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4" r:id="rId5"/>
  </p:sldMasterIdLst>
  <p:notesMasterIdLst>
    <p:notesMasterId r:id="rId59"/>
  </p:notesMasterIdLst>
  <p:handoutMasterIdLst>
    <p:handoutMasterId r:id="rId60"/>
  </p:handoutMasterIdLst>
  <p:sldIdLst>
    <p:sldId id="257" r:id="rId6"/>
    <p:sldId id="677" r:id="rId7"/>
    <p:sldId id="680" r:id="rId8"/>
    <p:sldId id="682" r:id="rId9"/>
    <p:sldId id="581" r:id="rId10"/>
    <p:sldId id="611" r:id="rId11"/>
    <p:sldId id="642" r:id="rId12"/>
    <p:sldId id="638" r:id="rId13"/>
    <p:sldId id="641" r:id="rId14"/>
    <p:sldId id="643" r:id="rId15"/>
    <p:sldId id="645" r:id="rId16"/>
    <p:sldId id="646" r:id="rId17"/>
    <p:sldId id="594" r:id="rId18"/>
    <p:sldId id="630" r:id="rId19"/>
    <p:sldId id="647" r:id="rId20"/>
    <p:sldId id="612" r:id="rId21"/>
    <p:sldId id="596" r:id="rId22"/>
    <p:sldId id="648" r:id="rId23"/>
    <p:sldId id="676" r:id="rId24"/>
    <p:sldId id="634" r:id="rId25"/>
    <p:sldId id="635" r:id="rId26"/>
    <p:sldId id="600" r:id="rId27"/>
    <p:sldId id="649" r:id="rId28"/>
    <p:sldId id="613" r:id="rId29"/>
    <p:sldId id="678" r:id="rId30"/>
    <p:sldId id="650" r:id="rId31"/>
    <p:sldId id="651" r:id="rId32"/>
    <p:sldId id="652" r:id="rId33"/>
    <p:sldId id="602" r:id="rId34"/>
    <p:sldId id="653" r:id="rId35"/>
    <p:sldId id="656" r:id="rId36"/>
    <p:sldId id="657" r:id="rId37"/>
    <p:sldId id="658" r:id="rId38"/>
    <p:sldId id="659" r:id="rId39"/>
    <p:sldId id="660" r:id="rId40"/>
    <p:sldId id="661" r:id="rId41"/>
    <p:sldId id="679" r:id="rId42"/>
    <p:sldId id="666" r:id="rId43"/>
    <p:sldId id="667" r:id="rId44"/>
    <p:sldId id="668" r:id="rId45"/>
    <p:sldId id="669" r:id="rId46"/>
    <p:sldId id="670" r:id="rId47"/>
    <p:sldId id="671" r:id="rId48"/>
    <p:sldId id="672" r:id="rId49"/>
    <p:sldId id="674" r:id="rId50"/>
    <p:sldId id="675" r:id="rId51"/>
    <p:sldId id="665" r:id="rId52"/>
    <p:sldId id="664" r:id="rId53"/>
    <p:sldId id="681" r:id="rId54"/>
    <p:sldId id="663" r:id="rId55"/>
    <p:sldId id="683" r:id="rId56"/>
    <p:sldId id="684" r:id="rId57"/>
    <p:sldId id="368" r:id="rId58"/>
  </p:sldIdLst>
  <p:sldSz cx="9144000" cy="6858000" type="screen4x3"/>
  <p:notesSz cx="9939338" cy="6807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問題の理解" id="{33838ADD-3F11-4797-AD44-F61A4C80B24F}">
          <p14:sldIdLst>
            <p14:sldId id="257"/>
            <p14:sldId id="677"/>
            <p14:sldId id="680"/>
            <p14:sldId id="682"/>
            <p14:sldId id="581"/>
            <p14:sldId id="611"/>
            <p14:sldId id="642"/>
            <p14:sldId id="638"/>
            <p14:sldId id="641"/>
            <p14:sldId id="643"/>
            <p14:sldId id="645"/>
            <p14:sldId id="646"/>
            <p14:sldId id="594"/>
            <p14:sldId id="630"/>
            <p14:sldId id="647"/>
            <p14:sldId id="612"/>
            <p14:sldId id="596"/>
            <p14:sldId id="648"/>
            <p14:sldId id="676"/>
            <p14:sldId id="634"/>
            <p14:sldId id="635"/>
            <p14:sldId id="600"/>
            <p14:sldId id="649"/>
            <p14:sldId id="613"/>
            <p14:sldId id="678"/>
            <p14:sldId id="650"/>
            <p14:sldId id="651"/>
            <p14:sldId id="652"/>
            <p14:sldId id="602"/>
            <p14:sldId id="653"/>
            <p14:sldId id="656"/>
            <p14:sldId id="657"/>
            <p14:sldId id="658"/>
            <p14:sldId id="659"/>
            <p14:sldId id="660"/>
            <p14:sldId id="661"/>
            <p14:sldId id="679"/>
            <p14:sldId id="666"/>
            <p14:sldId id="667"/>
            <p14:sldId id="668"/>
            <p14:sldId id="669"/>
            <p14:sldId id="670"/>
            <p14:sldId id="671"/>
            <p14:sldId id="672"/>
            <p14:sldId id="674"/>
            <p14:sldId id="675"/>
            <p14:sldId id="665"/>
            <p14:sldId id="664"/>
            <p14:sldId id="681"/>
            <p14:sldId id="663"/>
            <p14:sldId id="683"/>
            <p14:sldId id="684"/>
          </p14:sldIdLst>
        </p14:section>
        <p14:section name="事例" id="{E8134ABB-5C5C-4702-A024-67D8A86DA3E0}">
          <p14:sldIdLst>
            <p14:sldId id="36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933C"/>
    <a:srgbClr val="0000FF"/>
    <a:srgbClr val="C00000"/>
    <a:srgbClr val="1F497D"/>
    <a:srgbClr val="D76357"/>
    <a:srgbClr val="D1493B"/>
    <a:srgbClr val="FF1919"/>
    <a:srgbClr val="000000"/>
    <a:srgbClr val="F5C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D2B72-D0BD-4E67-BAC5-9F4DAB969F58}" v="63" dt="2023-10-05T17:10:51.786"/>
    <p1510:client id="{2A97AE98-A151-4638-874B-A7925494AB7C}" v="7" dt="2023-10-05T17:04:11.526"/>
    <p1510:client id="{9E1C57DD-1F61-413F-9765-7FDAAEC9F7DF}" v="403" dt="2023-10-06T03:59:04.279"/>
    <p1510:client id="{BBD997A4-0C3D-4AF3-BD55-C37C9AF11BBD}" v="4" dt="2023-10-05T16:15:36.428"/>
  </p1510:revLst>
</p1510:revInfo>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3" autoAdjust="0"/>
    <p:restoredTop sz="90667" autoAdjust="0"/>
  </p:normalViewPr>
  <p:slideViewPr>
    <p:cSldViewPr>
      <p:cViewPr varScale="1">
        <p:scale>
          <a:sx n="96" d="100"/>
          <a:sy n="96" d="100"/>
        </p:scale>
        <p:origin x="19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commentAuthors" Target="commentAuthor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15DAC-7CB5-4562-96B6-7FFED37B8E0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AFDB604-F798-468C-98A0-98BFF0CFAD7F}" type="pres">
      <dgm:prSet presAssocID="{80615DAC-7CB5-4562-96B6-7FFED37B8E0A}" presName="rootnode" presStyleCnt="0">
        <dgm:presLayoutVars>
          <dgm:chMax/>
          <dgm:chPref/>
          <dgm:dir/>
          <dgm:animLvl val="lvl"/>
        </dgm:presLayoutVars>
      </dgm:prSet>
      <dgm:spPr/>
    </dgm:pt>
  </dgm:ptLst>
  <dgm:cxnLst>
    <dgm:cxn modelId="{10AF4D0F-59C0-4F7F-B7A9-6F2BF7F30B25}" type="presOf" srcId="{80615DAC-7CB5-4562-96B6-7FFED37B8E0A}" destId="{9AFDB604-F798-468C-98A0-98BFF0CFAD7F}"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7553E2-8BD1-4128-A75E-435B1607284B}" type="doc">
      <dgm:prSet loTypeId="urn:microsoft.com/office/officeart/2005/8/layout/chevron2" loCatId="process" qsTypeId="urn:microsoft.com/office/officeart/2005/8/quickstyle/simple5" qsCatId="simple" csTypeId="urn:microsoft.com/office/officeart/2005/8/colors/colorful1" csCatId="colorful" phldr="1"/>
      <dgm:spPr/>
      <dgm:t>
        <a:bodyPr/>
        <a:lstStyle/>
        <a:p>
          <a:endParaRPr lang="en-US"/>
        </a:p>
      </dgm:t>
    </dgm:pt>
    <dgm:pt modelId="{1E43A494-120C-40CD-B33E-734AC2AA0AD9}">
      <dgm:prSet phldrT="[Text]"/>
      <dgm:spPr/>
      <dgm:t>
        <a:bodyPr/>
        <a:lstStyle/>
        <a:p>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tiêu</a:t>
          </a:r>
          <a:endParaRPr lang="en-US" b="1" dirty="0">
            <a:latin typeface="Times New Roman" panose="02020603050405020304" pitchFamily="18" charset="0"/>
            <a:cs typeface="Times New Roman" panose="02020603050405020304" pitchFamily="18" charset="0"/>
          </a:endParaRPr>
        </a:p>
      </dgm:t>
    </dgm:pt>
    <dgm:pt modelId="{5E0D9E63-4ED5-4C7E-9763-054B5FBD4F8C}" type="parTrans" cxnId="{03D7C3F8-472F-4C99-BBD6-03D2E3A789CE}">
      <dgm:prSet/>
      <dgm:spPr/>
      <dgm:t>
        <a:bodyPr/>
        <a:lstStyle/>
        <a:p>
          <a:endParaRPr lang="en-US"/>
        </a:p>
      </dgm:t>
    </dgm:pt>
    <dgm:pt modelId="{02B23BAA-055B-44E4-8C3D-EFB9BC07243C}" type="sibTrans" cxnId="{03D7C3F8-472F-4C99-BBD6-03D2E3A789CE}">
      <dgm:prSet/>
      <dgm:spPr/>
      <dgm:t>
        <a:bodyPr/>
        <a:lstStyle/>
        <a:p>
          <a:endParaRPr lang="en-US"/>
        </a:p>
      </dgm:t>
    </dgm:pt>
    <dgm:pt modelId="{34B75A20-ECE1-47E9-A562-B1F68E849681}">
      <dgm:prSet phldrT="[Text]"/>
      <dgm:spPr/>
      <dgm:t>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endParaRPr lang="en-US" dirty="0">
            <a:latin typeface="Times New Roman" panose="02020603050405020304" pitchFamily="18" charset="0"/>
            <a:cs typeface="Times New Roman" panose="02020603050405020304" pitchFamily="18" charset="0"/>
          </a:endParaRPr>
        </a:p>
      </dgm:t>
    </dgm:pt>
    <dgm:pt modelId="{93237CC7-EA71-4AF2-AA28-3579B7FC0B0E}" type="parTrans" cxnId="{7A954A31-5CB9-489A-B200-EA1C7118BAE5}">
      <dgm:prSet/>
      <dgm:spPr/>
      <dgm:t>
        <a:bodyPr/>
        <a:lstStyle/>
        <a:p>
          <a:endParaRPr lang="en-US"/>
        </a:p>
      </dgm:t>
    </dgm:pt>
    <dgm:pt modelId="{BB6B9008-2292-4CCB-8325-379BFD5DAC07}" type="sibTrans" cxnId="{7A954A31-5CB9-489A-B200-EA1C7118BAE5}">
      <dgm:prSet/>
      <dgm:spPr/>
      <dgm:t>
        <a:bodyPr/>
        <a:lstStyle/>
        <a:p>
          <a:endParaRPr lang="en-US"/>
        </a:p>
      </dgm:t>
    </dgm:pt>
    <dgm:pt modelId="{A6F61878-A24B-4E91-96AA-E6B50A168F1A}">
      <dgm:prSet phldrT="[Text]"/>
      <dgm:spPr/>
      <dgm:t>
        <a:bodyPr/>
        <a:lstStyle/>
        <a:p>
          <a:r>
            <a:rPr lang="en-US" b="1" dirty="0" err="1">
              <a:latin typeface="Times New Roman" panose="02020603050405020304" pitchFamily="18" charset="0"/>
              <a:cs typeface="Times New Roman" panose="02020603050405020304" pitchFamily="18" charset="0"/>
            </a:rPr>
            <a:t>Nội</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endParaRPr lang="en-US" b="1" dirty="0">
            <a:latin typeface="Times New Roman" panose="02020603050405020304" pitchFamily="18" charset="0"/>
            <a:cs typeface="Times New Roman" panose="02020603050405020304" pitchFamily="18" charset="0"/>
          </a:endParaRPr>
        </a:p>
      </dgm:t>
    </dgm:pt>
    <dgm:pt modelId="{49A6693A-C6E0-4765-84F3-F98381FB8456}" type="parTrans" cxnId="{9594D28D-0E6E-41EB-B088-B4B82407539B}">
      <dgm:prSet/>
      <dgm:spPr/>
      <dgm:t>
        <a:bodyPr/>
        <a:lstStyle/>
        <a:p>
          <a:endParaRPr lang="en-US"/>
        </a:p>
      </dgm:t>
    </dgm:pt>
    <dgm:pt modelId="{04402C2A-980B-45E2-A8BF-59AEE4C5C309}" type="sibTrans" cxnId="{9594D28D-0E6E-41EB-B088-B4B82407539B}">
      <dgm:prSet/>
      <dgm:spPr/>
      <dgm:t>
        <a:bodyPr/>
        <a:lstStyle/>
        <a:p>
          <a:endParaRPr lang="en-US"/>
        </a:p>
      </dgm:t>
    </dgm:pt>
    <dgm:pt modelId="{B9FD86E7-3D57-42AD-8A0E-BBFF7A9AD1E8}">
      <dgm:prSet phldrT="[Text]"/>
      <dgm:spPr/>
      <dgm:t>
        <a:bodyPr/>
        <a:lstStyle/>
        <a:p>
          <a:r>
            <a:rPr lang="en-US" b="1" dirty="0" err="1">
              <a:latin typeface="Times New Roman" panose="02020603050405020304" pitchFamily="18" charset="0"/>
              <a:cs typeface="Times New Roman" panose="02020603050405020304" pitchFamily="18" charset="0"/>
            </a:rPr>
            <a:t>Tổng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kết</a:t>
          </a:r>
          <a:endParaRPr lang="en-US" b="1" dirty="0">
            <a:latin typeface="Times New Roman" panose="02020603050405020304" pitchFamily="18" charset="0"/>
            <a:cs typeface="Times New Roman" panose="02020603050405020304" pitchFamily="18" charset="0"/>
          </a:endParaRPr>
        </a:p>
      </dgm:t>
    </dgm:pt>
    <dgm:pt modelId="{81310943-5232-429C-874A-4EB5F29FA588}" type="parTrans" cxnId="{4B76B2AF-9E8E-48D5-A82D-9DE458C93F4E}">
      <dgm:prSet/>
      <dgm:spPr/>
      <dgm:t>
        <a:bodyPr/>
        <a:lstStyle/>
        <a:p>
          <a:endParaRPr lang="en-US"/>
        </a:p>
      </dgm:t>
    </dgm:pt>
    <dgm:pt modelId="{89B42717-3C49-490F-BD49-1FEF6F6642EA}" type="sibTrans" cxnId="{4B76B2AF-9E8E-48D5-A82D-9DE458C93F4E}">
      <dgm:prSet/>
      <dgm:spPr/>
      <dgm:t>
        <a:bodyPr/>
        <a:lstStyle/>
        <a:p>
          <a:endParaRPr lang="en-US"/>
        </a:p>
      </dgm:t>
    </dgm:pt>
    <dgm:pt modelId="{DE547356-42A9-493D-8B42-3BB118B91E5C}">
      <dgm:prSet phldrT="[Text]"/>
      <dgm:spPr/>
      <dgm:t>
        <a:bodyPr/>
        <a:lstStyle/>
        <a:p>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endParaRPr lang="en-US" dirty="0">
            <a:latin typeface="Times New Roman" panose="02020603050405020304" pitchFamily="18" charset="0"/>
            <a:cs typeface="Times New Roman" panose="02020603050405020304" pitchFamily="18" charset="0"/>
          </a:endParaRPr>
        </a:p>
      </dgm:t>
    </dgm:pt>
    <dgm:pt modelId="{D27F07ED-D804-4AC0-BB67-07F2987C3956}" type="parTrans" cxnId="{94D698A8-C7F7-4450-B5C9-08434FE5CA29}">
      <dgm:prSet/>
      <dgm:spPr/>
      <dgm:t>
        <a:bodyPr/>
        <a:lstStyle/>
        <a:p>
          <a:endParaRPr lang="en-US"/>
        </a:p>
      </dgm:t>
    </dgm:pt>
    <dgm:pt modelId="{0F4660FE-D3FF-4DCA-BB35-4C085B650C49}" type="sibTrans" cxnId="{94D698A8-C7F7-4450-B5C9-08434FE5CA29}">
      <dgm:prSet/>
      <dgm:spPr/>
      <dgm:t>
        <a:bodyPr/>
        <a:lstStyle/>
        <a:p>
          <a:endParaRPr lang="en-US"/>
        </a:p>
      </dgm:t>
    </dgm:pt>
    <dgm:pt modelId="{BE67161C-2C88-406D-B4A5-F6B41D966768}">
      <dgm:prSet/>
      <dgm:spPr/>
      <dgm:t>
        <a:bodyPr/>
        <a:lstStyle/>
        <a:p>
          <a:r>
            <a:rPr lang="vi-VN" dirty="0">
              <a:latin typeface="Times New Roman" panose="02020603050405020304" pitchFamily="18" charset="0"/>
              <a:cs typeface="Times New Roman" panose="02020603050405020304" pitchFamily="18" charset="0"/>
            </a:rPr>
            <a:t>Giới thiệu lộ trình và phương pháp học</a:t>
          </a:r>
          <a:endParaRPr lang="en-US" dirty="0">
            <a:latin typeface="Times New Roman" panose="02020603050405020304" pitchFamily="18" charset="0"/>
            <a:cs typeface="Times New Roman" panose="02020603050405020304" pitchFamily="18" charset="0"/>
          </a:endParaRPr>
        </a:p>
      </dgm:t>
    </dgm:pt>
    <dgm:pt modelId="{A7A5617D-C3E2-41C5-8996-847E9FBC40C0}" type="parTrans" cxnId="{8ABCC889-1542-477C-8946-18C18E546665}">
      <dgm:prSet/>
      <dgm:spPr/>
      <dgm:t>
        <a:bodyPr/>
        <a:lstStyle/>
        <a:p>
          <a:endParaRPr lang="en-US"/>
        </a:p>
      </dgm:t>
    </dgm:pt>
    <dgm:pt modelId="{2EA96A45-0345-419F-B8AC-5A2135E05C20}" type="sibTrans" cxnId="{8ABCC889-1542-477C-8946-18C18E546665}">
      <dgm:prSet/>
      <dgm:spPr/>
      <dgm:t>
        <a:bodyPr/>
        <a:lstStyle/>
        <a:p>
          <a:endParaRPr lang="en-US"/>
        </a:p>
      </dgm:t>
    </dgm:pt>
    <dgm:pt modelId="{155CC0CB-70A8-4187-B3AC-AD4241B88BA1}">
      <dgm:prSet/>
      <dgm:spPr/>
      <dgm:t>
        <a:bodyPr/>
        <a:lstStyle/>
        <a:p>
          <a:r>
            <a:rPr lang="en-US" dirty="0">
              <a:latin typeface="Times New Roman" panose="02020603050405020304" pitchFamily="18" charset="0"/>
              <a:cs typeface="Times New Roman" panose="02020603050405020304" pitchFamily="18" charset="0"/>
            </a:rPr>
            <a:t>Cấu trúc Project ReactJS</a:t>
          </a:r>
        </a:p>
      </dgm:t>
    </dgm:pt>
    <dgm:pt modelId="{BB64A51F-9276-4DC2-A222-F746C1A26433}" type="parTrans" cxnId="{3ABA3D52-3DA8-44AD-B329-F3773CA3523C}">
      <dgm:prSet/>
      <dgm:spPr/>
      <dgm:t>
        <a:bodyPr/>
        <a:lstStyle/>
        <a:p>
          <a:endParaRPr lang="en-US"/>
        </a:p>
      </dgm:t>
    </dgm:pt>
    <dgm:pt modelId="{B79B4DB6-7CA3-4633-A6D1-8D1FE1A6C0E0}" type="sibTrans" cxnId="{3ABA3D52-3DA8-44AD-B329-F3773CA3523C}">
      <dgm:prSet/>
      <dgm:spPr/>
      <dgm:t>
        <a:bodyPr/>
        <a:lstStyle/>
        <a:p>
          <a:endParaRPr lang="en-US"/>
        </a:p>
      </dgm:t>
    </dgm:pt>
    <dgm:pt modelId="{787F2794-031D-462B-81AF-8B62CD87FF15}">
      <dgm:prSet/>
      <dgm:spPr/>
      <dgm:t>
        <a:bodyPr/>
        <a:lstStyle/>
        <a:p>
          <a:r>
            <a:rPr lang="en-US" dirty="0">
              <a:latin typeface="Times New Roman" panose="02020603050405020304" pitchFamily="18" charset="0"/>
              <a:cs typeface="Times New Roman" panose="02020603050405020304" pitchFamily="18" charset="0"/>
            </a:rPr>
            <a:t>Một số khái niệm trong ReactJS</a:t>
          </a:r>
        </a:p>
      </dgm:t>
    </dgm:pt>
    <dgm:pt modelId="{053E0805-4829-4FB4-83D3-706176BEE9BD}" type="parTrans" cxnId="{8877F0AB-C13E-4745-A27F-F1976FCC3C34}">
      <dgm:prSet/>
      <dgm:spPr/>
      <dgm:t>
        <a:bodyPr/>
        <a:lstStyle/>
        <a:p>
          <a:endParaRPr lang="en-US"/>
        </a:p>
      </dgm:t>
    </dgm:pt>
    <dgm:pt modelId="{750ED22E-5DF8-4B4A-960C-A98151C57482}" type="sibTrans" cxnId="{8877F0AB-C13E-4745-A27F-F1976FCC3C34}">
      <dgm:prSet/>
      <dgm:spPr/>
      <dgm:t>
        <a:bodyPr/>
        <a:lstStyle/>
        <a:p>
          <a:endParaRPr lang="en-US"/>
        </a:p>
      </dgm:t>
    </dgm:pt>
    <dgm:pt modelId="{3E4FC23D-3D46-4448-8DDC-CAA788C1BA6C}">
      <dgm:prSet phldrT="[Text]"/>
      <dgm:spPr/>
      <dgm:t>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ReactJS</a:t>
          </a:r>
        </a:p>
      </dgm:t>
    </dgm:pt>
    <dgm:pt modelId="{8E5B27B0-4038-4EDC-881C-49E7E53486A5}" type="parTrans" cxnId="{E172949D-E7E7-44A0-88D4-689678A3D429}">
      <dgm:prSet/>
      <dgm:spPr/>
      <dgm:t>
        <a:bodyPr/>
        <a:lstStyle/>
        <a:p>
          <a:endParaRPr lang="en-US"/>
        </a:p>
      </dgm:t>
    </dgm:pt>
    <dgm:pt modelId="{83F0A3B8-7D5A-445A-B041-9F7DF2337D82}" type="sibTrans" cxnId="{E172949D-E7E7-44A0-88D4-689678A3D429}">
      <dgm:prSet/>
      <dgm:spPr/>
      <dgm:t>
        <a:bodyPr/>
        <a:lstStyle/>
        <a:p>
          <a:endParaRPr lang="en-US"/>
        </a:p>
      </dgm:t>
    </dgm:pt>
    <dgm:pt modelId="{8FD33C74-AB2F-48D8-9B7F-6AC6CAB00102}" type="pres">
      <dgm:prSet presAssocID="{FB7553E2-8BD1-4128-A75E-435B1607284B}" presName="linearFlow" presStyleCnt="0">
        <dgm:presLayoutVars>
          <dgm:dir/>
          <dgm:animLvl val="lvl"/>
          <dgm:resizeHandles val="exact"/>
        </dgm:presLayoutVars>
      </dgm:prSet>
      <dgm:spPr/>
    </dgm:pt>
    <dgm:pt modelId="{1EB5C0E3-B5AD-4ECD-B904-5CF73C66ABBF}" type="pres">
      <dgm:prSet presAssocID="{1E43A494-120C-40CD-B33E-734AC2AA0AD9}" presName="composite" presStyleCnt="0"/>
      <dgm:spPr/>
    </dgm:pt>
    <dgm:pt modelId="{E2C06039-E760-4176-BA0B-4C8198DAA321}" type="pres">
      <dgm:prSet presAssocID="{1E43A494-120C-40CD-B33E-734AC2AA0AD9}" presName="parentText" presStyleLbl="alignNode1" presStyleIdx="0" presStyleCnt="3">
        <dgm:presLayoutVars>
          <dgm:chMax val="1"/>
          <dgm:bulletEnabled val="1"/>
        </dgm:presLayoutVars>
      </dgm:prSet>
      <dgm:spPr/>
    </dgm:pt>
    <dgm:pt modelId="{B07BD219-9FD3-4E59-A39C-079216B90E25}" type="pres">
      <dgm:prSet presAssocID="{1E43A494-120C-40CD-B33E-734AC2AA0AD9}" presName="descendantText" presStyleLbl="alignAcc1" presStyleIdx="0" presStyleCnt="3">
        <dgm:presLayoutVars>
          <dgm:bulletEnabled val="1"/>
        </dgm:presLayoutVars>
      </dgm:prSet>
      <dgm:spPr/>
    </dgm:pt>
    <dgm:pt modelId="{BF451C2A-CCF5-4BEF-83C0-BF7028D9EBE3}" type="pres">
      <dgm:prSet presAssocID="{02B23BAA-055B-44E4-8C3D-EFB9BC07243C}" presName="sp" presStyleCnt="0"/>
      <dgm:spPr/>
    </dgm:pt>
    <dgm:pt modelId="{D983AB77-20DC-4EFD-BFCE-B4B52C56074F}" type="pres">
      <dgm:prSet presAssocID="{A6F61878-A24B-4E91-96AA-E6B50A168F1A}" presName="composite" presStyleCnt="0"/>
      <dgm:spPr/>
    </dgm:pt>
    <dgm:pt modelId="{0CFE3D87-873D-4B4B-82DB-0CCA3E25D957}" type="pres">
      <dgm:prSet presAssocID="{A6F61878-A24B-4E91-96AA-E6B50A168F1A}" presName="parentText" presStyleLbl="alignNode1" presStyleIdx="1" presStyleCnt="3">
        <dgm:presLayoutVars>
          <dgm:chMax val="1"/>
          <dgm:bulletEnabled val="1"/>
        </dgm:presLayoutVars>
      </dgm:prSet>
      <dgm:spPr/>
    </dgm:pt>
    <dgm:pt modelId="{211641C1-FE24-47FF-9DD5-05D0F4E385E1}" type="pres">
      <dgm:prSet presAssocID="{A6F61878-A24B-4E91-96AA-E6B50A168F1A}" presName="descendantText" presStyleLbl="alignAcc1" presStyleIdx="1" presStyleCnt="3">
        <dgm:presLayoutVars>
          <dgm:bulletEnabled val="1"/>
        </dgm:presLayoutVars>
      </dgm:prSet>
      <dgm:spPr/>
    </dgm:pt>
    <dgm:pt modelId="{DEA48208-C722-4B8E-A7BC-9CBBB8F3B261}" type="pres">
      <dgm:prSet presAssocID="{04402C2A-980B-45E2-A8BF-59AEE4C5C309}" presName="sp" presStyleCnt="0"/>
      <dgm:spPr/>
    </dgm:pt>
    <dgm:pt modelId="{46B06CAE-D032-4E2C-A60F-85DF516ADA83}" type="pres">
      <dgm:prSet presAssocID="{B9FD86E7-3D57-42AD-8A0E-BBFF7A9AD1E8}" presName="composite" presStyleCnt="0"/>
      <dgm:spPr/>
    </dgm:pt>
    <dgm:pt modelId="{EE1D41E0-B8C8-4DF8-9833-89B284F34AE4}" type="pres">
      <dgm:prSet presAssocID="{B9FD86E7-3D57-42AD-8A0E-BBFF7A9AD1E8}" presName="parentText" presStyleLbl="alignNode1" presStyleIdx="2" presStyleCnt="3">
        <dgm:presLayoutVars>
          <dgm:chMax val="1"/>
          <dgm:bulletEnabled val="1"/>
        </dgm:presLayoutVars>
      </dgm:prSet>
      <dgm:spPr/>
    </dgm:pt>
    <dgm:pt modelId="{1055A76C-6B44-462F-83B6-487D280D30C6}" type="pres">
      <dgm:prSet presAssocID="{B9FD86E7-3D57-42AD-8A0E-BBFF7A9AD1E8}" presName="descendantText" presStyleLbl="alignAcc1" presStyleIdx="2" presStyleCnt="3">
        <dgm:presLayoutVars>
          <dgm:bulletEnabled val="1"/>
        </dgm:presLayoutVars>
      </dgm:prSet>
      <dgm:spPr/>
    </dgm:pt>
  </dgm:ptLst>
  <dgm:cxnLst>
    <dgm:cxn modelId="{A5768209-57A9-4780-B6EC-93670666612A}" type="presOf" srcId="{FB7553E2-8BD1-4128-A75E-435B1607284B}" destId="{8FD33C74-AB2F-48D8-9B7F-6AC6CAB00102}" srcOrd="0" destOrd="0" presId="urn:microsoft.com/office/officeart/2005/8/layout/chevron2"/>
    <dgm:cxn modelId="{DA60C50F-A575-40E5-BE0F-66B3CCF18927}" type="presOf" srcId="{1E43A494-120C-40CD-B33E-734AC2AA0AD9}" destId="{E2C06039-E760-4176-BA0B-4C8198DAA321}" srcOrd="0" destOrd="0" presId="urn:microsoft.com/office/officeart/2005/8/layout/chevron2"/>
    <dgm:cxn modelId="{7A954A31-5CB9-489A-B200-EA1C7118BAE5}" srcId="{1E43A494-120C-40CD-B33E-734AC2AA0AD9}" destId="{34B75A20-ECE1-47E9-A562-B1F68E849681}" srcOrd="0" destOrd="0" parTransId="{93237CC7-EA71-4AF2-AA28-3579B7FC0B0E}" sibTransId="{BB6B9008-2292-4CCB-8325-379BFD5DAC07}"/>
    <dgm:cxn modelId="{1D32673D-14FF-4188-8376-1E6260C07A75}" type="presOf" srcId="{155CC0CB-70A8-4187-B3AC-AD4241B88BA1}" destId="{211641C1-FE24-47FF-9DD5-05D0F4E385E1}" srcOrd="0" destOrd="1" presId="urn:microsoft.com/office/officeart/2005/8/layout/chevron2"/>
    <dgm:cxn modelId="{616ECC67-37C7-447F-98CD-3754CF706A8C}" type="presOf" srcId="{A6F61878-A24B-4E91-96AA-E6B50A168F1A}" destId="{0CFE3D87-873D-4B4B-82DB-0CCA3E25D957}" srcOrd="0" destOrd="0" presId="urn:microsoft.com/office/officeart/2005/8/layout/chevron2"/>
    <dgm:cxn modelId="{436D7D6B-677E-4188-B89F-C5A16C552E7B}" type="presOf" srcId="{3E4FC23D-3D46-4448-8DDC-CAA788C1BA6C}" destId="{211641C1-FE24-47FF-9DD5-05D0F4E385E1}" srcOrd="0" destOrd="0" presId="urn:microsoft.com/office/officeart/2005/8/layout/chevron2"/>
    <dgm:cxn modelId="{E2F1B26F-CA54-4F6B-9CF9-549D6ED2AF49}" type="presOf" srcId="{787F2794-031D-462B-81AF-8B62CD87FF15}" destId="{211641C1-FE24-47FF-9DD5-05D0F4E385E1}" srcOrd="0" destOrd="2" presId="urn:microsoft.com/office/officeart/2005/8/layout/chevron2"/>
    <dgm:cxn modelId="{3ABA3D52-3DA8-44AD-B329-F3773CA3523C}" srcId="{A6F61878-A24B-4E91-96AA-E6B50A168F1A}" destId="{155CC0CB-70A8-4187-B3AC-AD4241B88BA1}" srcOrd="1" destOrd="0" parTransId="{BB64A51F-9276-4DC2-A222-F746C1A26433}" sibTransId="{B79B4DB6-7CA3-4633-A6D1-8D1FE1A6C0E0}"/>
    <dgm:cxn modelId="{60F8D755-E39A-4C60-8CB9-90AA63CC0A63}" type="presOf" srcId="{BE67161C-2C88-406D-B4A5-F6B41D966768}" destId="{B07BD219-9FD3-4E59-A39C-079216B90E25}" srcOrd="0" destOrd="1" presId="urn:microsoft.com/office/officeart/2005/8/layout/chevron2"/>
    <dgm:cxn modelId="{4D24C757-D92C-4290-B467-7B1184944AC9}" type="presOf" srcId="{DE547356-42A9-493D-8B42-3BB118B91E5C}" destId="{1055A76C-6B44-462F-83B6-487D280D30C6}" srcOrd="0" destOrd="0" presId="urn:microsoft.com/office/officeart/2005/8/layout/chevron2"/>
    <dgm:cxn modelId="{8ABCC889-1542-477C-8946-18C18E546665}" srcId="{1E43A494-120C-40CD-B33E-734AC2AA0AD9}" destId="{BE67161C-2C88-406D-B4A5-F6B41D966768}" srcOrd="1" destOrd="0" parTransId="{A7A5617D-C3E2-41C5-8996-847E9FBC40C0}" sibTransId="{2EA96A45-0345-419F-B8AC-5A2135E05C20}"/>
    <dgm:cxn modelId="{9594D28D-0E6E-41EB-B088-B4B82407539B}" srcId="{FB7553E2-8BD1-4128-A75E-435B1607284B}" destId="{A6F61878-A24B-4E91-96AA-E6B50A168F1A}" srcOrd="1" destOrd="0" parTransId="{49A6693A-C6E0-4765-84F3-F98381FB8456}" sibTransId="{04402C2A-980B-45E2-A8BF-59AEE4C5C309}"/>
    <dgm:cxn modelId="{91B14798-93DE-4469-A2AD-61B728257668}" type="presOf" srcId="{B9FD86E7-3D57-42AD-8A0E-BBFF7A9AD1E8}" destId="{EE1D41E0-B8C8-4DF8-9833-89B284F34AE4}" srcOrd="0" destOrd="0" presId="urn:microsoft.com/office/officeart/2005/8/layout/chevron2"/>
    <dgm:cxn modelId="{E172949D-E7E7-44A0-88D4-689678A3D429}" srcId="{A6F61878-A24B-4E91-96AA-E6B50A168F1A}" destId="{3E4FC23D-3D46-4448-8DDC-CAA788C1BA6C}" srcOrd="0" destOrd="0" parTransId="{8E5B27B0-4038-4EDC-881C-49E7E53486A5}" sibTransId="{83F0A3B8-7D5A-445A-B041-9F7DF2337D82}"/>
    <dgm:cxn modelId="{94D698A8-C7F7-4450-B5C9-08434FE5CA29}" srcId="{B9FD86E7-3D57-42AD-8A0E-BBFF7A9AD1E8}" destId="{DE547356-42A9-493D-8B42-3BB118B91E5C}" srcOrd="0" destOrd="0" parTransId="{D27F07ED-D804-4AC0-BB67-07F2987C3956}" sibTransId="{0F4660FE-D3FF-4DCA-BB35-4C085B650C49}"/>
    <dgm:cxn modelId="{8877F0AB-C13E-4745-A27F-F1976FCC3C34}" srcId="{A6F61878-A24B-4E91-96AA-E6B50A168F1A}" destId="{787F2794-031D-462B-81AF-8B62CD87FF15}" srcOrd="2" destOrd="0" parTransId="{053E0805-4829-4FB4-83D3-706176BEE9BD}" sibTransId="{750ED22E-5DF8-4B4A-960C-A98151C57482}"/>
    <dgm:cxn modelId="{40F85BAD-090F-43DA-BE16-0E32D0800C47}" type="presOf" srcId="{34B75A20-ECE1-47E9-A562-B1F68E849681}" destId="{B07BD219-9FD3-4E59-A39C-079216B90E25}" srcOrd="0" destOrd="0" presId="urn:microsoft.com/office/officeart/2005/8/layout/chevron2"/>
    <dgm:cxn modelId="{4B76B2AF-9E8E-48D5-A82D-9DE458C93F4E}" srcId="{FB7553E2-8BD1-4128-A75E-435B1607284B}" destId="{B9FD86E7-3D57-42AD-8A0E-BBFF7A9AD1E8}" srcOrd="2" destOrd="0" parTransId="{81310943-5232-429C-874A-4EB5F29FA588}" sibTransId="{89B42717-3C49-490F-BD49-1FEF6F6642EA}"/>
    <dgm:cxn modelId="{03D7C3F8-472F-4C99-BBD6-03D2E3A789CE}" srcId="{FB7553E2-8BD1-4128-A75E-435B1607284B}" destId="{1E43A494-120C-40CD-B33E-734AC2AA0AD9}" srcOrd="0" destOrd="0" parTransId="{5E0D9E63-4ED5-4C7E-9763-054B5FBD4F8C}" sibTransId="{02B23BAA-055B-44E4-8C3D-EFB9BC07243C}"/>
    <dgm:cxn modelId="{D674BCA0-6E42-4A38-99BA-5D952893AE1B}" type="presParOf" srcId="{8FD33C74-AB2F-48D8-9B7F-6AC6CAB00102}" destId="{1EB5C0E3-B5AD-4ECD-B904-5CF73C66ABBF}" srcOrd="0" destOrd="0" presId="urn:microsoft.com/office/officeart/2005/8/layout/chevron2"/>
    <dgm:cxn modelId="{C9162259-8019-4075-A031-4A1131762FAB}" type="presParOf" srcId="{1EB5C0E3-B5AD-4ECD-B904-5CF73C66ABBF}" destId="{E2C06039-E760-4176-BA0B-4C8198DAA321}" srcOrd="0" destOrd="0" presId="urn:microsoft.com/office/officeart/2005/8/layout/chevron2"/>
    <dgm:cxn modelId="{483DEF18-CD78-483E-8816-E21724C7D7FF}" type="presParOf" srcId="{1EB5C0E3-B5AD-4ECD-B904-5CF73C66ABBF}" destId="{B07BD219-9FD3-4E59-A39C-079216B90E25}" srcOrd="1" destOrd="0" presId="urn:microsoft.com/office/officeart/2005/8/layout/chevron2"/>
    <dgm:cxn modelId="{39DAA558-40FE-422C-8CD9-3FE7B87CC3B4}" type="presParOf" srcId="{8FD33C74-AB2F-48D8-9B7F-6AC6CAB00102}" destId="{BF451C2A-CCF5-4BEF-83C0-BF7028D9EBE3}" srcOrd="1" destOrd="0" presId="urn:microsoft.com/office/officeart/2005/8/layout/chevron2"/>
    <dgm:cxn modelId="{FFA8FBAB-9E9A-4257-8C25-4D77B65B7590}" type="presParOf" srcId="{8FD33C74-AB2F-48D8-9B7F-6AC6CAB00102}" destId="{D983AB77-20DC-4EFD-BFCE-B4B52C56074F}" srcOrd="2" destOrd="0" presId="urn:microsoft.com/office/officeart/2005/8/layout/chevron2"/>
    <dgm:cxn modelId="{C0771EE6-FD0E-496B-9B8C-27C54822076C}" type="presParOf" srcId="{D983AB77-20DC-4EFD-BFCE-B4B52C56074F}" destId="{0CFE3D87-873D-4B4B-82DB-0CCA3E25D957}" srcOrd="0" destOrd="0" presId="urn:microsoft.com/office/officeart/2005/8/layout/chevron2"/>
    <dgm:cxn modelId="{2C38324E-8266-45FE-B425-B108A07E49FB}" type="presParOf" srcId="{D983AB77-20DC-4EFD-BFCE-B4B52C56074F}" destId="{211641C1-FE24-47FF-9DD5-05D0F4E385E1}" srcOrd="1" destOrd="0" presId="urn:microsoft.com/office/officeart/2005/8/layout/chevron2"/>
    <dgm:cxn modelId="{BD4C47F2-05B9-4F4C-BD8D-66943A090C57}" type="presParOf" srcId="{8FD33C74-AB2F-48D8-9B7F-6AC6CAB00102}" destId="{DEA48208-C722-4B8E-A7BC-9CBBB8F3B261}" srcOrd="3" destOrd="0" presId="urn:microsoft.com/office/officeart/2005/8/layout/chevron2"/>
    <dgm:cxn modelId="{1D4ADB57-4AC0-4494-97D7-4EF140A9CBA6}" type="presParOf" srcId="{8FD33C74-AB2F-48D8-9B7F-6AC6CAB00102}" destId="{46B06CAE-D032-4E2C-A60F-85DF516ADA83}" srcOrd="4" destOrd="0" presId="urn:microsoft.com/office/officeart/2005/8/layout/chevron2"/>
    <dgm:cxn modelId="{9B36CAF4-8230-40CF-9F4F-E79E13AA7F33}" type="presParOf" srcId="{46B06CAE-D032-4E2C-A60F-85DF516ADA83}" destId="{EE1D41E0-B8C8-4DF8-9833-89B284F34AE4}" srcOrd="0" destOrd="0" presId="urn:microsoft.com/office/officeart/2005/8/layout/chevron2"/>
    <dgm:cxn modelId="{FA1E0D40-F6A3-428E-8C2E-E07A06F4F74F}" type="presParOf" srcId="{46B06CAE-D032-4E2C-A60F-85DF516ADA83}" destId="{1055A76C-6B44-462F-83B6-487D280D30C6}"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515343-1EAA-42DC-964A-6C2BD4676113}" type="doc">
      <dgm:prSet loTypeId="urn:microsoft.com/office/officeart/2005/8/layout/chevron2" loCatId="list" qsTypeId="urn:microsoft.com/office/officeart/2005/8/quickstyle/simple5" qsCatId="simple" csTypeId="urn:microsoft.com/office/officeart/2005/8/colors/colorful1#1" csCatId="colorful" phldr="1"/>
      <dgm:spPr/>
      <dgm:t>
        <a:bodyPr/>
        <a:lstStyle/>
        <a:p>
          <a:endParaRPr lang="en-US"/>
        </a:p>
      </dgm:t>
    </dgm:pt>
    <dgm:pt modelId="{FE572FC1-F77E-44C7-B7BC-5AFF4AE68ED4}">
      <dgm:prSet phldrT="[Text]" custT="1"/>
      <dgm:spPr/>
      <dgm:t>
        <a:bodyPr/>
        <a:lstStyle/>
        <a:p>
          <a:r>
            <a:rPr lang="en-US" sz="3200" b="1">
              <a:latin typeface="Times New Roman" pitchFamily="18" charset="0"/>
              <a:cs typeface="Times New Roman" pitchFamily="18" charset="0"/>
            </a:rPr>
            <a:t>I</a:t>
          </a:r>
        </a:p>
      </dgm:t>
    </dgm:pt>
    <dgm:pt modelId="{6C334824-4680-4D4F-A4D0-8F61C30135BB}" type="parTrans" cxnId="{F7CA9D54-4C9F-4C3A-A901-105AA09FE950}">
      <dgm:prSet/>
      <dgm:spPr/>
      <dgm:t>
        <a:bodyPr/>
        <a:lstStyle/>
        <a:p>
          <a:endParaRPr lang="en-US"/>
        </a:p>
      </dgm:t>
    </dgm:pt>
    <dgm:pt modelId="{7B66C249-6E50-4A05-BA12-938E6BABC506}" type="sibTrans" cxnId="{F7CA9D54-4C9F-4C3A-A901-105AA09FE950}">
      <dgm:prSet/>
      <dgm:spPr/>
      <dgm:t>
        <a:bodyPr/>
        <a:lstStyle/>
        <a:p>
          <a:endParaRPr lang="en-US"/>
        </a:p>
      </dgm:t>
    </dgm:pt>
    <dgm:pt modelId="{1855BB09-70E8-4DC1-9396-96CA853950C0}">
      <dgm:prSet phldrT="[Text]"/>
      <dgm:spPr/>
      <dgm:t>
        <a:bodyPr/>
        <a:lstStyle/>
        <a:p>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Framework ReactJS: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p>
      </dgm:t>
    </dgm:pt>
    <dgm:pt modelId="{48D6B54C-3B5B-4062-8116-BB9C1E362A51}" type="parTrans" cxnId="{7886904B-BA8D-4EDB-A147-D4C66B4FEBE2}">
      <dgm:prSet/>
      <dgm:spPr/>
      <dgm:t>
        <a:bodyPr/>
        <a:lstStyle/>
        <a:p>
          <a:endParaRPr lang="en-US"/>
        </a:p>
      </dgm:t>
    </dgm:pt>
    <dgm:pt modelId="{932E5C35-F7F6-422A-9847-737C6EA64504}" type="sibTrans" cxnId="{7886904B-BA8D-4EDB-A147-D4C66B4FEBE2}">
      <dgm:prSet/>
      <dgm:spPr/>
      <dgm:t>
        <a:bodyPr/>
        <a:lstStyle/>
        <a:p>
          <a:endParaRPr lang="en-US"/>
        </a:p>
      </dgm:t>
    </dgm:pt>
    <dgm:pt modelId="{B30B42C4-05EE-4C7B-8CB7-7C6C868EF18C}">
      <dgm:prSet phldrT="[Text]" custT="1"/>
      <dgm:spPr/>
      <dgm:t>
        <a:bodyPr/>
        <a:lstStyle/>
        <a:p>
          <a:r>
            <a:rPr lang="en-US" sz="3200" b="1">
              <a:latin typeface="Times New Roman" pitchFamily="18" charset="0"/>
              <a:cs typeface="Times New Roman" pitchFamily="18" charset="0"/>
            </a:rPr>
            <a:t>II</a:t>
          </a:r>
        </a:p>
      </dgm:t>
    </dgm:pt>
    <dgm:pt modelId="{9536DA83-8868-4163-B3DD-C78E4F85BD7F}" type="parTrans" cxnId="{1C40DDD0-F4B9-4DF6-B323-F0ED30BE090D}">
      <dgm:prSet/>
      <dgm:spPr/>
      <dgm:t>
        <a:bodyPr/>
        <a:lstStyle/>
        <a:p>
          <a:endParaRPr lang="en-US"/>
        </a:p>
      </dgm:t>
    </dgm:pt>
    <dgm:pt modelId="{DFBDD5D3-07E2-42D3-82DD-6B4E81A723FD}" type="sibTrans" cxnId="{1C40DDD0-F4B9-4DF6-B323-F0ED30BE090D}">
      <dgm:prSet/>
      <dgm:spPr/>
      <dgm:t>
        <a:bodyPr/>
        <a:lstStyle/>
        <a:p>
          <a:endParaRPr lang="en-US"/>
        </a:p>
      </dgm:t>
    </dgm:pt>
    <dgm:pt modelId="{5744C583-2F7C-4905-91EE-1D36644F2F22}">
      <dgm:prSet phldrT="[Text]"/>
      <dgm:spPr/>
      <dgm:t>
        <a:bodyPr/>
        <a:lstStyle/>
        <a:p>
          <a:r>
            <a:rPr lang="en-US">
              <a:latin typeface="Times New Roman" panose="02020603050405020304" pitchFamily="18" charset="0"/>
              <a:cs typeface="Times New Roman" panose="02020603050405020304" pitchFamily="18" charset="0"/>
            </a:rPr>
            <a:t>Lộ trình khi học ReactJS và các kiến thức cần chuẩn bị trước khi học</a:t>
          </a:r>
          <a:endParaRPr lang="en-US"/>
        </a:p>
      </dgm:t>
    </dgm:pt>
    <dgm:pt modelId="{562253CF-EB9A-4D36-B820-2AE8D14F7481}" type="parTrans" cxnId="{C932EC63-B79D-40BA-ACC0-5F82D3E7981D}">
      <dgm:prSet/>
      <dgm:spPr/>
      <dgm:t>
        <a:bodyPr/>
        <a:lstStyle/>
        <a:p>
          <a:endParaRPr lang="en-US"/>
        </a:p>
      </dgm:t>
    </dgm:pt>
    <dgm:pt modelId="{034DBCD2-536A-4003-B155-7E8CC9F68C21}" type="sibTrans" cxnId="{C932EC63-B79D-40BA-ACC0-5F82D3E7981D}">
      <dgm:prSet/>
      <dgm:spPr/>
      <dgm:t>
        <a:bodyPr/>
        <a:lstStyle/>
        <a:p>
          <a:endParaRPr lang="en-US"/>
        </a:p>
      </dgm:t>
    </dgm:pt>
    <dgm:pt modelId="{46885962-5471-491A-9A29-F445A5E316DC}">
      <dgm:prSet phldrT="[Text]" custT="1"/>
      <dgm:spPr/>
      <dgm:t>
        <a:bodyPr/>
        <a:lstStyle/>
        <a:p>
          <a:r>
            <a:rPr lang="en-US" sz="3200" b="1">
              <a:latin typeface="Times New Roman" pitchFamily="18" charset="0"/>
              <a:cs typeface="Times New Roman" pitchFamily="18" charset="0"/>
            </a:rPr>
            <a:t>III</a:t>
          </a:r>
        </a:p>
      </dgm:t>
    </dgm:pt>
    <dgm:pt modelId="{667A523D-8A3B-409D-A938-BDBDE4C11660}" type="parTrans" cxnId="{D2F2A640-F646-4B4B-B956-BDC3629F042C}">
      <dgm:prSet/>
      <dgm:spPr/>
      <dgm:t>
        <a:bodyPr/>
        <a:lstStyle/>
        <a:p>
          <a:endParaRPr lang="en-US"/>
        </a:p>
      </dgm:t>
    </dgm:pt>
    <dgm:pt modelId="{BFA6504C-B80E-47B6-B8E4-BD83853D3A1B}" type="sibTrans" cxnId="{D2F2A640-F646-4B4B-B956-BDC3629F042C}">
      <dgm:prSet/>
      <dgm:spPr/>
      <dgm:t>
        <a:bodyPr/>
        <a:lstStyle/>
        <a:p>
          <a:endParaRPr lang="en-US"/>
        </a:p>
      </dgm:t>
    </dgm:pt>
    <dgm:pt modelId="{68DCE9D1-AD7D-4630-914C-CC34132B831E}">
      <dgm:prSet phldrT="[Text]"/>
      <dgm:spPr/>
      <dgm:t>
        <a:bodyPr/>
        <a:lstStyle/>
        <a:p>
          <a:r>
            <a:rPr lang="en-US" dirty="0" err="1">
              <a:latin typeface="Times New Roman" panose="02020603050405020304" pitchFamily="18" charset="0"/>
              <a:cs typeface="Times New Roman" panose="02020603050405020304" pitchFamily="18" charset="0"/>
            </a:rPr>
            <a:t>Nắm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keyword,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ReactJS</a:t>
          </a:r>
          <a:endParaRPr lang="en-US" dirty="0"/>
        </a:p>
      </dgm:t>
    </dgm:pt>
    <dgm:pt modelId="{71F1B35F-0B7B-4ADF-90BA-2EEE8F9340E4}" type="parTrans" cxnId="{7B7C76CA-E019-4DAE-AFB0-52DE5765882C}">
      <dgm:prSet/>
      <dgm:spPr/>
      <dgm:t>
        <a:bodyPr/>
        <a:lstStyle/>
        <a:p>
          <a:endParaRPr lang="en-US"/>
        </a:p>
      </dgm:t>
    </dgm:pt>
    <dgm:pt modelId="{5B50A999-9CB8-470C-A5C4-52555784E3E9}" type="sibTrans" cxnId="{7B7C76CA-E019-4DAE-AFB0-52DE5765882C}">
      <dgm:prSet/>
      <dgm:spPr/>
      <dgm:t>
        <a:bodyPr/>
        <a:lstStyle/>
        <a:p>
          <a:endParaRPr lang="en-US"/>
        </a:p>
      </dgm:t>
    </dgm:pt>
    <dgm:pt modelId="{AF13CB8F-AF5D-46AA-8B92-A4E951FFA29C}" type="pres">
      <dgm:prSet presAssocID="{11515343-1EAA-42DC-964A-6C2BD4676113}" presName="linearFlow" presStyleCnt="0">
        <dgm:presLayoutVars>
          <dgm:dir/>
          <dgm:animLvl val="lvl"/>
          <dgm:resizeHandles val="exact"/>
        </dgm:presLayoutVars>
      </dgm:prSet>
      <dgm:spPr/>
    </dgm:pt>
    <dgm:pt modelId="{D8D81525-E3DF-4DA1-AC7C-99CA8AA9CD2D}" type="pres">
      <dgm:prSet presAssocID="{FE572FC1-F77E-44C7-B7BC-5AFF4AE68ED4}" presName="composite" presStyleCnt="0"/>
      <dgm:spPr/>
    </dgm:pt>
    <dgm:pt modelId="{55E54EEC-BEA6-49DC-AF10-8ECD86EF57BD}" type="pres">
      <dgm:prSet presAssocID="{FE572FC1-F77E-44C7-B7BC-5AFF4AE68ED4}" presName="parentText" presStyleLbl="alignNode1" presStyleIdx="0" presStyleCnt="3">
        <dgm:presLayoutVars>
          <dgm:chMax val="1"/>
          <dgm:bulletEnabled val="1"/>
        </dgm:presLayoutVars>
      </dgm:prSet>
      <dgm:spPr/>
    </dgm:pt>
    <dgm:pt modelId="{300F7262-898D-4B1F-AD5E-21145DFDDBF5}" type="pres">
      <dgm:prSet presAssocID="{FE572FC1-F77E-44C7-B7BC-5AFF4AE68ED4}" presName="descendantText" presStyleLbl="alignAcc1" presStyleIdx="0" presStyleCnt="3">
        <dgm:presLayoutVars>
          <dgm:bulletEnabled val="1"/>
        </dgm:presLayoutVars>
      </dgm:prSet>
      <dgm:spPr/>
    </dgm:pt>
    <dgm:pt modelId="{9C92BC73-E83A-4F7B-B494-07E758E9CE4F}" type="pres">
      <dgm:prSet presAssocID="{7B66C249-6E50-4A05-BA12-938E6BABC506}" presName="sp" presStyleCnt="0"/>
      <dgm:spPr/>
    </dgm:pt>
    <dgm:pt modelId="{18317051-70A6-4543-8E17-E97CB67B7E09}" type="pres">
      <dgm:prSet presAssocID="{B30B42C4-05EE-4C7B-8CB7-7C6C868EF18C}" presName="composite" presStyleCnt="0"/>
      <dgm:spPr/>
    </dgm:pt>
    <dgm:pt modelId="{DC824C32-C771-492C-8A1C-F6E4D85C3510}" type="pres">
      <dgm:prSet presAssocID="{B30B42C4-05EE-4C7B-8CB7-7C6C868EF18C}" presName="parentText" presStyleLbl="alignNode1" presStyleIdx="1" presStyleCnt="3">
        <dgm:presLayoutVars>
          <dgm:chMax val="1"/>
          <dgm:bulletEnabled val="1"/>
        </dgm:presLayoutVars>
      </dgm:prSet>
      <dgm:spPr/>
    </dgm:pt>
    <dgm:pt modelId="{A1248091-3C7F-4E44-BB7A-891914D9BB3A}" type="pres">
      <dgm:prSet presAssocID="{B30B42C4-05EE-4C7B-8CB7-7C6C868EF18C}" presName="descendantText" presStyleLbl="alignAcc1" presStyleIdx="1" presStyleCnt="3">
        <dgm:presLayoutVars>
          <dgm:bulletEnabled val="1"/>
        </dgm:presLayoutVars>
      </dgm:prSet>
      <dgm:spPr/>
    </dgm:pt>
    <dgm:pt modelId="{147CF4D2-CBC3-427F-B425-A5208685D727}" type="pres">
      <dgm:prSet presAssocID="{DFBDD5D3-07E2-42D3-82DD-6B4E81A723FD}" presName="sp" presStyleCnt="0"/>
      <dgm:spPr/>
    </dgm:pt>
    <dgm:pt modelId="{0590E99B-8F1B-4D7E-9396-AB9D6F0527F0}" type="pres">
      <dgm:prSet presAssocID="{46885962-5471-491A-9A29-F445A5E316DC}" presName="composite" presStyleCnt="0"/>
      <dgm:spPr/>
    </dgm:pt>
    <dgm:pt modelId="{9C759A20-4011-40D0-ACA9-FC8FB096D2F6}" type="pres">
      <dgm:prSet presAssocID="{46885962-5471-491A-9A29-F445A5E316DC}" presName="parentText" presStyleLbl="alignNode1" presStyleIdx="2" presStyleCnt="3">
        <dgm:presLayoutVars>
          <dgm:chMax val="1"/>
          <dgm:bulletEnabled val="1"/>
        </dgm:presLayoutVars>
      </dgm:prSet>
      <dgm:spPr/>
    </dgm:pt>
    <dgm:pt modelId="{AA74ECB0-6F99-4D85-A6AC-8F67CBA766AA}" type="pres">
      <dgm:prSet presAssocID="{46885962-5471-491A-9A29-F445A5E316DC}" presName="descendantText" presStyleLbl="alignAcc1" presStyleIdx="2" presStyleCnt="3">
        <dgm:presLayoutVars>
          <dgm:bulletEnabled val="1"/>
        </dgm:presLayoutVars>
      </dgm:prSet>
      <dgm:spPr/>
    </dgm:pt>
  </dgm:ptLst>
  <dgm:cxnLst>
    <dgm:cxn modelId="{E9D4B60C-C992-4B5D-805B-A31DAB6CD924}" type="presOf" srcId="{5744C583-2F7C-4905-91EE-1D36644F2F22}" destId="{A1248091-3C7F-4E44-BB7A-891914D9BB3A}" srcOrd="0" destOrd="0" presId="urn:microsoft.com/office/officeart/2005/8/layout/chevron2"/>
    <dgm:cxn modelId="{78547F2C-F96E-4F4C-A12B-086C7FA64F32}" type="presOf" srcId="{B30B42C4-05EE-4C7B-8CB7-7C6C868EF18C}" destId="{DC824C32-C771-492C-8A1C-F6E4D85C3510}" srcOrd="0" destOrd="0" presId="urn:microsoft.com/office/officeart/2005/8/layout/chevron2"/>
    <dgm:cxn modelId="{D2F2A640-F646-4B4B-B956-BDC3629F042C}" srcId="{11515343-1EAA-42DC-964A-6C2BD4676113}" destId="{46885962-5471-491A-9A29-F445A5E316DC}" srcOrd="2" destOrd="0" parTransId="{667A523D-8A3B-409D-A938-BDBDE4C11660}" sibTransId="{BFA6504C-B80E-47B6-B8E4-BD83853D3A1B}"/>
    <dgm:cxn modelId="{C932EC63-B79D-40BA-ACC0-5F82D3E7981D}" srcId="{B30B42C4-05EE-4C7B-8CB7-7C6C868EF18C}" destId="{5744C583-2F7C-4905-91EE-1D36644F2F22}" srcOrd="0" destOrd="0" parTransId="{562253CF-EB9A-4D36-B820-2AE8D14F7481}" sibTransId="{034DBCD2-536A-4003-B155-7E8CC9F68C21}"/>
    <dgm:cxn modelId="{8A213D48-9E92-4789-981B-AA1133873834}" type="presOf" srcId="{46885962-5471-491A-9A29-F445A5E316DC}" destId="{9C759A20-4011-40D0-ACA9-FC8FB096D2F6}" srcOrd="0" destOrd="0" presId="urn:microsoft.com/office/officeart/2005/8/layout/chevron2"/>
    <dgm:cxn modelId="{A55B094B-A7BC-4340-B82A-F2CC46B3BAA0}" type="presOf" srcId="{11515343-1EAA-42DC-964A-6C2BD4676113}" destId="{AF13CB8F-AF5D-46AA-8B92-A4E951FFA29C}" srcOrd="0" destOrd="0" presId="urn:microsoft.com/office/officeart/2005/8/layout/chevron2"/>
    <dgm:cxn modelId="{7886904B-BA8D-4EDB-A147-D4C66B4FEBE2}" srcId="{FE572FC1-F77E-44C7-B7BC-5AFF4AE68ED4}" destId="{1855BB09-70E8-4DC1-9396-96CA853950C0}" srcOrd="0" destOrd="0" parTransId="{48D6B54C-3B5B-4062-8116-BB9C1E362A51}" sibTransId="{932E5C35-F7F6-422A-9847-737C6EA64504}"/>
    <dgm:cxn modelId="{A8378F52-A319-4FED-9500-C5177DE55915}" type="presOf" srcId="{FE572FC1-F77E-44C7-B7BC-5AFF4AE68ED4}" destId="{55E54EEC-BEA6-49DC-AF10-8ECD86EF57BD}" srcOrd="0" destOrd="0" presId="urn:microsoft.com/office/officeart/2005/8/layout/chevron2"/>
    <dgm:cxn modelId="{F7CA9D54-4C9F-4C3A-A901-105AA09FE950}" srcId="{11515343-1EAA-42DC-964A-6C2BD4676113}" destId="{FE572FC1-F77E-44C7-B7BC-5AFF4AE68ED4}" srcOrd="0" destOrd="0" parTransId="{6C334824-4680-4D4F-A4D0-8F61C30135BB}" sibTransId="{7B66C249-6E50-4A05-BA12-938E6BABC506}"/>
    <dgm:cxn modelId="{7B7C76CA-E019-4DAE-AFB0-52DE5765882C}" srcId="{46885962-5471-491A-9A29-F445A5E316DC}" destId="{68DCE9D1-AD7D-4630-914C-CC34132B831E}" srcOrd="0" destOrd="0" parTransId="{71F1B35F-0B7B-4ADF-90BA-2EEE8F9340E4}" sibTransId="{5B50A999-9CB8-470C-A5C4-52555784E3E9}"/>
    <dgm:cxn modelId="{1C40DDD0-F4B9-4DF6-B323-F0ED30BE090D}" srcId="{11515343-1EAA-42DC-964A-6C2BD4676113}" destId="{B30B42C4-05EE-4C7B-8CB7-7C6C868EF18C}" srcOrd="1" destOrd="0" parTransId="{9536DA83-8868-4163-B3DD-C78E4F85BD7F}" sibTransId="{DFBDD5D3-07E2-42D3-82DD-6B4E81A723FD}"/>
    <dgm:cxn modelId="{01E4E1D4-1EAC-4375-9960-31E6300DDE50}" type="presOf" srcId="{1855BB09-70E8-4DC1-9396-96CA853950C0}" destId="{300F7262-898D-4B1F-AD5E-21145DFDDBF5}" srcOrd="0" destOrd="0" presId="urn:microsoft.com/office/officeart/2005/8/layout/chevron2"/>
    <dgm:cxn modelId="{77F94CF7-8210-486E-9882-76650FE1BED4}" type="presOf" srcId="{68DCE9D1-AD7D-4630-914C-CC34132B831E}" destId="{AA74ECB0-6F99-4D85-A6AC-8F67CBA766AA}" srcOrd="0" destOrd="0" presId="urn:microsoft.com/office/officeart/2005/8/layout/chevron2"/>
    <dgm:cxn modelId="{8F960E95-2D9D-4F22-9FC9-A6DACA848FA9}" type="presParOf" srcId="{AF13CB8F-AF5D-46AA-8B92-A4E951FFA29C}" destId="{D8D81525-E3DF-4DA1-AC7C-99CA8AA9CD2D}" srcOrd="0" destOrd="0" presId="urn:microsoft.com/office/officeart/2005/8/layout/chevron2"/>
    <dgm:cxn modelId="{69B8FF8A-F033-4DDD-B06A-92FD4549024D}" type="presParOf" srcId="{D8D81525-E3DF-4DA1-AC7C-99CA8AA9CD2D}" destId="{55E54EEC-BEA6-49DC-AF10-8ECD86EF57BD}" srcOrd="0" destOrd="0" presId="urn:microsoft.com/office/officeart/2005/8/layout/chevron2"/>
    <dgm:cxn modelId="{7A4C0DB9-BEA9-4BD2-A976-B24BAF0DB714}" type="presParOf" srcId="{D8D81525-E3DF-4DA1-AC7C-99CA8AA9CD2D}" destId="{300F7262-898D-4B1F-AD5E-21145DFDDBF5}" srcOrd="1" destOrd="0" presId="urn:microsoft.com/office/officeart/2005/8/layout/chevron2"/>
    <dgm:cxn modelId="{9D887FF9-0AAA-4F85-82CC-934165ECE956}" type="presParOf" srcId="{AF13CB8F-AF5D-46AA-8B92-A4E951FFA29C}" destId="{9C92BC73-E83A-4F7B-B494-07E758E9CE4F}" srcOrd="1" destOrd="0" presId="urn:microsoft.com/office/officeart/2005/8/layout/chevron2"/>
    <dgm:cxn modelId="{ADA4EF05-55AD-44F8-A1D9-13BD8BF18BB9}" type="presParOf" srcId="{AF13CB8F-AF5D-46AA-8B92-A4E951FFA29C}" destId="{18317051-70A6-4543-8E17-E97CB67B7E09}" srcOrd="2" destOrd="0" presId="urn:microsoft.com/office/officeart/2005/8/layout/chevron2"/>
    <dgm:cxn modelId="{79CE93D8-E829-4618-94EC-D2DDE213B8ED}" type="presParOf" srcId="{18317051-70A6-4543-8E17-E97CB67B7E09}" destId="{DC824C32-C771-492C-8A1C-F6E4D85C3510}" srcOrd="0" destOrd="0" presId="urn:microsoft.com/office/officeart/2005/8/layout/chevron2"/>
    <dgm:cxn modelId="{F8EAB383-3155-489C-8476-60B1BA200D2F}" type="presParOf" srcId="{18317051-70A6-4543-8E17-E97CB67B7E09}" destId="{A1248091-3C7F-4E44-BB7A-891914D9BB3A}" srcOrd="1" destOrd="0" presId="urn:microsoft.com/office/officeart/2005/8/layout/chevron2"/>
    <dgm:cxn modelId="{C330AFDD-CBA1-4546-BDF5-CBBE5FD444E5}" type="presParOf" srcId="{AF13CB8F-AF5D-46AA-8B92-A4E951FFA29C}" destId="{147CF4D2-CBC3-427F-B425-A5208685D727}" srcOrd="3" destOrd="0" presId="urn:microsoft.com/office/officeart/2005/8/layout/chevron2"/>
    <dgm:cxn modelId="{FC0BF316-6A75-4874-9792-E028D1A957C7}" type="presParOf" srcId="{AF13CB8F-AF5D-46AA-8B92-A4E951FFA29C}" destId="{0590E99B-8F1B-4D7E-9396-AB9D6F0527F0}" srcOrd="4" destOrd="0" presId="urn:microsoft.com/office/officeart/2005/8/layout/chevron2"/>
    <dgm:cxn modelId="{0B0AB38F-7D08-49CA-B53C-CA66D9515B90}" type="presParOf" srcId="{0590E99B-8F1B-4D7E-9396-AB9D6F0527F0}" destId="{9C759A20-4011-40D0-ACA9-FC8FB096D2F6}" srcOrd="0" destOrd="0" presId="urn:microsoft.com/office/officeart/2005/8/layout/chevron2"/>
    <dgm:cxn modelId="{D06FE510-2206-4D01-A80D-FFB29CD9FADA}" type="presParOf" srcId="{0590E99B-8F1B-4D7E-9396-AB9D6F0527F0}" destId="{AA74ECB0-6F99-4D85-A6AC-8F67CBA766A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CFCD89-54C5-4CF1-8367-D77BFFFADE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DB740A-8B1A-4C89-A310-F7BF4B5EA2C5}">
      <dgm:prSet phldrT="[Text]" custT="1">
        <dgm:style>
          <a:lnRef idx="2">
            <a:schemeClr val="accent2"/>
          </a:lnRef>
          <a:fillRef idx="1">
            <a:schemeClr val="lt1"/>
          </a:fillRef>
          <a:effectRef idx="0">
            <a:schemeClr val="accent2"/>
          </a:effectRef>
          <a:fontRef idx="minor">
            <a:schemeClr val="dk1"/>
          </a:fontRef>
        </dgm:style>
      </dgm:prSet>
      <dgm:spPr/>
      <dgm:t>
        <a:bodyPr/>
        <a:lstStyle/>
        <a:p>
          <a:r>
            <a:rPr lang="en-US" sz="1400" b="1" dirty="0" err="1">
              <a:latin typeface="Times New Roman" panose="02020603050405020304" pitchFamily="18" charset="0"/>
              <a:cs typeface="Times New Roman" panose="02020603050405020304" pitchFamily="18" charset="0"/>
            </a:rPr>
            <a:t>Tốc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độ</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tải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nhanh</a:t>
          </a:r>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virtual DOM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DOM </a:t>
          </a:r>
          <a:r>
            <a:rPr lang="en-US" sz="1400" dirty="0" err="1">
              <a:latin typeface="Times New Roman" panose="02020603050405020304" pitchFamily="18" charset="0"/>
              <a:cs typeface="Times New Roman" panose="02020603050405020304" pitchFamily="18" charset="0"/>
            </a:rPr>
            <a:t>thật</a:t>
          </a:r>
          <a:endParaRPr lang="en-US" sz="1400" dirty="0"/>
        </a:p>
      </dgm:t>
    </dgm:pt>
    <dgm:pt modelId="{D881D4EA-01D9-4415-923C-6A2067617040}" type="parTrans" cxnId="{67F0FBFB-81A1-4FDE-B486-796F4699A356}">
      <dgm:prSet/>
      <dgm:spPr/>
      <dgm:t>
        <a:bodyPr/>
        <a:lstStyle/>
        <a:p>
          <a:endParaRPr lang="en-US"/>
        </a:p>
      </dgm:t>
    </dgm:pt>
    <dgm:pt modelId="{872DCE79-2913-4782-B07A-7F9B3E13D622}" type="sibTrans" cxnId="{67F0FBFB-81A1-4FDE-B486-796F4699A356}">
      <dgm:prSet/>
      <dgm:spPr/>
      <dgm:t>
        <a:bodyPr/>
        <a:lstStyle/>
        <a:p>
          <a:endParaRPr lang="en-US"/>
        </a:p>
      </dgm:t>
    </dgm:pt>
    <dgm:pt modelId="{FF951D46-7D1D-4C37-A5C1-DB33157750F9}">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400" b="1" err="1">
              <a:latin typeface="Times New Roman" panose="02020603050405020304" pitchFamily="18" charset="0"/>
              <a:cs typeface="Times New Roman" panose="02020603050405020304" pitchFamily="18" charset="0"/>
            </a:rPr>
            <a:t>Hiệu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suất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cao</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khả</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năng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mở</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rộng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và</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tái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cao</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chức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riêng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biệt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tận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Component</a:t>
          </a:r>
          <a:endParaRPr lang="en-US" sz="1400"/>
        </a:p>
      </dgm:t>
    </dgm:pt>
    <dgm:pt modelId="{6CB7D70C-CF9B-47AC-B3C4-1BBE3D3CB23D}" type="parTrans" cxnId="{E0B2BC82-FFF2-4B42-9A8E-58ED0062A814}">
      <dgm:prSet/>
      <dgm:spPr/>
      <dgm:t>
        <a:bodyPr/>
        <a:lstStyle/>
        <a:p>
          <a:endParaRPr lang="en-US"/>
        </a:p>
      </dgm:t>
    </dgm:pt>
    <dgm:pt modelId="{3B0E1D8D-3A48-4DC1-839E-3B4BEBEA02F1}" type="sibTrans" cxnId="{E0B2BC82-FFF2-4B42-9A8E-58ED0062A814}">
      <dgm:prSet/>
      <dgm:spPr/>
      <dgm:t>
        <a:bodyPr/>
        <a:lstStyle/>
        <a:p>
          <a:endParaRPr lang="en-US"/>
        </a:p>
      </dgm:t>
    </dgm:pt>
    <dgm:pt modelId="{76673DC3-DFDF-4068-9147-AD4A735F6772}">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UX </a:t>
          </a:r>
          <a:r>
            <a:rPr lang="en-US" sz="1400" b="1" err="1">
              <a:latin typeface="Times New Roman" panose="02020603050405020304" pitchFamily="18" charset="0"/>
              <a:cs typeface="Times New Roman" panose="02020603050405020304" pitchFamily="18" charset="0"/>
            </a:rPr>
            <a:t>tốt</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SPA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load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thiểu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thời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chờ</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việc</a:t>
          </a:r>
          <a:r>
            <a:rPr lang="en-US" sz="1400">
              <a:latin typeface="Times New Roman" panose="02020603050405020304" pitchFamily="18" charset="0"/>
              <a:cs typeface="Times New Roman" panose="02020603050405020304" pitchFamily="18" charset="0"/>
            </a:rPr>
            <a:t> loading UX </a:t>
          </a:r>
          <a:r>
            <a:rPr lang="en-US" sz="1400" err="1">
              <a:latin typeface="Times New Roman" panose="02020603050405020304" pitchFamily="18" charset="0"/>
              <a:cs typeface="Times New Roman" panose="02020603050405020304" pitchFamily="18" charset="0"/>
            </a:rPr>
            <a:t>đảm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nghiệm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người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dùng</a:t>
          </a:r>
          <a:endParaRPr lang="en-US" sz="1400"/>
        </a:p>
      </dgm:t>
    </dgm:pt>
    <dgm:pt modelId="{0AF95CBA-4FD2-44C4-BE1C-75281EE63A31}" type="parTrans" cxnId="{D62ADCA1-8922-4843-91AC-67CE78CB2973}">
      <dgm:prSet/>
      <dgm:spPr/>
      <dgm:t>
        <a:bodyPr/>
        <a:lstStyle/>
        <a:p>
          <a:endParaRPr lang="en-US"/>
        </a:p>
      </dgm:t>
    </dgm:pt>
    <dgm:pt modelId="{10D3C559-36C9-4885-8AC6-0BA8818762A0}" type="sibTrans" cxnId="{D62ADCA1-8922-4843-91AC-67CE78CB2973}">
      <dgm:prSet/>
      <dgm:spPr/>
      <dgm:t>
        <a:bodyPr/>
        <a:lstStyle/>
        <a:p>
          <a:endParaRPr lang="en-US"/>
        </a:p>
      </dgm:t>
    </dgm:pt>
    <dgm:pt modelId="{DD9D6A8E-6F06-475D-B842-D7CF8C20FDC1}">
      <dgm:prSet phldrT="[Text]" custT="1">
        <dgm:style>
          <a:lnRef idx="2">
            <a:schemeClr val="accent1"/>
          </a:lnRef>
          <a:fillRef idx="1">
            <a:schemeClr val="lt1"/>
          </a:fillRef>
          <a:effectRef idx="0">
            <a:schemeClr val="accent1"/>
          </a:effectRef>
          <a:fontRef idx="minor">
            <a:schemeClr val="dk1"/>
          </a:fontRef>
        </dgm:style>
      </dgm:prSet>
      <dgm:spPr/>
      <dgm:t>
        <a:bodyPr/>
        <a:lstStyle/>
        <a:p>
          <a:pPr algn="ctr"/>
          <a:r>
            <a:rPr lang="en-US" sz="1400" b="1">
              <a:latin typeface="Times New Roman" panose="02020603050405020304" pitchFamily="18" charset="0"/>
              <a:cs typeface="Times New Roman" panose="02020603050405020304" pitchFamily="18" charset="0"/>
            </a:rPr>
            <a:t>Performance tốt, giảm tải cho server:</a:t>
          </a:r>
          <a:r>
            <a:rPr lang="en-US" sz="1400">
              <a:latin typeface="Times New Roman" panose="02020603050405020304" pitchFamily="18" charset="0"/>
              <a:cs typeface="Times New Roman" panose="02020603050405020304" pitchFamily="18" charset="0"/>
            </a:rPr>
            <a:t> Do nhiều phần sử dụng CSR do đó phía server không bị tốn tài nguyên thao tác. Với hệ thống lớn và có traffic cao thì giảm tải băng thông server rất nhiều</a:t>
          </a:r>
          <a:endParaRPr lang="en-US" sz="1400"/>
        </a:p>
      </dgm:t>
    </dgm:pt>
    <dgm:pt modelId="{97DDBDAF-4F08-42A9-8D59-360C2BB89CE7}" type="parTrans" cxnId="{64357712-2519-4C99-B7FE-F635C6C0C5BA}">
      <dgm:prSet/>
      <dgm:spPr/>
      <dgm:t>
        <a:bodyPr/>
        <a:lstStyle/>
        <a:p>
          <a:endParaRPr lang="en-US"/>
        </a:p>
      </dgm:t>
    </dgm:pt>
    <dgm:pt modelId="{515B5C75-AED6-46B9-A3D1-9E8268643ED8}" type="sibTrans" cxnId="{64357712-2519-4C99-B7FE-F635C6C0C5BA}">
      <dgm:prSet/>
      <dgm:spPr/>
      <dgm:t>
        <a:bodyPr/>
        <a:lstStyle/>
        <a:p>
          <a:endParaRPr lang="en-US"/>
        </a:p>
      </dgm:t>
    </dgm:pt>
    <dgm:pt modelId="{927979DB-F2AD-40F9-919C-3C71C178BC3A}">
      <dgm:prSet custT="1">
        <dgm:style>
          <a:lnRef idx="2">
            <a:schemeClr val="accent4"/>
          </a:lnRef>
          <a:fillRef idx="1">
            <a:schemeClr val="lt1"/>
          </a:fillRef>
          <a:effectRef idx="0">
            <a:schemeClr val="accent4"/>
          </a:effectRef>
          <a:fontRef idx="minor">
            <a:schemeClr val="dk1"/>
          </a:fontRef>
        </dgm:style>
      </dgm:prSet>
      <dgm:spPr/>
      <dgm:t>
        <a:bodyPr/>
        <a:lstStyle/>
        <a:p>
          <a:r>
            <a:rPr lang="en-US" sz="1400" b="1">
              <a:latin typeface="Times New Roman" panose="02020603050405020304" pitchFamily="18" charset="0"/>
              <a:cs typeface="Times New Roman" panose="02020603050405020304" pitchFamily="18" charset="0"/>
            </a:rPr>
            <a:t>Có nhiều thư viện hỗ trợ: </a:t>
          </a:r>
          <a:r>
            <a:rPr lang="en-US" sz="1400">
              <a:latin typeface="Times New Roman" panose="02020603050405020304" pitchFamily="18" charset="0"/>
              <a:cs typeface="Times New Roman" panose="02020603050405020304" pitchFamily="18" charset="0"/>
            </a:rPr>
            <a:t>React có cấu trúc node-package và cộng đồng lớn. Nhiều thư viện hỗ trợ từ UI cho đến kết nối - xử lý dữ liệu từ backend,…</a:t>
          </a:r>
        </a:p>
      </dgm:t>
    </dgm:pt>
    <dgm:pt modelId="{046BAFF6-DBEA-4C30-9A60-DD6F10FCC97D}" type="parTrans" cxnId="{A2346B6F-EB20-43F3-9A8C-8C8C90BEAC56}">
      <dgm:prSet/>
      <dgm:spPr/>
      <dgm:t>
        <a:bodyPr/>
        <a:lstStyle/>
        <a:p>
          <a:endParaRPr lang="en-US"/>
        </a:p>
      </dgm:t>
    </dgm:pt>
    <dgm:pt modelId="{6C8CCAEE-15C8-43EA-8CCE-A55BA4BD0EBD}" type="sibTrans" cxnId="{A2346B6F-EB20-43F3-9A8C-8C8C90BEAC56}">
      <dgm:prSet/>
      <dgm:spPr/>
      <dgm:t>
        <a:bodyPr/>
        <a:lstStyle/>
        <a:p>
          <a:endParaRPr lang="en-US"/>
        </a:p>
      </dgm:t>
    </dgm:pt>
    <dgm:pt modelId="{82C1E65A-1AC4-4A21-AB24-DCCA742C725F}" type="pres">
      <dgm:prSet presAssocID="{27CFCD89-54C5-4CF1-8367-D77BFFFADEF8}" presName="diagram" presStyleCnt="0">
        <dgm:presLayoutVars>
          <dgm:dir/>
          <dgm:resizeHandles val="exact"/>
        </dgm:presLayoutVars>
      </dgm:prSet>
      <dgm:spPr/>
    </dgm:pt>
    <dgm:pt modelId="{B0D2945B-4405-4373-9ED4-A3B121FAE2A4}" type="pres">
      <dgm:prSet presAssocID="{3BDB740A-8B1A-4C89-A310-F7BF4B5EA2C5}" presName="node" presStyleLbl="node1" presStyleIdx="0" presStyleCnt="5" custLinFactNeighborX="0">
        <dgm:presLayoutVars>
          <dgm:bulletEnabled val="1"/>
        </dgm:presLayoutVars>
      </dgm:prSet>
      <dgm:spPr/>
    </dgm:pt>
    <dgm:pt modelId="{943F7F2F-722D-4325-B50C-74E34FDED0C5}" type="pres">
      <dgm:prSet presAssocID="{872DCE79-2913-4782-B07A-7F9B3E13D622}" presName="sibTrans" presStyleCnt="0"/>
      <dgm:spPr/>
    </dgm:pt>
    <dgm:pt modelId="{84F37F50-A9D0-4C03-9578-69845E073D82}" type="pres">
      <dgm:prSet presAssocID="{FF951D46-7D1D-4C37-A5C1-DB33157750F9}" presName="node" presStyleLbl="node1" presStyleIdx="1" presStyleCnt="5">
        <dgm:presLayoutVars>
          <dgm:bulletEnabled val="1"/>
        </dgm:presLayoutVars>
      </dgm:prSet>
      <dgm:spPr/>
    </dgm:pt>
    <dgm:pt modelId="{D52788ED-8B3B-4431-B2A2-C23F712327E5}" type="pres">
      <dgm:prSet presAssocID="{3B0E1D8D-3A48-4DC1-839E-3B4BEBEA02F1}" presName="sibTrans" presStyleCnt="0"/>
      <dgm:spPr/>
    </dgm:pt>
    <dgm:pt modelId="{544D299C-385A-45F3-B6A7-0916E469E9A6}" type="pres">
      <dgm:prSet presAssocID="{927979DB-F2AD-40F9-919C-3C71C178BC3A}" presName="node" presStyleLbl="node1" presStyleIdx="2" presStyleCnt="5">
        <dgm:presLayoutVars>
          <dgm:bulletEnabled val="1"/>
        </dgm:presLayoutVars>
      </dgm:prSet>
      <dgm:spPr/>
    </dgm:pt>
    <dgm:pt modelId="{9F35F72D-8C91-4AC3-BD03-B4B5168653B2}" type="pres">
      <dgm:prSet presAssocID="{6C8CCAEE-15C8-43EA-8CCE-A55BA4BD0EBD}" presName="sibTrans" presStyleCnt="0"/>
      <dgm:spPr/>
    </dgm:pt>
    <dgm:pt modelId="{669680FD-1616-482B-8EB6-867B21B81759}" type="pres">
      <dgm:prSet presAssocID="{76673DC3-DFDF-4068-9147-AD4A735F6772}" presName="node" presStyleLbl="node1" presStyleIdx="3" presStyleCnt="5">
        <dgm:presLayoutVars>
          <dgm:bulletEnabled val="1"/>
        </dgm:presLayoutVars>
      </dgm:prSet>
      <dgm:spPr/>
    </dgm:pt>
    <dgm:pt modelId="{C5F23AB9-73B9-483E-8CE0-99A8A9BBD0F0}" type="pres">
      <dgm:prSet presAssocID="{10D3C559-36C9-4885-8AC6-0BA8818762A0}" presName="sibTrans" presStyleCnt="0"/>
      <dgm:spPr/>
    </dgm:pt>
    <dgm:pt modelId="{6A799480-6CEC-4473-8E55-F6898F2107C4}" type="pres">
      <dgm:prSet presAssocID="{DD9D6A8E-6F06-475D-B842-D7CF8C20FDC1}" presName="node" presStyleLbl="node1" presStyleIdx="4" presStyleCnt="5">
        <dgm:presLayoutVars>
          <dgm:bulletEnabled val="1"/>
        </dgm:presLayoutVars>
      </dgm:prSet>
      <dgm:spPr/>
    </dgm:pt>
  </dgm:ptLst>
  <dgm:cxnLst>
    <dgm:cxn modelId="{64357712-2519-4C99-B7FE-F635C6C0C5BA}" srcId="{27CFCD89-54C5-4CF1-8367-D77BFFFADEF8}" destId="{DD9D6A8E-6F06-475D-B842-D7CF8C20FDC1}" srcOrd="4" destOrd="0" parTransId="{97DDBDAF-4F08-42A9-8D59-360C2BB89CE7}" sibTransId="{515B5C75-AED6-46B9-A3D1-9E8268643ED8}"/>
    <dgm:cxn modelId="{AECEAC13-E253-4B58-9D38-223501EB0DE3}" type="presOf" srcId="{27CFCD89-54C5-4CF1-8367-D77BFFFADEF8}" destId="{82C1E65A-1AC4-4A21-AB24-DCCA742C725F}" srcOrd="0" destOrd="0" presId="urn:microsoft.com/office/officeart/2005/8/layout/default"/>
    <dgm:cxn modelId="{36816E2A-23EB-4697-B9E9-E1F409AD6D52}" type="presOf" srcId="{76673DC3-DFDF-4068-9147-AD4A735F6772}" destId="{669680FD-1616-482B-8EB6-867B21B81759}" srcOrd="0" destOrd="0" presId="urn:microsoft.com/office/officeart/2005/8/layout/default"/>
    <dgm:cxn modelId="{E4968735-D020-4958-BCB7-D172A49F767D}" type="presOf" srcId="{3BDB740A-8B1A-4C89-A310-F7BF4B5EA2C5}" destId="{B0D2945B-4405-4373-9ED4-A3B121FAE2A4}" srcOrd="0" destOrd="0" presId="urn:microsoft.com/office/officeart/2005/8/layout/default"/>
    <dgm:cxn modelId="{855D905D-3212-4D21-ACD5-4DFF15172CCC}" type="presOf" srcId="{FF951D46-7D1D-4C37-A5C1-DB33157750F9}" destId="{84F37F50-A9D0-4C03-9578-69845E073D82}" srcOrd="0" destOrd="0" presId="urn:microsoft.com/office/officeart/2005/8/layout/default"/>
    <dgm:cxn modelId="{D35A2F62-E604-488B-876F-13CFA7148173}" type="presOf" srcId="{927979DB-F2AD-40F9-919C-3C71C178BC3A}" destId="{544D299C-385A-45F3-B6A7-0916E469E9A6}" srcOrd="0" destOrd="0" presId="urn:microsoft.com/office/officeart/2005/8/layout/default"/>
    <dgm:cxn modelId="{93A05D6D-47A1-47A5-B707-C46960A315D2}" type="presOf" srcId="{DD9D6A8E-6F06-475D-B842-D7CF8C20FDC1}" destId="{6A799480-6CEC-4473-8E55-F6898F2107C4}" srcOrd="0" destOrd="0" presId="urn:microsoft.com/office/officeart/2005/8/layout/default"/>
    <dgm:cxn modelId="{A2346B6F-EB20-43F3-9A8C-8C8C90BEAC56}" srcId="{27CFCD89-54C5-4CF1-8367-D77BFFFADEF8}" destId="{927979DB-F2AD-40F9-919C-3C71C178BC3A}" srcOrd="2" destOrd="0" parTransId="{046BAFF6-DBEA-4C30-9A60-DD6F10FCC97D}" sibTransId="{6C8CCAEE-15C8-43EA-8CCE-A55BA4BD0EBD}"/>
    <dgm:cxn modelId="{E0B2BC82-FFF2-4B42-9A8E-58ED0062A814}" srcId="{27CFCD89-54C5-4CF1-8367-D77BFFFADEF8}" destId="{FF951D46-7D1D-4C37-A5C1-DB33157750F9}" srcOrd="1" destOrd="0" parTransId="{6CB7D70C-CF9B-47AC-B3C4-1BBE3D3CB23D}" sibTransId="{3B0E1D8D-3A48-4DC1-839E-3B4BEBEA02F1}"/>
    <dgm:cxn modelId="{D62ADCA1-8922-4843-91AC-67CE78CB2973}" srcId="{27CFCD89-54C5-4CF1-8367-D77BFFFADEF8}" destId="{76673DC3-DFDF-4068-9147-AD4A735F6772}" srcOrd="3" destOrd="0" parTransId="{0AF95CBA-4FD2-44C4-BE1C-75281EE63A31}" sibTransId="{10D3C559-36C9-4885-8AC6-0BA8818762A0}"/>
    <dgm:cxn modelId="{67F0FBFB-81A1-4FDE-B486-796F4699A356}" srcId="{27CFCD89-54C5-4CF1-8367-D77BFFFADEF8}" destId="{3BDB740A-8B1A-4C89-A310-F7BF4B5EA2C5}" srcOrd="0" destOrd="0" parTransId="{D881D4EA-01D9-4415-923C-6A2067617040}" sibTransId="{872DCE79-2913-4782-B07A-7F9B3E13D622}"/>
    <dgm:cxn modelId="{E39D0FC2-4420-4FD6-89B5-304C7A2A331E}" type="presParOf" srcId="{82C1E65A-1AC4-4A21-AB24-DCCA742C725F}" destId="{B0D2945B-4405-4373-9ED4-A3B121FAE2A4}" srcOrd="0" destOrd="0" presId="urn:microsoft.com/office/officeart/2005/8/layout/default"/>
    <dgm:cxn modelId="{735A2ED5-38EF-4745-B521-8A94F5C45E8C}" type="presParOf" srcId="{82C1E65A-1AC4-4A21-AB24-DCCA742C725F}" destId="{943F7F2F-722D-4325-B50C-74E34FDED0C5}" srcOrd="1" destOrd="0" presId="urn:microsoft.com/office/officeart/2005/8/layout/default"/>
    <dgm:cxn modelId="{F44737B1-DEAC-40B5-9A94-63D3A6CA6E10}" type="presParOf" srcId="{82C1E65A-1AC4-4A21-AB24-DCCA742C725F}" destId="{84F37F50-A9D0-4C03-9578-69845E073D82}" srcOrd="2" destOrd="0" presId="urn:microsoft.com/office/officeart/2005/8/layout/default"/>
    <dgm:cxn modelId="{2C974690-8003-4634-BF04-561984B8DDC9}" type="presParOf" srcId="{82C1E65A-1AC4-4A21-AB24-DCCA742C725F}" destId="{D52788ED-8B3B-4431-B2A2-C23F712327E5}" srcOrd="3" destOrd="0" presId="urn:microsoft.com/office/officeart/2005/8/layout/default"/>
    <dgm:cxn modelId="{5AC1FDD0-7253-42BC-A508-15B097D01206}" type="presParOf" srcId="{82C1E65A-1AC4-4A21-AB24-DCCA742C725F}" destId="{544D299C-385A-45F3-B6A7-0916E469E9A6}" srcOrd="4" destOrd="0" presId="urn:microsoft.com/office/officeart/2005/8/layout/default"/>
    <dgm:cxn modelId="{4215B895-63CE-4938-9FF7-036FCC6BF371}" type="presParOf" srcId="{82C1E65A-1AC4-4A21-AB24-DCCA742C725F}" destId="{9F35F72D-8C91-4AC3-BD03-B4B5168653B2}" srcOrd="5" destOrd="0" presId="urn:microsoft.com/office/officeart/2005/8/layout/default"/>
    <dgm:cxn modelId="{6CD42F4C-CCF5-4AD8-8334-8C0BB99FD10A}" type="presParOf" srcId="{82C1E65A-1AC4-4A21-AB24-DCCA742C725F}" destId="{669680FD-1616-482B-8EB6-867B21B81759}" srcOrd="6" destOrd="0" presId="urn:microsoft.com/office/officeart/2005/8/layout/default"/>
    <dgm:cxn modelId="{89E24C3C-23F8-419B-A901-68A09C70E1A5}" type="presParOf" srcId="{82C1E65A-1AC4-4A21-AB24-DCCA742C725F}" destId="{C5F23AB9-73B9-483E-8CE0-99A8A9BBD0F0}" srcOrd="7" destOrd="0" presId="urn:microsoft.com/office/officeart/2005/8/layout/default"/>
    <dgm:cxn modelId="{F4C47DD2-3EC7-43C5-9404-C60022AA8178}" type="presParOf" srcId="{82C1E65A-1AC4-4A21-AB24-DCCA742C725F}" destId="{6A799480-6CEC-4473-8E55-F6898F2107C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CFCD89-54C5-4CF1-8367-D77BFFFADE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DB740A-8B1A-4C89-A310-F7BF4B5EA2C5}">
      <dgm:prSet phldrT="[Text]" custT="1">
        <dgm:style>
          <a:lnRef idx="2">
            <a:schemeClr val="accent2"/>
          </a:lnRef>
          <a:fillRef idx="1">
            <a:schemeClr val="lt1"/>
          </a:fillRef>
          <a:effectRef idx="0">
            <a:schemeClr val="accent2"/>
          </a:effectRef>
          <a:fontRef idx="minor">
            <a:schemeClr val="dk1"/>
          </a:fontRef>
        </dgm:style>
      </dgm:prSet>
      <dgm:spPr/>
      <dgm:t>
        <a:bodyPr/>
        <a:lstStyle/>
        <a:p>
          <a:pPr algn="just"/>
          <a:r>
            <a:rPr lang="en-US" sz="1400" b="1" err="1">
              <a:latin typeface="Times New Roman" panose="02020603050405020304" pitchFamily="18" charset="0"/>
              <a:cs typeface="Times New Roman" panose="02020603050405020304" pitchFamily="18" charset="0"/>
            </a:rPr>
            <a:t>Tốc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độ</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tải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lần</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đầu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chậm</a:t>
          </a:r>
          <a:r>
            <a:rPr lang="en-US" sz="1400" b="1">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 </a:t>
          </a:r>
          <a:r>
            <a:rPr lang="en-US" sz="1400" err="1">
              <a:latin typeface="Times New Roman" panose="02020603050405020304" pitchFamily="18" charset="0"/>
              <a:cs typeface="Times New Roman" panose="02020603050405020304" pitchFamily="18" charset="0"/>
            </a:rPr>
            <a:t>lần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lượng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lớn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đó</a:t>
          </a:r>
          <a:r>
            <a:rPr lang="en-US" sz="1400">
              <a:latin typeface="Times New Roman" panose="02020603050405020304" pitchFamily="18" charset="0"/>
              <a:cs typeface="Times New Roman" panose="02020603050405020304" pitchFamily="18" charset="0"/>
            </a:rPr>
            <a:t> Client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render</a:t>
          </a:r>
          <a:endParaRPr lang="en-US" sz="1400"/>
        </a:p>
      </dgm:t>
    </dgm:pt>
    <dgm:pt modelId="{D881D4EA-01D9-4415-923C-6A2067617040}" type="parTrans" cxnId="{67F0FBFB-81A1-4FDE-B486-796F4699A356}">
      <dgm:prSet/>
      <dgm:spPr/>
      <dgm:t>
        <a:bodyPr/>
        <a:lstStyle/>
        <a:p>
          <a:endParaRPr lang="en-US"/>
        </a:p>
      </dgm:t>
    </dgm:pt>
    <dgm:pt modelId="{872DCE79-2913-4782-B07A-7F9B3E13D622}" type="sibTrans" cxnId="{67F0FBFB-81A1-4FDE-B486-796F4699A356}">
      <dgm:prSet/>
      <dgm:spPr/>
      <dgm:t>
        <a:bodyPr/>
        <a:lstStyle/>
        <a:p>
          <a:endParaRPr lang="en-US"/>
        </a:p>
      </dgm:t>
    </dgm:pt>
    <dgm:pt modelId="{FF951D46-7D1D-4C37-A5C1-DB33157750F9}">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1400" b="1" dirty="0" err="1">
              <a:latin typeface="Times New Roman" panose="02020603050405020304" pitchFamily="18" charset="0"/>
              <a:cs typeface="Times New Roman" panose="02020603050405020304" pitchFamily="18" charset="0"/>
            </a:rPr>
            <a:t>Khó</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khăn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để</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có</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thể</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thành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thạo</a:t>
          </a:r>
          <a:r>
            <a:rPr lang="en-US" sz="1400" b="1"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nắm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trước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tìm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hiểu</a:t>
          </a:r>
          <a:r>
            <a:rPr lang="en-US" sz="1400" dirty="0">
              <a:latin typeface="Times New Roman" panose="02020603050405020304" pitchFamily="18" charset="0"/>
              <a:cs typeface="Times New Roman" panose="02020603050405020304" pitchFamily="18" charset="0"/>
            </a:rPr>
            <a:t> ReactJS</a:t>
          </a:r>
        </a:p>
        <a:p>
          <a:pPr algn="l"/>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cú</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cú</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pháp</a:t>
          </a:r>
          <a:r>
            <a:rPr lang="en-US" sz="1400" dirty="0">
              <a:latin typeface="Times New Roman" panose="02020603050405020304" pitchFamily="18" charset="0"/>
              <a:cs typeface="Times New Roman" panose="02020603050405020304" pitchFamily="18" charset="0"/>
            </a:rPr>
            <a:t> HTML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dựng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hơn</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dung HTML </a:t>
          </a:r>
          <a:r>
            <a:rPr lang="en-US" sz="1400" dirty="0" err="1">
              <a:latin typeface="Times New Roman" panose="02020603050405020304" pitchFamily="18" charset="0"/>
              <a:cs typeface="Times New Roman" panose="02020603050405020304" pitchFamily="18" charset="0"/>
            </a:rPr>
            <a:t>thuần</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ngôn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ựng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chia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ưu</a:t>
          </a:r>
          <a:r>
            <a:rPr lang="en-US" sz="1400" dirty="0">
              <a:latin typeface="Times New Roman" panose="02020603050405020304" pitchFamily="18" charset="0"/>
              <a:cs typeface="Times New Roman" panose="02020603050405020304" pitchFamily="18" charset="0"/>
            </a:rPr>
            <a:t> code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web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tru</a:t>
          </a:r>
          <a:endParaRPr lang="en-US" sz="1400" dirty="0">
            <a:latin typeface="Times New Roman" panose="02020603050405020304" pitchFamily="18" charset="0"/>
            <a:cs typeface="Times New Roman" panose="02020603050405020304" pitchFamily="18" charset="0"/>
          </a:endParaRPr>
        </a:p>
      </dgm:t>
    </dgm:pt>
    <dgm:pt modelId="{6CB7D70C-CF9B-47AC-B3C4-1BBE3D3CB23D}" type="parTrans" cxnId="{E0B2BC82-FFF2-4B42-9A8E-58ED0062A814}">
      <dgm:prSet/>
      <dgm:spPr/>
      <dgm:t>
        <a:bodyPr/>
        <a:lstStyle/>
        <a:p>
          <a:endParaRPr lang="en-US"/>
        </a:p>
      </dgm:t>
    </dgm:pt>
    <dgm:pt modelId="{3B0E1D8D-3A48-4DC1-839E-3B4BEBEA02F1}" type="sibTrans" cxnId="{E0B2BC82-FFF2-4B42-9A8E-58ED0062A814}">
      <dgm:prSet/>
      <dgm:spPr/>
      <dgm:t>
        <a:bodyPr/>
        <a:lstStyle/>
        <a:p>
          <a:endParaRPr lang="en-US"/>
        </a:p>
      </dgm:t>
    </dgm:pt>
    <dgm:pt modelId="{82C1E65A-1AC4-4A21-AB24-DCCA742C725F}" type="pres">
      <dgm:prSet presAssocID="{27CFCD89-54C5-4CF1-8367-D77BFFFADEF8}" presName="diagram" presStyleCnt="0">
        <dgm:presLayoutVars>
          <dgm:dir/>
          <dgm:resizeHandles val="exact"/>
        </dgm:presLayoutVars>
      </dgm:prSet>
      <dgm:spPr/>
    </dgm:pt>
    <dgm:pt modelId="{B0D2945B-4405-4373-9ED4-A3B121FAE2A4}" type="pres">
      <dgm:prSet presAssocID="{3BDB740A-8B1A-4C89-A310-F7BF4B5EA2C5}" presName="node" presStyleLbl="node1" presStyleIdx="0" presStyleCnt="2" custScaleX="93547" custScaleY="99604">
        <dgm:presLayoutVars>
          <dgm:bulletEnabled val="1"/>
        </dgm:presLayoutVars>
      </dgm:prSet>
      <dgm:spPr/>
    </dgm:pt>
    <dgm:pt modelId="{943F7F2F-722D-4325-B50C-74E34FDED0C5}" type="pres">
      <dgm:prSet presAssocID="{872DCE79-2913-4782-B07A-7F9B3E13D622}" presName="sibTrans" presStyleCnt="0"/>
      <dgm:spPr/>
    </dgm:pt>
    <dgm:pt modelId="{84F37F50-A9D0-4C03-9578-69845E073D82}" type="pres">
      <dgm:prSet presAssocID="{FF951D46-7D1D-4C37-A5C1-DB33157750F9}" presName="node" presStyleLbl="node1" presStyleIdx="1" presStyleCnt="2" custScaleY="99604">
        <dgm:presLayoutVars>
          <dgm:bulletEnabled val="1"/>
        </dgm:presLayoutVars>
      </dgm:prSet>
      <dgm:spPr/>
    </dgm:pt>
  </dgm:ptLst>
  <dgm:cxnLst>
    <dgm:cxn modelId="{42683A2D-6027-45E6-BD82-1B8934C20206}" type="presOf" srcId="{27CFCD89-54C5-4CF1-8367-D77BFFFADEF8}" destId="{82C1E65A-1AC4-4A21-AB24-DCCA742C725F}" srcOrd="0" destOrd="0" presId="urn:microsoft.com/office/officeart/2005/8/layout/default"/>
    <dgm:cxn modelId="{816F2935-B855-434D-96CA-7FCFFCFEB60A}" type="presOf" srcId="{3BDB740A-8B1A-4C89-A310-F7BF4B5EA2C5}" destId="{B0D2945B-4405-4373-9ED4-A3B121FAE2A4}" srcOrd="0" destOrd="0" presId="urn:microsoft.com/office/officeart/2005/8/layout/default"/>
    <dgm:cxn modelId="{E0B2BC82-FFF2-4B42-9A8E-58ED0062A814}" srcId="{27CFCD89-54C5-4CF1-8367-D77BFFFADEF8}" destId="{FF951D46-7D1D-4C37-A5C1-DB33157750F9}" srcOrd="1" destOrd="0" parTransId="{6CB7D70C-CF9B-47AC-B3C4-1BBE3D3CB23D}" sibTransId="{3B0E1D8D-3A48-4DC1-839E-3B4BEBEA02F1}"/>
    <dgm:cxn modelId="{C11BFA96-2FC2-4339-BA38-D613E591CE83}" type="presOf" srcId="{FF951D46-7D1D-4C37-A5C1-DB33157750F9}" destId="{84F37F50-A9D0-4C03-9578-69845E073D82}" srcOrd="0" destOrd="0" presId="urn:microsoft.com/office/officeart/2005/8/layout/default"/>
    <dgm:cxn modelId="{67F0FBFB-81A1-4FDE-B486-796F4699A356}" srcId="{27CFCD89-54C5-4CF1-8367-D77BFFFADEF8}" destId="{3BDB740A-8B1A-4C89-A310-F7BF4B5EA2C5}" srcOrd="0" destOrd="0" parTransId="{D881D4EA-01D9-4415-923C-6A2067617040}" sibTransId="{872DCE79-2913-4782-B07A-7F9B3E13D622}"/>
    <dgm:cxn modelId="{4299AB0F-1068-4AA9-A8A9-C1BF403FEC57}" type="presParOf" srcId="{82C1E65A-1AC4-4A21-AB24-DCCA742C725F}" destId="{B0D2945B-4405-4373-9ED4-A3B121FAE2A4}" srcOrd="0" destOrd="0" presId="urn:microsoft.com/office/officeart/2005/8/layout/default"/>
    <dgm:cxn modelId="{17032E3A-1CB3-42CB-B43B-B0555DC3AC35}" type="presParOf" srcId="{82C1E65A-1AC4-4A21-AB24-DCCA742C725F}" destId="{943F7F2F-722D-4325-B50C-74E34FDED0C5}" srcOrd="1" destOrd="0" presId="urn:microsoft.com/office/officeart/2005/8/layout/default"/>
    <dgm:cxn modelId="{2AD4B75F-5147-4B85-A0E7-1F312CC65DB9}" type="presParOf" srcId="{82C1E65A-1AC4-4A21-AB24-DCCA742C725F}" destId="{84F37F50-A9D0-4C03-9578-69845E073D8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58D56-6112-4814-BF2B-DA48A8023C4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E03382-1A84-4713-B8D0-3D7EE822308B}">
      <dgm:prSet/>
      <dgm:spPr/>
      <dgm:t>
        <a:bodyPr/>
        <a:lstStyle/>
        <a:p>
          <a:pPr rtl="0"/>
          <a:r>
            <a:rPr lang="en-US" b="1" err="1">
              <a:latin typeface="Times New Roman" panose="02020603050405020304" pitchFamily="18" charset="0"/>
              <a:cs typeface="Times New Roman" panose="02020603050405020304" pitchFamily="18" charset="0"/>
            </a:rPr>
            <a:t>Những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lí</a:t>
          </a:r>
          <a:r>
            <a:rPr lang="en-US" b="1">
              <a:latin typeface="Times New Roman" panose="02020603050405020304" pitchFamily="18" charset="0"/>
              <a:cs typeface="Times New Roman" panose="02020603050405020304" pitchFamily="18" charset="0"/>
            </a:rPr>
            <a:t> do </a:t>
          </a:r>
          <a:r>
            <a:rPr lang="en-US" b="1" err="1">
              <a:latin typeface="Times New Roman" panose="02020603050405020304" pitchFamily="18" charset="0"/>
              <a:cs typeface="Times New Roman" panose="02020603050405020304" pitchFamily="18" charset="0"/>
            </a:rPr>
            <a:t>nên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học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và</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áp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dụng</a:t>
          </a:r>
          <a:r>
            <a:rPr lang="en-US" b="1">
              <a:latin typeface="Times New Roman" panose="02020603050405020304" pitchFamily="18" charset="0"/>
              <a:cs typeface="Times New Roman" panose="02020603050405020304" pitchFamily="18" charset="0"/>
            </a:rPr>
            <a:t> ReactJS </a:t>
          </a:r>
          <a:r>
            <a:rPr lang="en-US" b="1" err="1">
              <a:latin typeface="Times New Roman" panose="02020603050405020304" pitchFamily="18" charset="0"/>
              <a:cs typeface="Times New Roman" panose="02020603050405020304" pitchFamily="18" charset="0"/>
            </a:rPr>
            <a:t>vào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dự</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dgm:t>
    </dgm:pt>
    <dgm:pt modelId="{27F02965-BCB7-48DE-BF11-50CCD2091746}" type="parTrans" cxnId="{2AE13E6E-D3A3-4E79-A64F-B261072458F7}">
      <dgm:prSet/>
      <dgm:spPr/>
      <dgm:t>
        <a:bodyPr/>
        <a:lstStyle/>
        <a:p>
          <a:endParaRPr lang="en-US"/>
        </a:p>
      </dgm:t>
    </dgm:pt>
    <dgm:pt modelId="{88757BC3-C66E-4F1A-B172-4FD02ECDE39B}" type="sibTrans" cxnId="{2AE13E6E-D3A3-4E79-A64F-B261072458F7}">
      <dgm:prSet/>
      <dgm:spPr/>
      <dgm:t>
        <a:bodyPr/>
        <a:lstStyle/>
        <a:p>
          <a:endParaRPr lang="en-US"/>
        </a:p>
      </dgm:t>
    </dgm:pt>
    <dgm:pt modelId="{4AC04889-55E7-49B9-84D3-4CCC27ADEC67}">
      <dgm:prSet/>
      <dgm:spPr/>
      <dgm:t>
        <a:bodyPr/>
        <a:lstStyle/>
        <a:p>
          <a:pPr rtl="0"/>
          <a:r>
            <a:rPr lang="en-US" b="1">
              <a:latin typeface="Times New Roman" panose="02020603050405020304" pitchFamily="18" charset="0"/>
              <a:cs typeface="Times New Roman" panose="02020603050405020304" pitchFamily="18" charset="0"/>
            </a:rPr>
            <a:t>Các trường hợp nên – không nên áp dụng ReactJS</a:t>
          </a:r>
          <a:endParaRPr lang="en-US">
            <a:latin typeface="Times New Roman" panose="02020603050405020304" pitchFamily="18" charset="0"/>
            <a:cs typeface="Times New Roman" panose="02020603050405020304" pitchFamily="18" charset="0"/>
          </a:endParaRPr>
        </a:p>
      </dgm:t>
    </dgm:pt>
    <dgm:pt modelId="{E99370F9-9357-4F08-990C-607AB6D196B8}" type="parTrans" cxnId="{25CA900A-ED63-42EF-973A-989F66FD1ED1}">
      <dgm:prSet/>
      <dgm:spPr/>
      <dgm:t>
        <a:bodyPr/>
        <a:lstStyle/>
        <a:p>
          <a:endParaRPr lang="en-US"/>
        </a:p>
      </dgm:t>
    </dgm:pt>
    <dgm:pt modelId="{BADC76DD-EAC8-4ACE-B2CE-07F8A4EE726F}" type="sibTrans" cxnId="{25CA900A-ED63-42EF-973A-989F66FD1ED1}">
      <dgm:prSet/>
      <dgm:spPr/>
      <dgm:t>
        <a:bodyPr/>
        <a:lstStyle/>
        <a:p>
          <a:endParaRPr lang="en-US"/>
        </a:p>
      </dgm:t>
    </dgm:pt>
    <dgm:pt modelId="{AC490500-D773-47A9-B214-AEBA3853B915}">
      <dgm:prSet/>
      <dgm:spPr/>
      <dgm:t>
        <a:bodyPr/>
        <a:lstStyle/>
        <a:p>
          <a:pPr rtl="0"/>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trước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ReactJS</a:t>
          </a:r>
          <a:endParaRPr lang="en-US" dirty="0">
            <a:latin typeface="Times New Roman" panose="02020603050405020304" pitchFamily="18" charset="0"/>
            <a:cs typeface="Times New Roman" panose="02020603050405020304" pitchFamily="18" charset="0"/>
          </a:endParaRPr>
        </a:p>
      </dgm:t>
    </dgm:pt>
    <dgm:pt modelId="{EBD7E62C-C033-4C68-9819-47977F8AFDE9}" type="parTrans" cxnId="{AC12FCF8-855E-4EED-9894-006719377E26}">
      <dgm:prSet/>
      <dgm:spPr/>
      <dgm:t>
        <a:bodyPr/>
        <a:lstStyle/>
        <a:p>
          <a:endParaRPr lang="en-US"/>
        </a:p>
      </dgm:t>
    </dgm:pt>
    <dgm:pt modelId="{198746AC-5037-4ADE-8C49-61DC558FF97F}" type="sibTrans" cxnId="{AC12FCF8-855E-4EED-9894-006719377E26}">
      <dgm:prSet/>
      <dgm:spPr/>
      <dgm:t>
        <a:bodyPr/>
        <a:lstStyle/>
        <a:p>
          <a:endParaRPr lang="en-US"/>
        </a:p>
      </dgm:t>
    </dgm:pt>
    <dgm:pt modelId="{6F7896D3-7E42-4A64-950A-639CF86975B9}">
      <dgm:prSet custT="1"/>
      <dgm:spPr/>
      <dgm:t>
        <a:bodyPr/>
        <a:lstStyle/>
        <a:p>
          <a:r>
            <a:rPr lang="en-US" sz="1200" dirty="0">
              <a:latin typeface="Times New Roman" panose="02020603050405020304" pitchFamily="18" charset="0"/>
              <a:cs typeface="Times New Roman" panose="02020603050405020304" pitchFamily="18" charset="0"/>
            </a:rPr>
            <a:t>L</a:t>
          </a:r>
          <a:r>
            <a:rPr lang="vi-VN" sz="1200" dirty="0">
              <a:latin typeface="Times New Roman" panose="02020603050405020304" pitchFamily="18" charset="0"/>
              <a:cs typeface="Times New Roman" panose="02020603050405020304" pitchFamily="18" charset="0"/>
            </a:rPr>
            <a:t>à </a:t>
          </a:r>
          <a:r>
            <a:rPr lang="en-US" sz="1200" dirty="0" err="1">
              <a:latin typeface="Times New Roman" panose="02020603050405020304" pitchFamily="18" charset="0"/>
              <a:cs typeface="Times New Roman" panose="02020603050405020304" pitchFamily="18" charset="0"/>
            </a:rPr>
            <a:t>thư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viện</a:t>
          </a:r>
          <a:r>
            <a:rPr lang="vi-VN" sz="1200" dirty="0">
              <a:latin typeface="Times New Roman" panose="02020603050405020304" pitchFamily="18" charset="0"/>
              <a:cs typeface="Times New Roman" panose="02020603050405020304" pitchFamily="18" charset="0"/>
            </a:rPr>
            <a:t> Frontend có cộng đồng lớn nhất, các tài liệu hỗ trợ liên quan rất nhiều.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ngũ</a:t>
          </a:r>
          <a:r>
            <a:rPr lang="en-US" sz="1200" dirty="0">
              <a:latin typeface="Times New Roman" panose="02020603050405020304" pitchFamily="18" charset="0"/>
              <a:cs typeface="Times New Roman" panose="02020603050405020304" pitchFamily="18" charset="0"/>
            </a:rPr>
            <a:t> dev </a:t>
          </a:r>
          <a:r>
            <a:rPr lang="en-US" sz="1200" dirty="0" err="1">
              <a:latin typeface="Times New Roman" panose="02020603050405020304" pitchFamily="18" charset="0"/>
              <a:cs typeface="Times New Roman" panose="02020603050405020304" pitchFamily="18" charset="0"/>
            </a:rPr>
            <a:t>phát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triển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phía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cũng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nâng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1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đặn</a:t>
          </a:r>
          <a:r>
            <a:rPr lang="en-US" sz="1200" dirty="0">
              <a:latin typeface="Times New Roman" panose="02020603050405020304" pitchFamily="18" charset="0"/>
              <a:cs typeface="Times New Roman" panose="02020603050405020304" pitchFamily="18" charset="0"/>
            </a:rPr>
            <a:t> (version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tại</a:t>
          </a:r>
          <a:r>
            <a:rPr lang="en-US" sz="1200" dirty="0">
              <a:latin typeface="Times New Roman" panose="02020603050405020304" pitchFamily="18" charset="0"/>
              <a:cs typeface="Times New Roman" panose="02020603050405020304" pitchFamily="18" charset="0"/>
            </a:rPr>
            <a:t>: ReactJS 19)</a:t>
          </a:r>
        </a:p>
      </dgm:t>
    </dgm:pt>
    <dgm:pt modelId="{91BEA7BB-8540-4778-98B0-23EE0275EF7C}" type="parTrans" cxnId="{322B9771-AAC4-4D19-BE4D-2DB133F5E6FB}">
      <dgm:prSet/>
      <dgm:spPr/>
      <dgm:t>
        <a:bodyPr/>
        <a:lstStyle/>
        <a:p>
          <a:endParaRPr lang="en-US"/>
        </a:p>
      </dgm:t>
    </dgm:pt>
    <dgm:pt modelId="{C7C947CB-B900-4B25-A6F6-BB90D4B532AB}" type="sibTrans" cxnId="{322B9771-AAC4-4D19-BE4D-2DB133F5E6FB}">
      <dgm:prSet/>
      <dgm:spPr/>
      <dgm:t>
        <a:bodyPr/>
        <a:lstStyle/>
        <a:p>
          <a:endParaRPr lang="en-US"/>
        </a:p>
      </dgm:t>
    </dgm:pt>
    <dgm:pt modelId="{ADD83CED-8FB8-4F5C-9FC1-4FEEA41FB1CD}">
      <dgm:prSet custT="1"/>
      <dgm:spPr/>
      <dgm:t>
        <a:bodyPr/>
        <a:lstStyle/>
        <a:p>
          <a:r>
            <a:rPr lang="vi-VN" sz="1200" dirty="0">
              <a:latin typeface="Times New Roman" panose="02020603050405020304" pitchFamily="18" charset="0"/>
              <a:cs typeface="Times New Roman" panose="02020603050405020304" pitchFamily="18" charset="0"/>
            </a:rPr>
            <a:t>Hiệu suất cao, khả năng mở rộng và tái sử dụng cao (nếu như có kỹ thuật tốt)</a:t>
          </a:r>
          <a:endParaRPr lang="en-US" sz="1200" dirty="0">
            <a:latin typeface="Times New Roman" panose="02020603050405020304" pitchFamily="18" charset="0"/>
            <a:cs typeface="Times New Roman" panose="02020603050405020304" pitchFamily="18" charset="0"/>
          </a:endParaRPr>
        </a:p>
      </dgm:t>
    </dgm:pt>
    <dgm:pt modelId="{A808AE4F-C7FE-4765-B2A1-D7E98446684E}" type="parTrans" cxnId="{0761D81B-CEF8-4BEF-990C-392B423D26F8}">
      <dgm:prSet/>
      <dgm:spPr/>
      <dgm:t>
        <a:bodyPr/>
        <a:lstStyle/>
        <a:p>
          <a:endParaRPr lang="en-US"/>
        </a:p>
      </dgm:t>
    </dgm:pt>
    <dgm:pt modelId="{2C225D7C-8ABD-4D26-A641-5F63E60F921E}" type="sibTrans" cxnId="{0761D81B-CEF8-4BEF-990C-392B423D26F8}">
      <dgm:prSet/>
      <dgm:spPr/>
      <dgm:t>
        <a:bodyPr/>
        <a:lstStyle/>
        <a:p>
          <a:endParaRPr lang="en-US"/>
        </a:p>
      </dgm:t>
    </dgm:pt>
    <dgm:pt modelId="{D17C27B7-941A-419F-A6CA-EA832B54F035}">
      <dgm:prSet custT="1"/>
      <dgm:spPr/>
      <dgm:t>
        <a:bodyPr/>
        <a:lstStyle/>
        <a:p>
          <a:r>
            <a:rPr lang="vi-VN" sz="1200" dirty="0">
              <a:latin typeface="Times New Roman" panose="02020603050405020304" pitchFamily="18" charset="0"/>
              <a:cs typeface="Times New Roman" panose="02020603050405020304" pitchFamily="18" charset="0"/>
            </a:rPr>
            <a:t>Tốc độ phát triển nhanh, đi cùng với xu hướng của Frontend. Khi học ReactJS có thể dễ dàng kết hợp với việc tìm hiểu và nắng vững các kiến thức mới nhất về Frontend</a:t>
          </a:r>
          <a:endParaRPr lang="en-US" sz="1200" dirty="0">
            <a:latin typeface="Times New Roman" panose="02020603050405020304" pitchFamily="18" charset="0"/>
            <a:cs typeface="Times New Roman" panose="02020603050405020304" pitchFamily="18" charset="0"/>
          </a:endParaRPr>
        </a:p>
      </dgm:t>
    </dgm:pt>
    <dgm:pt modelId="{7C391897-7C99-438E-805B-FA6E254D2AC3}" type="parTrans" cxnId="{2F6D3579-9D18-4A03-9802-E76DCC19626C}">
      <dgm:prSet/>
      <dgm:spPr/>
      <dgm:t>
        <a:bodyPr/>
        <a:lstStyle/>
        <a:p>
          <a:endParaRPr lang="en-US"/>
        </a:p>
      </dgm:t>
    </dgm:pt>
    <dgm:pt modelId="{D6ABFDFA-F567-43E6-A4AB-AAF5FDD08FF4}" type="sibTrans" cxnId="{2F6D3579-9D18-4A03-9802-E76DCC19626C}">
      <dgm:prSet/>
      <dgm:spPr/>
      <dgm:t>
        <a:bodyPr/>
        <a:lstStyle/>
        <a:p>
          <a:endParaRPr lang="en-US"/>
        </a:p>
      </dgm:t>
    </dgm:pt>
    <dgm:pt modelId="{4C167047-AD90-4198-9528-953570B7A0B3}">
      <dgm:prSet custT="1"/>
      <dgm:spPr/>
      <dgm:t>
        <a:bodyPr/>
        <a:lstStyle/>
        <a:p>
          <a:r>
            <a:rPr lang="vi-VN" sz="1200" dirty="0">
              <a:latin typeface="Times New Roman" panose="02020603050405020304" pitchFamily="18" charset="0"/>
              <a:cs typeface="Times New Roman" panose="02020603050405020304" pitchFamily="18" charset="0"/>
            </a:rPr>
            <a:t>Phù hợp với xu hướng phát triển của web hiện đại</a:t>
          </a:r>
          <a:endParaRPr lang="en-US" sz="1200" dirty="0">
            <a:latin typeface="Times New Roman" panose="02020603050405020304" pitchFamily="18" charset="0"/>
            <a:cs typeface="Times New Roman" panose="02020603050405020304" pitchFamily="18" charset="0"/>
          </a:endParaRPr>
        </a:p>
      </dgm:t>
    </dgm:pt>
    <dgm:pt modelId="{0DC39740-4C43-4BBD-A643-FB2FABB720D7}" type="parTrans" cxnId="{EAFE9F8E-9CF7-4382-A9AD-102959E8D402}">
      <dgm:prSet/>
      <dgm:spPr/>
      <dgm:t>
        <a:bodyPr/>
        <a:lstStyle/>
        <a:p>
          <a:endParaRPr lang="en-US"/>
        </a:p>
      </dgm:t>
    </dgm:pt>
    <dgm:pt modelId="{5A21147A-7963-41D6-989B-9E595195D7D8}" type="sibTrans" cxnId="{EAFE9F8E-9CF7-4382-A9AD-102959E8D402}">
      <dgm:prSet/>
      <dgm:spPr/>
      <dgm:t>
        <a:bodyPr/>
        <a:lstStyle/>
        <a:p>
          <a:endParaRPr lang="en-US"/>
        </a:p>
      </dgm:t>
    </dgm:pt>
    <dgm:pt modelId="{0933FCA6-C5EF-47D3-B844-06CE00BE9729}">
      <dgm:prSet custT="1"/>
      <dgm:spPr/>
      <dgm:t>
        <a:bodyPr/>
        <a:lstStyle/>
        <a:p>
          <a:r>
            <a:rPr lang="en-US" sz="1200" b="1" dirty="0" err="1">
              <a:latin typeface="Times New Roman" panose="02020603050405020304" pitchFamily="18" charset="0"/>
              <a:cs typeface="Times New Roman" panose="02020603050405020304" pitchFamily="18" charset="0"/>
            </a:rPr>
            <a:t>Nên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áp</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dụng</a:t>
          </a:r>
          <a:endParaRPr lang="en-US" sz="1200" b="1" dirty="0">
            <a:latin typeface="Times New Roman" panose="02020603050405020304" pitchFamily="18" charset="0"/>
            <a:cs typeface="Times New Roman" panose="02020603050405020304" pitchFamily="18" charset="0"/>
          </a:endParaRPr>
        </a:p>
      </dgm:t>
    </dgm:pt>
    <dgm:pt modelId="{81F8FF23-DB34-4AC1-9CA5-BF9F80143D43}" type="parTrans" cxnId="{47C7F652-C437-46AE-93EC-1D0FDDE4BFC7}">
      <dgm:prSet/>
      <dgm:spPr/>
      <dgm:t>
        <a:bodyPr/>
        <a:lstStyle/>
        <a:p>
          <a:endParaRPr lang="en-US"/>
        </a:p>
      </dgm:t>
    </dgm:pt>
    <dgm:pt modelId="{4F6DE4DF-1CEF-492D-A10B-72E43C88335E}" type="sibTrans" cxnId="{47C7F652-C437-46AE-93EC-1D0FDDE4BFC7}">
      <dgm:prSet/>
      <dgm:spPr/>
      <dgm:t>
        <a:bodyPr/>
        <a:lstStyle/>
        <a:p>
          <a:endParaRPr lang="en-US"/>
        </a:p>
      </dgm:t>
    </dgm:pt>
    <dgm:pt modelId="{68AB493C-FCF7-4361-ADBA-9AE9325ADECE}">
      <dgm:prSet custT="1"/>
      <dgm:spPr/>
      <dgm:t>
        <a:bodyPr/>
        <a:lstStyle/>
        <a:p>
          <a:endParaRPr lang="en-US" sz="1200">
            <a:latin typeface="Times New Roman" panose="02020603050405020304" pitchFamily="18" charset="0"/>
            <a:cs typeface="Times New Roman" panose="02020603050405020304" pitchFamily="18" charset="0"/>
          </a:endParaRPr>
        </a:p>
      </dgm:t>
    </dgm:pt>
    <dgm:pt modelId="{52D7B08C-A5C4-4581-98D9-1E6B52BC1448}" type="parTrans" cxnId="{0E40CAA0-8A73-4F6A-B593-F873AE9A104B}">
      <dgm:prSet/>
      <dgm:spPr/>
      <dgm:t>
        <a:bodyPr/>
        <a:lstStyle/>
        <a:p>
          <a:endParaRPr lang="en-US"/>
        </a:p>
      </dgm:t>
    </dgm:pt>
    <dgm:pt modelId="{B3046A00-54E3-4F92-8F1D-633DA02604B0}" type="sibTrans" cxnId="{0E40CAA0-8A73-4F6A-B593-F873AE9A104B}">
      <dgm:prSet/>
      <dgm:spPr/>
      <dgm:t>
        <a:bodyPr/>
        <a:lstStyle/>
        <a:p>
          <a:endParaRPr lang="en-US"/>
        </a:p>
      </dgm:t>
    </dgm:pt>
    <dgm:pt modelId="{04AF3FC3-3BB6-4A96-9A54-AFB74E6D9AD0}">
      <dgm:prSet custT="1"/>
      <dgm:spPr/>
      <dgm:t>
        <a:bodyPr/>
        <a:lstStyle/>
        <a:p>
          <a:r>
            <a:rPr lang="vi-VN" sz="1200" dirty="0">
              <a:latin typeface="Times New Roman" panose="02020603050405020304" pitchFamily="18" charset="0"/>
              <a:cs typeface="Times New Roman" panose="02020603050405020304" pitchFamily="18" charset="0"/>
            </a:rPr>
            <a:t>Kiến thức về xử lý cấu trúc giao diện (html, css), kiến thức về Javascript (đặc biệt 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vi-VN" sz="1200" dirty="0">
              <a:latin typeface="Times New Roman" panose="02020603050405020304" pitchFamily="18" charset="0"/>
              <a:cs typeface="Times New Roman" panose="02020603050405020304" pitchFamily="18" charset="0"/>
            </a:rPr>
            <a:t> ES6</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trở</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a:t>
          </a:r>
          <a:r>
            <a:rPr lang="vi-VN" sz="1200" dirty="0">
              <a:latin typeface="Times New Roman" panose="02020603050405020304" pitchFamily="18" charset="0"/>
              <a:cs typeface="Times New Roman" panose="02020603050405020304" pitchFamily="18" charset="0"/>
            </a:rPr>
            <a:t> – như package module, Spread Operator, Destructuring, Rest, Array - Object function, string literal, các khai báo biến, toán tử,…)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trình</a:t>
          </a:r>
          <a:r>
            <a:rPr lang="en-US" sz="1200" dirty="0">
              <a:latin typeface="Times New Roman" panose="02020603050405020304" pitchFamily="18" charset="0"/>
              <a:cs typeface="Times New Roman" panose="02020603050405020304" pitchFamily="18" charset="0"/>
            </a:rPr>
            <a:t> functional programming</a:t>
          </a:r>
        </a:p>
      </dgm:t>
    </dgm:pt>
    <dgm:pt modelId="{937CA9A7-2059-43DF-AED9-ACC788CE31DE}" type="parTrans" cxnId="{B3A4A566-E4BE-4FBA-9015-146E52EDE258}">
      <dgm:prSet/>
      <dgm:spPr/>
      <dgm:t>
        <a:bodyPr/>
        <a:lstStyle/>
        <a:p>
          <a:endParaRPr lang="en-US"/>
        </a:p>
      </dgm:t>
    </dgm:pt>
    <dgm:pt modelId="{1A776CFB-F2C4-4FDD-8A55-9D507073FF03}" type="sibTrans" cxnId="{B3A4A566-E4BE-4FBA-9015-146E52EDE258}">
      <dgm:prSet/>
      <dgm:spPr/>
      <dgm:t>
        <a:bodyPr/>
        <a:lstStyle/>
        <a:p>
          <a:endParaRPr lang="en-US"/>
        </a:p>
      </dgm:t>
    </dgm:pt>
    <dgm:pt modelId="{3CB8D42C-C53D-45ED-ABE4-E13D1B2CB563}">
      <dgm:prSet custT="1"/>
      <dgm:spPr/>
      <dgm:t>
        <a:bodyPr/>
        <a:lstStyle/>
        <a:p>
          <a:r>
            <a:rPr lang="en-US" sz="1200" err="1">
              <a:latin typeface="Times New Roman" panose="02020603050405020304" pitchFamily="18" charset="0"/>
              <a:cs typeface="Times New Roman" panose="02020603050405020304" pitchFamily="18" charset="0"/>
            </a:rPr>
            <a:t>Kiến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package (React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 node package management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a:t>
          </a:r>
        </a:p>
      </dgm:t>
    </dgm:pt>
    <dgm:pt modelId="{FC2BAFA7-E27C-4EF3-8DBA-8496E9E5416B}" type="parTrans" cxnId="{1367B8C7-C6E7-439D-94A6-632FA8EEB89E}">
      <dgm:prSet/>
      <dgm:spPr/>
      <dgm:t>
        <a:bodyPr/>
        <a:lstStyle/>
        <a:p>
          <a:endParaRPr lang="en-US"/>
        </a:p>
      </dgm:t>
    </dgm:pt>
    <dgm:pt modelId="{44C21EE8-3CCF-4D70-9F5A-171116268FC5}" type="sibTrans" cxnId="{1367B8C7-C6E7-439D-94A6-632FA8EEB89E}">
      <dgm:prSet/>
      <dgm:spPr/>
      <dgm:t>
        <a:bodyPr/>
        <a:lstStyle/>
        <a:p>
          <a:endParaRPr lang="en-US"/>
        </a:p>
      </dgm:t>
    </dgm:pt>
    <dgm:pt modelId="{F5FF6002-060D-4C9D-AD34-2C1EFB5C0695}">
      <dgm:prSet custT="1"/>
      <dgm:spPr/>
      <dgm:t>
        <a:bodyPr/>
        <a:lstStyle/>
        <a:p>
          <a:r>
            <a:rPr lang="vi-VN" sz="1200">
              <a:latin typeface="Times New Roman" panose="02020603050405020304" pitchFamily="18" charset="0"/>
              <a:cs typeface="Times New Roman" panose="02020603050405020304" pitchFamily="18" charset="0"/>
            </a:rPr>
            <a:t>Kiến thức 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ngôn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ngữ</a:t>
          </a:r>
          <a:r>
            <a:rPr lang="vi-VN" sz="1200">
              <a:latin typeface="Times New Roman" panose="02020603050405020304" pitchFamily="18" charset="0"/>
              <a:cs typeface="Times New Roman" panose="02020603050405020304" pitchFamily="18" charset="0"/>
            </a:rPr>
            <a:t> Typescript (nếu chưa học thì có thể học trong quá trình học ReactJS luôn)</a:t>
          </a:r>
          <a:endParaRPr lang="en-US" sz="1200">
            <a:latin typeface="Times New Roman" panose="02020603050405020304" pitchFamily="18" charset="0"/>
            <a:cs typeface="Times New Roman" panose="02020603050405020304" pitchFamily="18" charset="0"/>
          </a:endParaRPr>
        </a:p>
      </dgm:t>
    </dgm:pt>
    <dgm:pt modelId="{7F36DFF3-1AD9-4D77-B6E4-E90271DCD1B5}" type="parTrans" cxnId="{5FFA442F-069B-47A0-AF12-1150C9B26394}">
      <dgm:prSet/>
      <dgm:spPr/>
      <dgm:t>
        <a:bodyPr/>
        <a:lstStyle/>
        <a:p>
          <a:endParaRPr lang="en-US"/>
        </a:p>
      </dgm:t>
    </dgm:pt>
    <dgm:pt modelId="{CD40282B-FB79-406B-9080-DF7D687B75AC}" type="sibTrans" cxnId="{5FFA442F-069B-47A0-AF12-1150C9B26394}">
      <dgm:prSet/>
      <dgm:spPr/>
      <dgm:t>
        <a:bodyPr/>
        <a:lstStyle/>
        <a:p>
          <a:endParaRPr lang="en-US"/>
        </a:p>
      </dgm:t>
    </dgm:pt>
    <dgm:pt modelId="{E47C68FB-80C7-43ED-9492-D858E1095B18}">
      <dgm:prSet custT="1"/>
      <dgm:spPr/>
      <dgm:t>
        <a:bodyPr/>
        <a:lstStyle/>
        <a:p>
          <a:pPr>
            <a:buFont typeface="Courier New" panose="02070309020205020404" pitchFamily="49" charset="0"/>
            <a:buChar char="o"/>
          </a:pPr>
          <a:r>
            <a:rPr lang="vi-VN" sz="1200" dirty="0">
              <a:latin typeface="Times New Roman" panose="02020603050405020304" pitchFamily="18" charset="0"/>
              <a:cs typeface="Times New Roman" panose="02020603050405020304" pitchFamily="18" charset="0"/>
            </a:rPr>
            <a:t>Các webapp có tính chất phức tạp về mặt nghiệp vụ (fintech, ngân hàng,..), khối lượng dữ liệu hệ thống lớn</a:t>
          </a:r>
          <a:endParaRPr lang="en-US" sz="1200" dirty="0">
            <a:latin typeface="Times New Roman" panose="02020603050405020304" pitchFamily="18" charset="0"/>
            <a:cs typeface="Times New Roman" panose="02020603050405020304" pitchFamily="18" charset="0"/>
          </a:endParaRPr>
        </a:p>
      </dgm:t>
    </dgm:pt>
    <dgm:pt modelId="{D3303FB3-4F64-417A-B09B-5D5797AA753E}" type="parTrans" cxnId="{27E52C29-443F-4257-B900-3F65B4C53E8D}">
      <dgm:prSet/>
      <dgm:spPr/>
      <dgm:t>
        <a:bodyPr/>
        <a:lstStyle/>
        <a:p>
          <a:endParaRPr lang="en-US"/>
        </a:p>
      </dgm:t>
    </dgm:pt>
    <dgm:pt modelId="{A03BF97F-2E68-4E29-9FD3-779189307F6C}" type="sibTrans" cxnId="{27E52C29-443F-4257-B900-3F65B4C53E8D}">
      <dgm:prSet/>
      <dgm:spPr/>
      <dgm:t>
        <a:bodyPr/>
        <a:lstStyle/>
        <a:p>
          <a:endParaRPr lang="en-US"/>
        </a:p>
      </dgm:t>
    </dgm:pt>
    <dgm:pt modelId="{35727D00-5196-49C1-B4D3-AB7B787B67F1}">
      <dgm:prSet custT="1"/>
      <dgm:spPr/>
      <dgm:t>
        <a:bodyPr/>
        <a:lstStyle/>
        <a:p>
          <a:pPr>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webapp </a:t>
          </a:r>
          <a:r>
            <a:rPr lang="en-US" sz="1200" dirty="0" err="1">
              <a:latin typeface="Times New Roman" panose="02020603050405020304" pitchFamily="18" charset="0"/>
              <a:cs typeface="Times New Roman" panose="02020603050405020304" pitchFamily="18" charset="0"/>
            </a:rPr>
            <a:t>phát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triển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tảng</a:t>
          </a:r>
          <a:endParaRPr lang="en-US" sz="1200" dirty="0">
            <a:latin typeface="Times New Roman" panose="02020603050405020304" pitchFamily="18" charset="0"/>
            <a:cs typeface="Times New Roman" panose="02020603050405020304" pitchFamily="18" charset="0"/>
          </a:endParaRPr>
        </a:p>
      </dgm:t>
    </dgm:pt>
    <dgm:pt modelId="{0B22A527-E37A-44A1-8294-792A3BB6FFF2}" type="parTrans" cxnId="{1E8C2C98-87C9-466D-BC48-0EF1F6324C28}">
      <dgm:prSet/>
      <dgm:spPr/>
      <dgm:t>
        <a:bodyPr/>
        <a:lstStyle/>
        <a:p>
          <a:endParaRPr lang="en-US"/>
        </a:p>
      </dgm:t>
    </dgm:pt>
    <dgm:pt modelId="{12E60171-82B9-4E0F-9378-6C990F6E5461}" type="sibTrans" cxnId="{1E8C2C98-87C9-466D-BC48-0EF1F6324C28}">
      <dgm:prSet/>
      <dgm:spPr/>
      <dgm:t>
        <a:bodyPr/>
        <a:lstStyle/>
        <a:p>
          <a:endParaRPr lang="en-US"/>
        </a:p>
      </dgm:t>
    </dgm:pt>
    <dgm:pt modelId="{14F2FF48-0A50-4FBB-BC34-E9E98A1D2EA3}">
      <dgm:prSet custT="1"/>
      <dgm:spPr/>
      <dgm:t>
        <a:bodyPr/>
        <a:lstStyle/>
        <a:p>
          <a:pPr>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webapp microservices,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cloud,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service cloud</a:t>
          </a:r>
        </a:p>
      </dgm:t>
    </dgm:pt>
    <dgm:pt modelId="{1E84171D-DF47-41CF-94D0-5C1D3ADC085B}" type="parTrans" cxnId="{C695C6DB-AD08-4F06-AC5E-6B03159F2F1A}">
      <dgm:prSet/>
      <dgm:spPr/>
      <dgm:t>
        <a:bodyPr/>
        <a:lstStyle/>
        <a:p>
          <a:endParaRPr lang="en-US"/>
        </a:p>
      </dgm:t>
    </dgm:pt>
    <dgm:pt modelId="{F2C8BC84-D3AB-46E0-A58F-AD3397737801}" type="sibTrans" cxnId="{C695C6DB-AD08-4F06-AC5E-6B03159F2F1A}">
      <dgm:prSet/>
      <dgm:spPr/>
      <dgm:t>
        <a:bodyPr/>
        <a:lstStyle/>
        <a:p>
          <a:endParaRPr lang="en-US"/>
        </a:p>
      </dgm:t>
    </dgm:pt>
    <dgm:pt modelId="{7BD66D4C-98B8-4457-982E-B48D54EDF4F3}">
      <dgm:prSet custT="1"/>
      <dgm:spPr/>
      <dgm:t>
        <a:bodyPr/>
        <a:lstStyle/>
        <a:p>
          <a:r>
            <a:rPr lang="en-US" sz="1200" b="1" dirty="0" err="1">
              <a:latin typeface="Times New Roman" panose="02020603050405020304" pitchFamily="18" charset="0"/>
              <a:cs typeface="Times New Roman" panose="02020603050405020304" pitchFamily="18" charset="0"/>
            </a:rPr>
            <a:t>Không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nên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áp</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dụng</a:t>
          </a:r>
          <a:endParaRPr lang="en-US" sz="1200" b="1" dirty="0">
            <a:latin typeface="Times New Roman" panose="02020603050405020304" pitchFamily="18" charset="0"/>
            <a:cs typeface="Times New Roman" panose="02020603050405020304" pitchFamily="18" charset="0"/>
          </a:endParaRPr>
        </a:p>
      </dgm:t>
    </dgm:pt>
    <dgm:pt modelId="{DD16742F-EE93-4BCD-8214-2D3630E11677}" type="parTrans" cxnId="{5CC9BA12-E2A7-418C-A603-D7F5A279F8AF}">
      <dgm:prSet/>
      <dgm:spPr/>
      <dgm:t>
        <a:bodyPr/>
        <a:lstStyle/>
        <a:p>
          <a:endParaRPr lang="en-US"/>
        </a:p>
      </dgm:t>
    </dgm:pt>
    <dgm:pt modelId="{CE5F0D59-43EB-4477-B4C9-114029D3E33F}" type="sibTrans" cxnId="{5CC9BA12-E2A7-418C-A603-D7F5A279F8AF}">
      <dgm:prSet/>
      <dgm:spPr/>
      <dgm:t>
        <a:bodyPr/>
        <a:lstStyle/>
        <a:p>
          <a:endParaRPr lang="en-US"/>
        </a:p>
      </dgm:t>
    </dgm:pt>
    <dgm:pt modelId="{40315E1D-9C06-4937-B618-3E15B87DB92F}">
      <dgm:prSet custT="1"/>
      <dgm:spPr/>
      <dgm:t>
        <a:bodyPr/>
        <a:lstStyle/>
        <a:p>
          <a:pPr>
            <a:buFont typeface="Courier New" panose="02070309020205020404" pitchFamily="49" charset="0"/>
            <a:buChar char="o"/>
          </a:pPr>
          <a:r>
            <a:rPr lang="vi-VN" sz="1200" dirty="0">
              <a:latin typeface="Times New Roman" panose="02020603050405020304" pitchFamily="18" charset="0"/>
              <a:cs typeface="Times New Roman" panose="02020603050405020304" pitchFamily="18" charset="0"/>
            </a:rPr>
            <a:t>Các trang web đơn giản, không quá phức tạp về nghiệp vụ</a:t>
          </a:r>
          <a:endParaRPr lang="en-US" sz="1200" dirty="0">
            <a:latin typeface="Times New Roman" panose="02020603050405020304" pitchFamily="18" charset="0"/>
            <a:cs typeface="Times New Roman" panose="02020603050405020304" pitchFamily="18" charset="0"/>
          </a:endParaRPr>
        </a:p>
      </dgm:t>
    </dgm:pt>
    <dgm:pt modelId="{6957264F-9A0D-406D-A206-88CDFB4C6198}" type="parTrans" cxnId="{D4ABCD16-5F4D-4671-A022-02BAC7E73B86}">
      <dgm:prSet/>
      <dgm:spPr/>
      <dgm:t>
        <a:bodyPr/>
        <a:lstStyle/>
        <a:p>
          <a:endParaRPr lang="en-US"/>
        </a:p>
      </dgm:t>
    </dgm:pt>
    <dgm:pt modelId="{275E02C9-C9F2-4E13-874E-9ED2440FECFE}" type="sibTrans" cxnId="{D4ABCD16-5F4D-4671-A022-02BAC7E73B86}">
      <dgm:prSet/>
      <dgm:spPr/>
      <dgm:t>
        <a:bodyPr/>
        <a:lstStyle/>
        <a:p>
          <a:endParaRPr lang="en-US"/>
        </a:p>
      </dgm:t>
    </dgm:pt>
    <dgm:pt modelId="{DAF7E990-358C-4661-B14A-D3D6929AB242}">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trang web yêu cầu hoặc xây dựng search engine (vì có yêu cầu nhiều về SEO)</a:t>
          </a:r>
        </a:p>
      </dgm:t>
    </dgm:pt>
    <dgm:pt modelId="{9A210F81-5281-4910-9196-2861395697E0}" type="parTrans" cxnId="{EB0D816B-DE3D-4D0D-9148-E7BD76E343AF}">
      <dgm:prSet/>
      <dgm:spPr/>
      <dgm:t>
        <a:bodyPr/>
        <a:lstStyle/>
        <a:p>
          <a:endParaRPr lang="en-US"/>
        </a:p>
      </dgm:t>
    </dgm:pt>
    <dgm:pt modelId="{6D341FF4-E92B-4E5C-AED9-28F8F7FB53BB}" type="sibTrans" cxnId="{EB0D816B-DE3D-4D0D-9148-E7BD76E343AF}">
      <dgm:prSet/>
      <dgm:spPr/>
      <dgm:t>
        <a:bodyPr/>
        <a:lstStyle/>
        <a:p>
          <a:endParaRPr lang="en-US"/>
        </a:p>
      </dgm:t>
    </dgm:pt>
    <dgm:pt modelId="{584CD58D-723C-4D3A-B567-0A8B81F54CC6}">
      <dgm:prSet custT="1"/>
      <dgm:spPr/>
      <dgm:t>
        <a:bodyPr/>
        <a:lstStyle/>
        <a:p>
          <a:pPr>
            <a:buFont typeface="Courier New" panose="02070309020205020404" pitchFamily="49" charset="0"/>
            <a:buChar char="o"/>
          </a:pPr>
          <a:r>
            <a:rPr lang="en-US" sz="1200">
              <a:latin typeface="Times New Roman" panose="02020603050405020304" pitchFamily="18" charset="0"/>
              <a:cs typeface="Times New Roman" panose="02020603050405020304" pitchFamily="18" charset="0"/>
            </a:rPr>
            <a:t>Các dự án có phạm vi vừa và nhỏ</a:t>
          </a:r>
        </a:p>
      </dgm:t>
    </dgm:pt>
    <dgm:pt modelId="{FB58DA72-A16E-4FC4-B9D5-A5C68062CDCF}" type="parTrans" cxnId="{355C92CF-708B-4165-94C1-CC152AD3E936}">
      <dgm:prSet/>
      <dgm:spPr/>
      <dgm:t>
        <a:bodyPr/>
        <a:lstStyle/>
        <a:p>
          <a:endParaRPr lang="en-US"/>
        </a:p>
      </dgm:t>
    </dgm:pt>
    <dgm:pt modelId="{E193685A-B9D2-472D-951F-B829A3691F3E}" type="sibTrans" cxnId="{355C92CF-708B-4165-94C1-CC152AD3E936}">
      <dgm:prSet/>
      <dgm:spPr/>
      <dgm:t>
        <a:bodyPr/>
        <a:lstStyle/>
        <a:p>
          <a:endParaRPr lang="en-US"/>
        </a:p>
      </dgm:t>
    </dgm:pt>
    <dgm:pt modelId="{9905077E-1234-475C-B941-874367AAA573}">
      <dgm:prSet custT="1"/>
      <dgm:spPr/>
      <dgm:t>
        <a:bodyPr/>
        <a:lstStyle/>
        <a:p>
          <a:r>
            <a:rPr lang="en-US" sz="1200" b="1" dirty="0" err="1">
              <a:latin typeface="Times New Roman" panose="02020603050405020304" pitchFamily="18" charset="0"/>
              <a:cs typeface="Times New Roman" panose="02020603050405020304" pitchFamily="18" charset="0"/>
            </a:rPr>
            <a:t>Đối</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với</a:t>
          </a:r>
          <a:r>
            <a:rPr lang="en-US" sz="1200" b="1" dirty="0">
              <a:latin typeface="Times New Roman" panose="02020603050405020304" pitchFamily="18" charset="0"/>
              <a:cs typeface="Times New Roman" panose="02020603050405020304" pitchFamily="18" charset="0"/>
            </a:rPr>
            <a:t> DEV6:</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Học</a:t>
          </a:r>
          <a:r>
            <a:rPr lang="en-US" sz="1200" dirty="0">
              <a:latin typeface="Times New Roman" panose="02020603050405020304" pitchFamily="18" charset="0"/>
              <a:cs typeface="Times New Roman" panose="02020603050405020304" pitchFamily="18" charset="0"/>
            </a:rPr>
            <a:t> ReactJS </a:t>
          </a:r>
          <a:r>
            <a:rPr lang="en-US" sz="1200" dirty="0" err="1">
              <a:latin typeface="Times New Roman" panose="02020603050405020304" pitchFamily="18" charset="0"/>
              <a:cs typeface="Times New Roman" panose="02020603050405020304" pitchFamily="18" charset="0"/>
            </a:rPr>
            <a:t>để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hội</a:t>
          </a:r>
          <a:r>
            <a:rPr lang="en-US" sz="1200" dirty="0">
              <a:latin typeface="Times New Roman" panose="02020603050405020304" pitchFamily="18" charset="0"/>
              <a:cs typeface="Times New Roman" panose="02020603050405020304" pitchFamily="18" charset="0"/>
            </a:rPr>
            <a:t> join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án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frontend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ReactJS</a:t>
          </a:r>
        </a:p>
      </dgm:t>
    </dgm:pt>
    <dgm:pt modelId="{EBD7009D-35D1-48B6-8878-BDE5547187DB}" type="parTrans" cxnId="{DFC23543-1EA7-4F3B-985E-83F1329CE4C2}">
      <dgm:prSet/>
      <dgm:spPr/>
    </dgm:pt>
    <dgm:pt modelId="{29B9C7EF-B43E-456B-8A1D-36ED3566B296}" type="sibTrans" cxnId="{DFC23543-1EA7-4F3B-985E-83F1329CE4C2}">
      <dgm:prSet/>
      <dgm:spPr/>
    </dgm:pt>
    <dgm:pt modelId="{24B7C0E5-C89A-4426-9D6F-D6F8247B9278}">
      <dgm:prSet custT="1"/>
      <dgm:spPr/>
      <dgm:t>
        <a:bodyPr/>
        <a:lstStyle/>
        <a:p>
          <a:r>
            <a:rPr lang="en-US" sz="1200" b="0" dirty="0" err="1">
              <a:latin typeface="Times New Roman" panose="02020603050405020304" pitchFamily="18" charset="0"/>
              <a:cs typeface="Times New Roman" panose="02020603050405020304" pitchFamily="18" charset="0"/>
            </a:rPr>
            <a:t>Nên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áp</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dụng</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khi</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muốn</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xây</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dựng</a:t>
          </a:r>
          <a:r>
            <a:rPr lang="en-US" sz="1200" b="0" dirty="0">
              <a:latin typeface="Times New Roman" panose="02020603050405020304" pitchFamily="18" charset="0"/>
              <a:cs typeface="Times New Roman" panose="02020603050405020304" pitchFamily="18" charset="0"/>
            </a:rPr>
            <a:t> webapp, </a:t>
          </a:r>
          <a:r>
            <a:rPr lang="en-US" sz="1200" b="0" dirty="0" err="1">
              <a:latin typeface="Times New Roman" panose="02020603050405020304" pitchFamily="18" charset="0"/>
              <a:cs typeface="Times New Roman" panose="02020603050405020304" pitchFamily="18" charset="0"/>
            </a:rPr>
            <a:t>đặc</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biệt</a:t>
          </a:r>
          <a:r>
            <a:rPr lang="en-US" sz="1200" b="0" dirty="0">
              <a:latin typeface="Times New Roman" panose="02020603050405020304" pitchFamily="18" charset="0"/>
              <a:cs typeface="Times New Roman" panose="02020603050405020304" pitchFamily="18" charset="0"/>
            </a:rPr>
            <a:t> </a:t>
          </a:r>
          <a:r>
            <a:rPr lang="en-US" sz="1200" b="0" dirty="0" err="1">
              <a:latin typeface="Times New Roman" panose="02020603050405020304" pitchFamily="18" charset="0"/>
              <a:cs typeface="Times New Roman" panose="02020603050405020304" pitchFamily="18" charset="0"/>
            </a:rPr>
            <a:t>là</a:t>
          </a:r>
          <a:r>
            <a:rPr lang="en-US" sz="1200" b="0" dirty="0">
              <a:latin typeface="Times New Roman" panose="02020603050405020304" pitchFamily="18" charset="0"/>
              <a:cs typeface="Times New Roman" panose="02020603050405020304" pitchFamily="18" charset="0"/>
            </a:rPr>
            <a:t>:</a:t>
          </a:r>
        </a:p>
      </dgm:t>
    </dgm:pt>
    <dgm:pt modelId="{5CB8882C-0BD6-4B04-AD6B-5FB6486CAA62}" type="parTrans" cxnId="{648A9AF0-4654-46FC-8CFA-FCC5E1E91FC9}">
      <dgm:prSet/>
      <dgm:spPr/>
    </dgm:pt>
    <dgm:pt modelId="{3AD97813-36E1-434E-B067-809464A51991}" type="sibTrans" cxnId="{648A9AF0-4654-46FC-8CFA-FCC5E1E91FC9}">
      <dgm:prSet/>
      <dgm:spPr/>
    </dgm:pt>
    <dgm:pt modelId="{7AEE8E9B-3449-4742-8329-B30E6F942C96}" type="pres">
      <dgm:prSet presAssocID="{0A058D56-6112-4814-BF2B-DA48A8023C44}" presName="linear" presStyleCnt="0">
        <dgm:presLayoutVars>
          <dgm:dir/>
          <dgm:animLvl val="lvl"/>
          <dgm:resizeHandles val="exact"/>
        </dgm:presLayoutVars>
      </dgm:prSet>
      <dgm:spPr/>
    </dgm:pt>
    <dgm:pt modelId="{A70A7247-8DF9-4E5F-8312-D0012D25EB60}" type="pres">
      <dgm:prSet presAssocID="{C6E03382-1A84-4713-B8D0-3D7EE822308B}" presName="parentLin" presStyleCnt="0"/>
      <dgm:spPr/>
    </dgm:pt>
    <dgm:pt modelId="{95D835CF-87B5-42BA-8EAA-743D10314F04}" type="pres">
      <dgm:prSet presAssocID="{C6E03382-1A84-4713-B8D0-3D7EE822308B}" presName="parentLeftMargin" presStyleLbl="node1" presStyleIdx="0" presStyleCnt="3"/>
      <dgm:spPr/>
    </dgm:pt>
    <dgm:pt modelId="{88162ED7-8F87-420F-8A2C-422EF59B741F}" type="pres">
      <dgm:prSet presAssocID="{C6E03382-1A84-4713-B8D0-3D7EE822308B}" presName="parentText" presStyleLbl="node1" presStyleIdx="0" presStyleCnt="3">
        <dgm:presLayoutVars>
          <dgm:chMax val="0"/>
          <dgm:bulletEnabled val="1"/>
        </dgm:presLayoutVars>
      </dgm:prSet>
      <dgm:spPr/>
    </dgm:pt>
    <dgm:pt modelId="{A684288A-5901-4910-A9C4-5878D25FD98E}" type="pres">
      <dgm:prSet presAssocID="{C6E03382-1A84-4713-B8D0-3D7EE822308B}" presName="negativeSpace" presStyleCnt="0"/>
      <dgm:spPr/>
    </dgm:pt>
    <dgm:pt modelId="{2365A19E-B013-424B-A312-A4B9C563BB8C}" type="pres">
      <dgm:prSet presAssocID="{C6E03382-1A84-4713-B8D0-3D7EE822308B}" presName="childText" presStyleLbl="conFgAcc1" presStyleIdx="0" presStyleCnt="3">
        <dgm:presLayoutVars>
          <dgm:bulletEnabled val="1"/>
        </dgm:presLayoutVars>
      </dgm:prSet>
      <dgm:spPr/>
    </dgm:pt>
    <dgm:pt modelId="{6614A320-34CC-449C-824A-949260268502}" type="pres">
      <dgm:prSet presAssocID="{88757BC3-C66E-4F1A-B172-4FD02ECDE39B}" presName="spaceBetweenRectangles" presStyleCnt="0"/>
      <dgm:spPr/>
    </dgm:pt>
    <dgm:pt modelId="{8A10DA11-7DC3-41F2-8A25-C2854657F5BA}" type="pres">
      <dgm:prSet presAssocID="{4AC04889-55E7-49B9-84D3-4CCC27ADEC67}" presName="parentLin" presStyleCnt="0"/>
      <dgm:spPr/>
    </dgm:pt>
    <dgm:pt modelId="{34285A24-6854-46CB-A100-E7ECE066B53E}" type="pres">
      <dgm:prSet presAssocID="{4AC04889-55E7-49B9-84D3-4CCC27ADEC67}" presName="parentLeftMargin" presStyleLbl="node1" presStyleIdx="0" presStyleCnt="3"/>
      <dgm:spPr/>
    </dgm:pt>
    <dgm:pt modelId="{5BDDD3CA-0500-46AC-8916-56B0D126AC9C}" type="pres">
      <dgm:prSet presAssocID="{4AC04889-55E7-49B9-84D3-4CCC27ADEC67}" presName="parentText" presStyleLbl="node1" presStyleIdx="1" presStyleCnt="3">
        <dgm:presLayoutVars>
          <dgm:chMax val="0"/>
          <dgm:bulletEnabled val="1"/>
        </dgm:presLayoutVars>
      </dgm:prSet>
      <dgm:spPr/>
    </dgm:pt>
    <dgm:pt modelId="{04304FE9-DD85-49BC-B253-23D798D56553}" type="pres">
      <dgm:prSet presAssocID="{4AC04889-55E7-49B9-84D3-4CCC27ADEC67}" presName="negativeSpace" presStyleCnt="0"/>
      <dgm:spPr/>
    </dgm:pt>
    <dgm:pt modelId="{4C5CCD0F-8FEB-4C16-887A-0794676FC4D7}" type="pres">
      <dgm:prSet presAssocID="{4AC04889-55E7-49B9-84D3-4CCC27ADEC67}" presName="childText" presStyleLbl="conFgAcc1" presStyleIdx="1" presStyleCnt="3">
        <dgm:presLayoutVars>
          <dgm:bulletEnabled val="1"/>
        </dgm:presLayoutVars>
      </dgm:prSet>
      <dgm:spPr/>
    </dgm:pt>
    <dgm:pt modelId="{367ED549-B40F-4FAE-AE55-C0355DC442DF}" type="pres">
      <dgm:prSet presAssocID="{BADC76DD-EAC8-4ACE-B2CE-07F8A4EE726F}" presName="spaceBetweenRectangles" presStyleCnt="0"/>
      <dgm:spPr/>
    </dgm:pt>
    <dgm:pt modelId="{B172B5A1-8FA7-4049-B655-5B890D8753EB}" type="pres">
      <dgm:prSet presAssocID="{AC490500-D773-47A9-B214-AEBA3853B915}" presName="parentLin" presStyleCnt="0"/>
      <dgm:spPr/>
    </dgm:pt>
    <dgm:pt modelId="{E5CBCAF8-8B5F-4F08-B805-91708ECB02B9}" type="pres">
      <dgm:prSet presAssocID="{AC490500-D773-47A9-B214-AEBA3853B915}" presName="parentLeftMargin" presStyleLbl="node1" presStyleIdx="1" presStyleCnt="3"/>
      <dgm:spPr/>
    </dgm:pt>
    <dgm:pt modelId="{C15D7B54-C16A-4BB0-8B0E-B731CFB8C2AF}" type="pres">
      <dgm:prSet presAssocID="{AC490500-D773-47A9-B214-AEBA3853B915}" presName="parentText" presStyleLbl="node1" presStyleIdx="2" presStyleCnt="3">
        <dgm:presLayoutVars>
          <dgm:chMax val="0"/>
          <dgm:bulletEnabled val="1"/>
        </dgm:presLayoutVars>
      </dgm:prSet>
      <dgm:spPr/>
    </dgm:pt>
    <dgm:pt modelId="{0C132A60-2B7C-49F0-AD99-4AC2DC2E0FEA}" type="pres">
      <dgm:prSet presAssocID="{AC490500-D773-47A9-B214-AEBA3853B915}" presName="negativeSpace" presStyleCnt="0"/>
      <dgm:spPr/>
    </dgm:pt>
    <dgm:pt modelId="{5E5233BB-F239-485D-90D0-1FE2502C99DF}" type="pres">
      <dgm:prSet presAssocID="{AC490500-D773-47A9-B214-AEBA3853B915}" presName="childText" presStyleLbl="conFgAcc1" presStyleIdx="2" presStyleCnt="3">
        <dgm:presLayoutVars>
          <dgm:bulletEnabled val="1"/>
        </dgm:presLayoutVars>
      </dgm:prSet>
      <dgm:spPr/>
    </dgm:pt>
  </dgm:ptLst>
  <dgm:cxnLst>
    <dgm:cxn modelId="{25CA900A-ED63-42EF-973A-989F66FD1ED1}" srcId="{0A058D56-6112-4814-BF2B-DA48A8023C44}" destId="{4AC04889-55E7-49B9-84D3-4CCC27ADEC67}" srcOrd="1" destOrd="0" parTransId="{E99370F9-9357-4F08-990C-607AB6D196B8}" sibTransId="{BADC76DD-EAC8-4ACE-B2CE-07F8A4EE726F}"/>
    <dgm:cxn modelId="{32FDC00F-C7FE-434C-A32F-EAB3E0394CC3}" type="presOf" srcId="{0A058D56-6112-4814-BF2B-DA48A8023C44}" destId="{7AEE8E9B-3449-4742-8329-B30E6F942C96}" srcOrd="0" destOrd="0" presId="urn:microsoft.com/office/officeart/2005/8/layout/list1"/>
    <dgm:cxn modelId="{A9AEB411-6291-4E7F-99E9-521F08F97822}" type="presOf" srcId="{E47C68FB-80C7-43ED-9492-D858E1095B18}" destId="{4C5CCD0F-8FEB-4C16-887A-0794676FC4D7}" srcOrd="0" destOrd="2" presId="urn:microsoft.com/office/officeart/2005/8/layout/list1"/>
    <dgm:cxn modelId="{5CC9BA12-E2A7-418C-A603-D7F5A279F8AF}" srcId="{4AC04889-55E7-49B9-84D3-4CCC27ADEC67}" destId="{7BD66D4C-98B8-4457-982E-B48D54EDF4F3}" srcOrd="2" destOrd="0" parTransId="{DD16742F-EE93-4BCD-8214-2D3630E11677}" sibTransId="{CE5F0D59-43EB-4477-B4C9-114029D3E33F}"/>
    <dgm:cxn modelId="{D4ABCD16-5F4D-4671-A022-02BAC7E73B86}" srcId="{7BD66D4C-98B8-4457-982E-B48D54EDF4F3}" destId="{40315E1D-9C06-4937-B618-3E15B87DB92F}" srcOrd="0" destOrd="0" parTransId="{6957264F-9A0D-406D-A206-88CDFB4C6198}" sibTransId="{275E02C9-C9F2-4E13-874E-9ED2440FECFE}"/>
    <dgm:cxn modelId="{BC809818-9E3E-4F41-9861-655FACB38AF1}" type="presOf" srcId="{AC490500-D773-47A9-B214-AEBA3853B915}" destId="{C15D7B54-C16A-4BB0-8B0E-B731CFB8C2AF}" srcOrd="1" destOrd="0" presId="urn:microsoft.com/office/officeart/2005/8/layout/list1"/>
    <dgm:cxn modelId="{0761D81B-CEF8-4BEF-990C-392B423D26F8}" srcId="{C6E03382-1A84-4713-B8D0-3D7EE822308B}" destId="{ADD83CED-8FB8-4F5C-9FC1-4FEEA41FB1CD}" srcOrd="1" destOrd="0" parTransId="{A808AE4F-C7FE-4765-B2A1-D7E98446684E}" sibTransId="{2C225D7C-8ABD-4D26-A641-5F63E60F921E}"/>
    <dgm:cxn modelId="{42FB841D-18A6-49A9-9A49-B773C33C7C8C}" type="presOf" srcId="{ADD83CED-8FB8-4F5C-9FC1-4FEEA41FB1CD}" destId="{2365A19E-B013-424B-A312-A4B9C563BB8C}" srcOrd="0" destOrd="1" presId="urn:microsoft.com/office/officeart/2005/8/layout/list1"/>
    <dgm:cxn modelId="{AEA10C21-4E99-4BAE-9298-A6555C1B6FE6}" type="presOf" srcId="{C6E03382-1A84-4713-B8D0-3D7EE822308B}" destId="{95D835CF-87B5-42BA-8EAA-743D10314F04}" srcOrd="0" destOrd="0" presId="urn:microsoft.com/office/officeart/2005/8/layout/list1"/>
    <dgm:cxn modelId="{5CBDC226-28A3-4EC2-94E4-EFE19077DBF1}" type="presOf" srcId="{4C167047-AD90-4198-9528-953570B7A0B3}" destId="{2365A19E-B013-424B-A312-A4B9C563BB8C}" srcOrd="0" destOrd="3" presId="urn:microsoft.com/office/officeart/2005/8/layout/list1"/>
    <dgm:cxn modelId="{27E52C29-443F-4257-B900-3F65B4C53E8D}" srcId="{24B7C0E5-C89A-4426-9D6F-D6F8247B9278}" destId="{E47C68FB-80C7-43ED-9492-D858E1095B18}" srcOrd="0" destOrd="0" parTransId="{D3303FB3-4F64-417A-B09B-5D5797AA753E}" sibTransId="{A03BF97F-2E68-4E29-9FD3-779189307F6C}"/>
    <dgm:cxn modelId="{5FFA442F-069B-47A0-AF12-1150C9B26394}" srcId="{AC490500-D773-47A9-B214-AEBA3853B915}" destId="{F5FF6002-060D-4C9D-AD34-2C1EFB5C0695}" srcOrd="2" destOrd="0" parTransId="{7F36DFF3-1AD9-4D77-B6E4-E90271DCD1B5}" sibTransId="{CD40282B-FB79-406B-9080-DF7D687B75AC}"/>
    <dgm:cxn modelId="{38071F3A-8D74-4A13-B47E-AD3538E3D11E}" type="presOf" srcId="{6F7896D3-7E42-4A64-950A-639CF86975B9}" destId="{2365A19E-B013-424B-A312-A4B9C563BB8C}" srcOrd="0" destOrd="0" presId="urn:microsoft.com/office/officeart/2005/8/layout/list1"/>
    <dgm:cxn modelId="{C65C413A-7EE4-4D52-940B-1BBE5FC09076}" type="presOf" srcId="{C6E03382-1A84-4713-B8D0-3D7EE822308B}" destId="{88162ED7-8F87-420F-8A2C-422EF59B741F}" srcOrd="1" destOrd="0" presId="urn:microsoft.com/office/officeart/2005/8/layout/list1"/>
    <dgm:cxn modelId="{EA1AEF5E-A60D-4122-A11E-1B7D7495B170}" type="presOf" srcId="{3CB8D42C-C53D-45ED-ABE4-E13D1B2CB563}" destId="{5E5233BB-F239-485D-90D0-1FE2502C99DF}" srcOrd="0" destOrd="1" presId="urn:microsoft.com/office/officeart/2005/8/layout/list1"/>
    <dgm:cxn modelId="{DFC23543-1EA7-4F3B-985E-83F1329CE4C2}" srcId="{C6E03382-1A84-4713-B8D0-3D7EE822308B}" destId="{9905077E-1234-475C-B941-874367AAA573}" srcOrd="4" destOrd="0" parTransId="{EBD7009D-35D1-48B6-8878-BDE5547187DB}" sibTransId="{29B9C7EF-B43E-456B-8A1D-36ED3566B296}"/>
    <dgm:cxn modelId="{56CFFD45-4770-4C83-8986-C937C40C17D1}" type="presOf" srcId="{DAF7E990-358C-4661-B14A-D3D6929AB242}" destId="{4C5CCD0F-8FEB-4C16-887A-0794676FC4D7}" srcOrd="0" destOrd="7" presId="urn:microsoft.com/office/officeart/2005/8/layout/list1"/>
    <dgm:cxn modelId="{B3A4A566-E4BE-4FBA-9015-146E52EDE258}" srcId="{AC490500-D773-47A9-B214-AEBA3853B915}" destId="{04AF3FC3-3BB6-4A96-9A54-AFB74E6D9AD0}" srcOrd="0" destOrd="0" parTransId="{937CA9A7-2059-43DF-AED9-ACC788CE31DE}" sibTransId="{1A776CFB-F2C4-4FDD-8A55-9D507073FF03}"/>
    <dgm:cxn modelId="{A7C06048-79C5-4513-A60F-51117E75F3AA}" type="presOf" srcId="{68AB493C-FCF7-4361-ADBA-9AE9325ADECE}" destId="{4C5CCD0F-8FEB-4C16-887A-0794676FC4D7}" srcOrd="0" destOrd="9" presId="urn:microsoft.com/office/officeart/2005/8/layout/list1"/>
    <dgm:cxn modelId="{EB0D816B-DE3D-4D0D-9148-E7BD76E343AF}" srcId="{7BD66D4C-98B8-4457-982E-B48D54EDF4F3}" destId="{DAF7E990-358C-4661-B14A-D3D6929AB242}" srcOrd="1" destOrd="0" parTransId="{9A210F81-5281-4910-9196-2861395697E0}" sibTransId="{6D341FF4-E92B-4E5C-AED9-28F8F7FB53BB}"/>
    <dgm:cxn modelId="{2AE13E6E-D3A3-4E79-A64F-B261072458F7}" srcId="{0A058D56-6112-4814-BF2B-DA48A8023C44}" destId="{C6E03382-1A84-4713-B8D0-3D7EE822308B}" srcOrd="0" destOrd="0" parTransId="{27F02965-BCB7-48DE-BF11-50CCD2091746}" sibTransId="{88757BC3-C66E-4F1A-B172-4FD02ECDE39B}"/>
    <dgm:cxn modelId="{12F13C6F-45FD-4D63-8713-0A3DFC7745B4}" type="presOf" srcId="{04AF3FC3-3BB6-4A96-9A54-AFB74E6D9AD0}" destId="{5E5233BB-F239-485D-90D0-1FE2502C99DF}" srcOrd="0" destOrd="0" presId="urn:microsoft.com/office/officeart/2005/8/layout/list1"/>
    <dgm:cxn modelId="{322B9771-AAC4-4D19-BE4D-2DB133F5E6FB}" srcId="{C6E03382-1A84-4713-B8D0-3D7EE822308B}" destId="{6F7896D3-7E42-4A64-950A-639CF86975B9}" srcOrd="0" destOrd="0" parTransId="{91BEA7BB-8540-4778-98B0-23EE0275EF7C}" sibTransId="{C7C947CB-B900-4B25-A6F6-BB90D4B532AB}"/>
    <dgm:cxn modelId="{47C7F652-C437-46AE-93EC-1D0FDDE4BFC7}" srcId="{4AC04889-55E7-49B9-84D3-4CCC27ADEC67}" destId="{0933FCA6-C5EF-47D3-B844-06CE00BE9729}" srcOrd="0" destOrd="0" parTransId="{81F8FF23-DB34-4AC1-9CA5-BF9F80143D43}" sibTransId="{4F6DE4DF-1CEF-492D-A10B-72E43C88335E}"/>
    <dgm:cxn modelId="{2F6D3579-9D18-4A03-9802-E76DCC19626C}" srcId="{C6E03382-1A84-4713-B8D0-3D7EE822308B}" destId="{D17C27B7-941A-419F-A6CA-EA832B54F035}" srcOrd="2" destOrd="0" parTransId="{7C391897-7C99-438E-805B-FA6E254D2AC3}" sibTransId="{D6ABFDFA-F567-43E6-A4AB-AAF5FDD08FF4}"/>
    <dgm:cxn modelId="{694AF381-F795-4576-BE64-63B4C7792023}" type="presOf" srcId="{AC490500-D773-47A9-B214-AEBA3853B915}" destId="{E5CBCAF8-8B5F-4F08-B805-91708ECB02B9}" srcOrd="0" destOrd="0" presId="urn:microsoft.com/office/officeart/2005/8/layout/list1"/>
    <dgm:cxn modelId="{9413B985-8975-4BE5-80B3-D5945E75DD2D}" type="presOf" srcId="{7BD66D4C-98B8-4457-982E-B48D54EDF4F3}" destId="{4C5CCD0F-8FEB-4C16-887A-0794676FC4D7}" srcOrd="0" destOrd="5" presId="urn:microsoft.com/office/officeart/2005/8/layout/list1"/>
    <dgm:cxn modelId="{9F7E448E-04CF-4E3D-9700-64F190CD0709}" type="presOf" srcId="{35727D00-5196-49C1-B4D3-AB7B787B67F1}" destId="{4C5CCD0F-8FEB-4C16-887A-0794676FC4D7}" srcOrd="0" destOrd="3" presId="urn:microsoft.com/office/officeart/2005/8/layout/list1"/>
    <dgm:cxn modelId="{EAFE9F8E-9CF7-4382-A9AD-102959E8D402}" srcId="{C6E03382-1A84-4713-B8D0-3D7EE822308B}" destId="{4C167047-AD90-4198-9528-953570B7A0B3}" srcOrd="3" destOrd="0" parTransId="{0DC39740-4C43-4BBD-A643-FB2FABB720D7}" sibTransId="{5A21147A-7963-41D6-989B-9E595195D7D8}"/>
    <dgm:cxn modelId="{1E8C2C98-87C9-466D-BC48-0EF1F6324C28}" srcId="{24B7C0E5-C89A-4426-9D6F-D6F8247B9278}" destId="{35727D00-5196-49C1-B4D3-AB7B787B67F1}" srcOrd="1" destOrd="0" parTransId="{0B22A527-E37A-44A1-8294-792A3BB6FFF2}" sibTransId="{12E60171-82B9-4E0F-9378-6C990F6E5461}"/>
    <dgm:cxn modelId="{0E40CAA0-8A73-4F6A-B593-F873AE9A104B}" srcId="{4AC04889-55E7-49B9-84D3-4CCC27ADEC67}" destId="{68AB493C-FCF7-4361-ADBA-9AE9325ADECE}" srcOrd="3" destOrd="0" parTransId="{52D7B08C-A5C4-4581-98D9-1E6B52BC1448}" sibTransId="{B3046A00-54E3-4F92-8F1D-633DA02604B0}"/>
    <dgm:cxn modelId="{767F4EC0-165E-4AA5-9F2A-1D7A17D37653}" type="presOf" srcId="{0933FCA6-C5EF-47D3-B844-06CE00BE9729}" destId="{4C5CCD0F-8FEB-4C16-887A-0794676FC4D7}" srcOrd="0" destOrd="0" presId="urn:microsoft.com/office/officeart/2005/8/layout/list1"/>
    <dgm:cxn modelId="{1367B8C7-C6E7-439D-94A6-632FA8EEB89E}" srcId="{AC490500-D773-47A9-B214-AEBA3853B915}" destId="{3CB8D42C-C53D-45ED-ABE4-E13D1B2CB563}" srcOrd="1" destOrd="0" parTransId="{FC2BAFA7-E27C-4EF3-8DBA-8496E9E5416B}" sibTransId="{44C21EE8-3CCF-4D70-9F5A-171116268FC5}"/>
    <dgm:cxn modelId="{21A08DCC-89C1-4D76-AAAB-C53A2EB8E69F}" type="presOf" srcId="{F5FF6002-060D-4C9D-AD34-2C1EFB5C0695}" destId="{5E5233BB-F239-485D-90D0-1FE2502C99DF}" srcOrd="0" destOrd="2" presId="urn:microsoft.com/office/officeart/2005/8/layout/list1"/>
    <dgm:cxn modelId="{355C92CF-708B-4165-94C1-CC152AD3E936}" srcId="{7BD66D4C-98B8-4457-982E-B48D54EDF4F3}" destId="{584CD58D-723C-4D3A-B567-0A8B81F54CC6}" srcOrd="2" destOrd="0" parTransId="{FB58DA72-A16E-4FC4-B9D5-A5C68062CDCF}" sibTransId="{E193685A-B9D2-472D-951F-B829A3691F3E}"/>
    <dgm:cxn modelId="{12D06AD3-6235-470B-A281-70F55F2CEB47}" type="presOf" srcId="{9905077E-1234-475C-B941-874367AAA573}" destId="{2365A19E-B013-424B-A312-A4B9C563BB8C}" srcOrd="0" destOrd="4" presId="urn:microsoft.com/office/officeart/2005/8/layout/list1"/>
    <dgm:cxn modelId="{9BA818D7-51F7-4899-8E20-8EBDC4C66401}" type="presOf" srcId="{24B7C0E5-C89A-4426-9D6F-D6F8247B9278}" destId="{4C5CCD0F-8FEB-4C16-887A-0794676FC4D7}" srcOrd="0" destOrd="1" presId="urn:microsoft.com/office/officeart/2005/8/layout/list1"/>
    <dgm:cxn modelId="{C695C6DB-AD08-4F06-AC5E-6B03159F2F1A}" srcId="{24B7C0E5-C89A-4426-9D6F-D6F8247B9278}" destId="{14F2FF48-0A50-4FBB-BC34-E9E98A1D2EA3}" srcOrd="2" destOrd="0" parTransId="{1E84171D-DF47-41CF-94D0-5C1D3ADC085B}" sibTransId="{F2C8BC84-D3AB-46E0-A58F-AD3397737801}"/>
    <dgm:cxn modelId="{03F4D7DC-DB02-49E0-982F-13B971BF066E}" type="presOf" srcId="{4AC04889-55E7-49B9-84D3-4CCC27ADEC67}" destId="{34285A24-6854-46CB-A100-E7ECE066B53E}" srcOrd="0" destOrd="0" presId="urn:microsoft.com/office/officeart/2005/8/layout/list1"/>
    <dgm:cxn modelId="{460E36E5-7C92-4E49-A60D-88AAF602AC5D}" type="presOf" srcId="{584CD58D-723C-4D3A-B567-0A8B81F54CC6}" destId="{4C5CCD0F-8FEB-4C16-887A-0794676FC4D7}" srcOrd="0" destOrd="8" presId="urn:microsoft.com/office/officeart/2005/8/layout/list1"/>
    <dgm:cxn modelId="{F9F06EE8-A14C-4571-A24E-DBD2C87B1F4E}" type="presOf" srcId="{4AC04889-55E7-49B9-84D3-4CCC27ADEC67}" destId="{5BDDD3CA-0500-46AC-8916-56B0D126AC9C}" srcOrd="1" destOrd="0" presId="urn:microsoft.com/office/officeart/2005/8/layout/list1"/>
    <dgm:cxn modelId="{2CF6D3EE-F958-46EA-B55A-C35FF3D736CE}" type="presOf" srcId="{14F2FF48-0A50-4FBB-BC34-E9E98A1D2EA3}" destId="{4C5CCD0F-8FEB-4C16-887A-0794676FC4D7}" srcOrd="0" destOrd="4" presId="urn:microsoft.com/office/officeart/2005/8/layout/list1"/>
    <dgm:cxn modelId="{C08EF4EE-B9E8-4AFF-ACBF-48F06E24AAB3}" type="presOf" srcId="{D17C27B7-941A-419F-A6CA-EA832B54F035}" destId="{2365A19E-B013-424B-A312-A4B9C563BB8C}" srcOrd="0" destOrd="2" presId="urn:microsoft.com/office/officeart/2005/8/layout/list1"/>
    <dgm:cxn modelId="{648A9AF0-4654-46FC-8CFA-FCC5E1E91FC9}" srcId="{4AC04889-55E7-49B9-84D3-4CCC27ADEC67}" destId="{24B7C0E5-C89A-4426-9D6F-D6F8247B9278}" srcOrd="1" destOrd="0" parTransId="{5CB8882C-0BD6-4B04-AD6B-5FB6486CAA62}" sibTransId="{3AD97813-36E1-434E-B067-809464A51991}"/>
    <dgm:cxn modelId="{3F9608F8-CA29-4F60-950A-EA06E08C8E34}" type="presOf" srcId="{40315E1D-9C06-4937-B618-3E15B87DB92F}" destId="{4C5CCD0F-8FEB-4C16-887A-0794676FC4D7}" srcOrd="0" destOrd="6" presId="urn:microsoft.com/office/officeart/2005/8/layout/list1"/>
    <dgm:cxn modelId="{AC12FCF8-855E-4EED-9894-006719377E26}" srcId="{0A058D56-6112-4814-BF2B-DA48A8023C44}" destId="{AC490500-D773-47A9-B214-AEBA3853B915}" srcOrd="2" destOrd="0" parTransId="{EBD7E62C-C033-4C68-9819-47977F8AFDE9}" sibTransId="{198746AC-5037-4ADE-8C49-61DC558FF97F}"/>
    <dgm:cxn modelId="{5E0193D8-163D-4501-83AB-50326BC5D1C9}" type="presParOf" srcId="{7AEE8E9B-3449-4742-8329-B30E6F942C96}" destId="{A70A7247-8DF9-4E5F-8312-D0012D25EB60}" srcOrd="0" destOrd="0" presId="urn:microsoft.com/office/officeart/2005/8/layout/list1"/>
    <dgm:cxn modelId="{20FC637E-15EC-449D-BBDA-A2F9014B967C}" type="presParOf" srcId="{A70A7247-8DF9-4E5F-8312-D0012D25EB60}" destId="{95D835CF-87B5-42BA-8EAA-743D10314F04}" srcOrd="0" destOrd="0" presId="urn:microsoft.com/office/officeart/2005/8/layout/list1"/>
    <dgm:cxn modelId="{58BC44E6-7ACF-420E-A199-243B8A89D021}" type="presParOf" srcId="{A70A7247-8DF9-4E5F-8312-D0012D25EB60}" destId="{88162ED7-8F87-420F-8A2C-422EF59B741F}" srcOrd="1" destOrd="0" presId="urn:microsoft.com/office/officeart/2005/8/layout/list1"/>
    <dgm:cxn modelId="{25DB5CA7-6168-447A-BC5B-783477CA150A}" type="presParOf" srcId="{7AEE8E9B-3449-4742-8329-B30E6F942C96}" destId="{A684288A-5901-4910-A9C4-5878D25FD98E}" srcOrd="1" destOrd="0" presId="urn:microsoft.com/office/officeart/2005/8/layout/list1"/>
    <dgm:cxn modelId="{43C17D1F-E832-4804-A8ED-F6459C120B3C}" type="presParOf" srcId="{7AEE8E9B-3449-4742-8329-B30E6F942C96}" destId="{2365A19E-B013-424B-A312-A4B9C563BB8C}" srcOrd="2" destOrd="0" presId="urn:microsoft.com/office/officeart/2005/8/layout/list1"/>
    <dgm:cxn modelId="{CCD33E10-C0E6-4825-8275-AEAAEDB783CE}" type="presParOf" srcId="{7AEE8E9B-3449-4742-8329-B30E6F942C96}" destId="{6614A320-34CC-449C-824A-949260268502}" srcOrd="3" destOrd="0" presId="urn:microsoft.com/office/officeart/2005/8/layout/list1"/>
    <dgm:cxn modelId="{BDC395B8-7058-45CF-806C-F05B581AA4BC}" type="presParOf" srcId="{7AEE8E9B-3449-4742-8329-B30E6F942C96}" destId="{8A10DA11-7DC3-41F2-8A25-C2854657F5BA}" srcOrd="4" destOrd="0" presId="urn:microsoft.com/office/officeart/2005/8/layout/list1"/>
    <dgm:cxn modelId="{D6D0C36D-0F30-4592-8924-4ACCB7AB00A6}" type="presParOf" srcId="{8A10DA11-7DC3-41F2-8A25-C2854657F5BA}" destId="{34285A24-6854-46CB-A100-E7ECE066B53E}" srcOrd="0" destOrd="0" presId="urn:microsoft.com/office/officeart/2005/8/layout/list1"/>
    <dgm:cxn modelId="{5FFE4F47-7BA4-44AC-A564-6817F67EEA3D}" type="presParOf" srcId="{8A10DA11-7DC3-41F2-8A25-C2854657F5BA}" destId="{5BDDD3CA-0500-46AC-8916-56B0D126AC9C}" srcOrd="1" destOrd="0" presId="urn:microsoft.com/office/officeart/2005/8/layout/list1"/>
    <dgm:cxn modelId="{A184A7BB-0500-4DD5-B30A-E22AB72C8B02}" type="presParOf" srcId="{7AEE8E9B-3449-4742-8329-B30E6F942C96}" destId="{04304FE9-DD85-49BC-B253-23D798D56553}" srcOrd="5" destOrd="0" presId="urn:microsoft.com/office/officeart/2005/8/layout/list1"/>
    <dgm:cxn modelId="{9A9DAD7D-A060-405B-A3C8-3486DEEAD79F}" type="presParOf" srcId="{7AEE8E9B-3449-4742-8329-B30E6F942C96}" destId="{4C5CCD0F-8FEB-4C16-887A-0794676FC4D7}" srcOrd="6" destOrd="0" presId="urn:microsoft.com/office/officeart/2005/8/layout/list1"/>
    <dgm:cxn modelId="{A5468858-719D-4243-AE13-E3FD787D9656}" type="presParOf" srcId="{7AEE8E9B-3449-4742-8329-B30E6F942C96}" destId="{367ED549-B40F-4FAE-AE55-C0355DC442DF}" srcOrd="7" destOrd="0" presId="urn:microsoft.com/office/officeart/2005/8/layout/list1"/>
    <dgm:cxn modelId="{A220394C-F20B-40F1-A0C0-1E6BFE366EDC}" type="presParOf" srcId="{7AEE8E9B-3449-4742-8329-B30E6F942C96}" destId="{B172B5A1-8FA7-4049-B655-5B890D8753EB}" srcOrd="8" destOrd="0" presId="urn:microsoft.com/office/officeart/2005/8/layout/list1"/>
    <dgm:cxn modelId="{095ACA03-E2AE-48DA-BA41-F4911A8D68F5}" type="presParOf" srcId="{B172B5A1-8FA7-4049-B655-5B890D8753EB}" destId="{E5CBCAF8-8B5F-4F08-B805-91708ECB02B9}" srcOrd="0" destOrd="0" presId="urn:microsoft.com/office/officeart/2005/8/layout/list1"/>
    <dgm:cxn modelId="{6041F219-ED14-4B0B-8824-7FF1F33783C4}" type="presParOf" srcId="{B172B5A1-8FA7-4049-B655-5B890D8753EB}" destId="{C15D7B54-C16A-4BB0-8B0E-B731CFB8C2AF}" srcOrd="1" destOrd="0" presId="urn:microsoft.com/office/officeart/2005/8/layout/list1"/>
    <dgm:cxn modelId="{A4E17D10-B77B-4559-996B-B6EBFF7F9E9C}" type="presParOf" srcId="{7AEE8E9B-3449-4742-8329-B30E6F942C96}" destId="{0C132A60-2B7C-49F0-AD99-4AC2DC2E0FEA}" srcOrd="9" destOrd="0" presId="urn:microsoft.com/office/officeart/2005/8/layout/list1"/>
    <dgm:cxn modelId="{3C2FD706-31C3-40E4-82D2-FA0C9F7E8026}" type="presParOf" srcId="{7AEE8E9B-3449-4742-8329-B30E6F942C96}" destId="{5E5233BB-F239-485D-90D0-1FE2502C99D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058D56-6112-4814-BF2B-DA48A8023C44}"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E03382-1A84-4713-B8D0-3D7EE822308B}">
      <dgm:prSet/>
      <dgm:spPr/>
      <dgm:t>
        <a:bodyPr/>
        <a:lstStyle/>
        <a:p>
          <a:pPr rtl="0"/>
          <a:r>
            <a:rPr lang="en-US" b="1" err="1">
              <a:solidFill>
                <a:schemeClr val="bg1"/>
              </a:solidFill>
              <a:latin typeface="Times New Roman" panose="02020603050405020304" pitchFamily="18" charset="0"/>
              <a:cs typeface="Times New Roman" panose="02020603050405020304" pitchFamily="18" charset="0"/>
            </a:rPr>
            <a:t>Công</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cụ</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cần</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cài</a:t>
          </a:r>
          <a:r>
            <a:rPr lang="en-US" b="1">
              <a:solidFill>
                <a:schemeClr val="bg1"/>
              </a:solidFill>
              <a:latin typeface="Times New Roman" panose="02020603050405020304" pitchFamily="18" charset="0"/>
              <a:cs typeface="Times New Roman" panose="02020603050405020304" pitchFamily="18" charset="0"/>
            </a:rPr>
            <a:t> </a:t>
          </a:r>
          <a:r>
            <a:rPr lang="en-US" b="1" err="1">
              <a:solidFill>
                <a:schemeClr val="bg1"/>
              </a:solidFill>
              <a:latin typeface="Times New Roman" panose="02020603050405020304" pitchFamily="18" charset="0"/>
              <a:cs typeface="Times New Roman" panose="02020603050405020304" pitchFamily="18" charset="0"/>
            </a:rPr>
            <a:t>đặt</a:t>
          </a:r>
          <a:endParaRPr lang="en-US">
            <a:solidFill>
              <a:schemeClr val="bg1"/>
            </a:solidFill>
            <a:latin typeface="Times New Roman" panose="02020603050405020304" pitchFamily="18" charset="0"/>
            <a:cs typeface="Times New Roman" panose="02020603050405020304" pitchFamily="18" charset="0"/>
          </a:endParaRPr>
        </a:p>
      </dgm:t>
    </dgm:pt>
    <dgm:pt modelId="{27F02965-BCB7-48DE-BF11-50CCD2091746}" type="parTrans" cxnId="{2AE13E6E-D3A3-4E79-A64F-B261072458F7}">
      <dgm:prSet/>
      <dgm:spPr/>
      <dgm:t>
        <a:bodyPr/>
        <a:lstStyle/>
        <a:p>
          <a:endParaRPr lang="en-US"/>
        </a:p>
      </dgm:t>
    </dgm:pt>
    <dgm:pt modelId="{88757BC3-C66E-4F1A-B172-4FD02ECDE39B}" type="sibTrans" cxnId="{2AE13E6E-D3A3-4E79-A64F-B261072458F7}">
      <dgm:prSet/>
      <dgm:spPr/>
      <dgm:t>
        <a:bodyPr/>
        <a:lstStyle/>
        <a:p>
          <a:endParaRPr lang="en-US"/>
        </a:p>
      </dgm:t>
    </dgm:pt>
    <dgm:pt modelId="{4AC04889-55E7-49B9-84D3-4CCC27ADEC67}">
      <dgm:prSet/>
      <dgm:spPr/>
      <dgm:t>
        <a:bodyPr/>
        <a:lstStyle/>
        <a:p>
          <a:pPr rtl="0"/>
          <a:r>
            <a:rPr lang="en-US" b="1" err="1">
              <a:latin typeface="Times New Roman" panose="02020603050405020304" pitchFamily="18" charset="0"/>
              <a:cs typeface="Times New Roman" panose="02020603050405020304" pitchFamily="18" charset="0"/>
            </a:rPr>
            <a:t>Một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số</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câu</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lệnh</a:t>
          </a:r>
          <a:endParaRPr lang="en-US">
            <a:latin typeface="Times New Roman" panose="02020603050405020304" pitchFamily="18" charset="0"/>
            <a:cs typeface="Times New Roman" panose="02020603050405020304" pitchFamily="18" charset="0"/>
          </a:endParaRPr>
        </a:p>
      </dgm:t>
    </dgm:pt>
    <dgm:pt modelId="{E99370F9-9357-4F08-990C-607AB6D196B8}" type="parTrans" cxnId="{25CA900A-ED63-42EF-973A-989F66FD1ED1}">
      <dgm:prSet/>
      <dgm:spPr/>
      <dgm:t>
        <a:bodyPr/>
        <a:lstStyle/>
        <a:p>
          <a:endParaRPr lang="en-US"/>
        </a:p>
      </dgm:t>
    </dgm:pt>
    <dgm:pt modelId="{BADC76DD-EAC8-4ACE-B2CE-07F8A4EE726F}" type="sibTrans" cxnId="{25CA900A-ED63-42EF-973A-989F66FD1ED1}">
      <dgm:prSet/>
      <dgm:spPr/>
      <dgm:t>
        <a:bodyPr/>
        <a:lstStyle/>
        <a:p>
          <a:endParaRPr lang="en-US"/>
        </a:p>
      </dgm:t>
    </dgm:pt>
    <dgm:pt modelId="{AC490500-D773-47A9-B214-AEBA3853B915}">
      <dgm:prSet/>
      <dgm:spPr/>
      <dgm:t>
        <a:bodyPr/>
        <a:lstStyle/>
        <a:p>
          <a:pPr rtl="0"/>
          <a:r>
            <a:rPr lang="en-US" b="1" err="1">
              <a:latin typeface="Times New Roman" panose="02020603050405020304" pitchFamily="18" charset="0"/>
              <a:cs typeface="Times New Roman" panose="02020603050405020304" pitchFamily="18" charset="0"/>
            </a:rPr>
            <a:t>Tham</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khảo</a:t>
          </a:r>
          <a:endParaRPr lang="en-US">
            <a:latin typeface="Times New Roman" panose="02020603050405020304" pitchFamily="18" charset="0"/>
            <a:cs typeface="Times New Roman" panose="02020603050405020304" pitchFamily="18" charset="0"/>
          </a:endParaRPr>
        </a:p>
      </dgm:t>
    </dgm:pt>
    <dgm:pt modelId="{EBD7E62C-C033-4C68-9819-47977F8AFDE9}" type="parTrans" cxnId="{AC12FCF8-855E-4EED-9894-006719377E26}">
      <dgm:prSet/>
      <dgm:spPr/>
      <dgm:t>
        <a:bodyPr/>
        <a:lstStyle/>
        <a:p>
          <a:endParaRPr lang="en-US"/>
        </a:p>
      </dgm:t>
    </dgm:pt>
    <dgm:pt modelId="{198746AC-5037-4ADE-8C49-61DC558FF97F}" type="sibTrans" cxnId="{AC12FCF8-855E-4EED-9894-006719377E26}">
      <dgm:prSet/>
      <dgm:spPr/>
      <dgm:t>
        <a:bodyPr/>
        <a:lstStyle/>
        <a:p>
          <a:endParaRPr lang="en-US"/>
        </a:p>
      </dgm:t>
    </dgm:pt>
    <dgm:pt modelId="{6F7896D3-7E42-4A64-950A-639CF86975B9}">
      <dgm:prSet custT="1"/>
      <dgm:spPr/>
      <dgm:t>
        <a:bodyPr/>
        <a:lstStyle/>
        <a:p>
          <a:r>
            <a:rPr lang="en-US" sz="1200">
              <a:latin typeface="Times New Roman" panose="02020603050405020304" pitchFamily="18" charset="0"/>
              <a:cs typeface="Times New Roman" panose="02020603050405020304" pitchFamily="18" charset="0"/>
            </a:rPr>
            <a:t>Trước khi tạo Project ReactJS thì máy cần cài đặt (bắt buộc):</a:t>
          </a:r>
        </a:p>
      </dgm:t>
    </dgm:pt>
    <dgm:pt modelId="{91BEA7BB-8540-4778-98B0-23EE0275EF7C}" type="parTrans" cxnId="{322B9771-AAC4-4D19-BE4D-2DB133F5E6FB}">
      <dgm:prSet/>
      <dgm:spPr/>
      <dgm:t>
        <a:bodyPr/>
        <a:lstStyle/>
        <a:p>
          <a:endParaRPr lang="en-US"/>
        </a:p>
      </dgm:t>
    </dgm:pt>
    <dgm:pt modelId="{C7C947CB-B900-4B25-A6F6-BB90D4B532AB}" type="sibTrans" cxnId="{322B9771-AAC4-4D19-BE4D-2DB133F5E6FB}">
      <dgm:prSet/>
      <dgm:spPr/>
      <dgm:t>
        <a:bodyPr/>
        <a:lstStyle/>
        <a:p>
          <a:endParaRPr lang="en-US"/>
        </a:p>
      </dgm:t>
    </dgm:pt>
    <dgm:pt modelId="{0933FCA6-C5EF-47D3-B844-06CE00BE9729}">
      <dgm:prSet custT="1"/>
      <dgm:spPr/>
      <dgm:t>
        <a:bodyPr/>
        <a:lstStyle/>
        <a:p>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project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thế</a:t>
          </a:r>
          <a:r>
            <a:rPr lang="en-US" sz="1200">
              <a:latin typeface="Times New Roman" panose="02020603050405020304" pitchFamily="18" charset="0"/>
              <a:cs typeface="Times New Roman" panose="02020603050405020304" pitchFamily="18" charset="0"/>
            </a:rPr>
            <a:t> [project-name] </a:t>
          </a:r>
          <a:r>
            <a:rPr lang="en-US" sz="1200" err="1">
              <a:latin typeface="Times New Roman" panose="02020603050405020304" pitchFamily="18" charset="0"/>
              <a:cs typeface="Times New Roman" panose="02020603050405020304" pitchFamily="18" charset="0"/>
            </a:rPr>
            <a:t>bằng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tế</a:t>
          </a:r>
          <a:r>
            <a:rPr lang="en-US" sz="1200">
              <a:latin typeface="Times New Roman" panose="02020603050405020304" pitchFamily="18" charset="0"/>
              <a:cs typeface="Times New Roman" panose="02020603050405020304" pitchFamily="18" charset="0"/>
            </a:rPr>
            <a:t>):</a:t>
          </a:r>
          <a:endParaRPr lang="en-US" sz="1200" b="1">
            <a:latin typeface="Times New Roman" panose="02020603050405020304" pitchFamily="18" charset="0"/>
            <a:cs typeface="Times New Roman" panose="02020603050405020304" pitchFamily="18" charset="0"/>
          </a:endParaRPr>
        </a:p>
      </dgm:t>
    </dgm:pt>
    <dgm:pt modelId="{81F8FF23-DB34-4AC1-9CA5-BF9F80143D43}" type="parTrans" cxnId="{47C7F652-C437-46AE-93EC-1D0FDDE4BFC7}">
      <dgm:prSet/>
      <dgm:spPr/>
      <dgm:t>
        <a:bodyPr/>
        <a:lstStyle/>
        <a:p>
          <a:endParaRPr lang="en-US"/>
        </a:p>
      </dgm:t>
    </dgm:pt>
    <dgm:pt modelId="{4F6DE4DF-1CEF-492D-A10B-72E43C88335E}" type="sibTrans" cxnId="{47C7F652-C437-46AE-93EC-1D0FDDE4BFC7}">
      <dgm:prSet/>
      <dgm:spPr/>
      <dgm:t>
        <a:bodyPr/>
        <a:lstStyle/>
        <a:p>
          <a:endParaRPr lang="en-US"/>
        </a:p>
      </dgm:t>
    </dgm:pt>
    <dgm:pt modelId="{04AF3FC3-3BB6-4A96-9A54-AFB74E6D9AD0}">
      <dgm:prSet custT="1"/>
      <dgm:spPr/>
      <dgm:t>
        <a:bodyPr/>
        <a:lstStyle/>
        <a:p>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khảo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lệnh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khác</a:t>
          </a:r>
          <a:r>
            <a:rPr lang="en-US" sz="1200">
              <a:latin typeface="Times New Roman" panose="02020603050405020304" pitchFamily="18" charset="0"/>
              <a:cs typeface="Times New Roman" panose="02020603050405020304" pitchFamily="18" charset="0"/>
            </a:rPr>
            <a:t>: https://classic.yarnpkg.com/en/docs/cli/</a:t>
          </a:r>
        </a:p>
      </dgm:t>
    </dgm:pt>
    <dgm:pt modelId="{937CA9A7-2059-43DF-AED9-ACC788CE31DE}" type="parTrans" cxnId="{B3A4A566-E4BE-4FBA-9015-146E52EDE258}">
      <dgm:prSet/>
      <dgm:spPr/>
      <dgm:t>
        <a:bodyPr/>
        <a:lstStyle/>
        <a:p>
          <a:endParaRPr lang="en-US"/>
        </a:p>
      </dgm:t>
    </dgm:pt>
    <dgm:pt modelId="{1A776CFB-F2C4-4FDD-8A55-9D507073FF03}" type="sibTrans" cxnId="{B3A4A566-E4BE-4FBA-9015-146E52EDE258}">
      <dgm:prSet/>
      <dgm:spPr/>
      <dgm:t>
        <a:bodyPr/>
        <a:lstStyle/>
        <a:p>
          <a:endParaRPr lang="en-US"/>
        </a:p>
      </dgm:t>
    </dgm:pt>
    <dgm:pt modelId="{D96F8F86-1567-4F93-9760-828A84420C4C}">
      <dgm:prSet custT="1"/>
      <dgm:spPr/>
      <dgm:t>
        <a:bodyPr/>
        <a:lstStyle/>
        <a:p>
          <a:pPr>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NodeJS: </a:t>
          </a:r>
          <a:r>
            <a:rPr lang="en-US" sz="1200" err="1">
              <a:latin typeface="Times New Roman" panose="02020603050405020304" pitchFamily="18" charset="0"/>
              <a:cs typeface="Times New Roman" panose="02020603050405020304" pitchFamily="18" charset="0"/>
            </a:rPr>
            <a:t>môi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trường</a:t>
          </a:r>
          <a:r>
            <a:rPr lang="en-US" sz="1200">
              <a:latin typeface="Times New Roman" panose="02020603050405020304" pitchFamily="18" charset="0"/>
              <a:cs typeface="Times New Roman" panose="02020603050405020304" pitchFamily="18" charset="0"/>
            </a:rPr>
            <a:t> runtime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phép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chạy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Javascript</a:t>
          </a:r>
          <a:r>
            <a:rPr lang="en-US" sz="1200">
              <a:latin typeface="Times New Roman" panose="02020603050405020304" pitchFamily="18" charset="0"/>
              <a:cs typeface="Times New Roman" panose="02020603050405020304" pitchFamily="18" charset="0"/>
            </a:rPr>
            <a:t> ở </a:t>
          </a:r>
          <a:r>
            <a:rPr lang="en-US" sz="1200" err="1">
              <a:latin typeface="Times New Roman" panose="02020603050405020304" pitchFamily="18" charset="0"/>
              <a:cs typeface="Times New Roman" panose="02020603050405020304" pitchFamily="18" charset="0"/>
            </a:rPr>
            <a:t>phía</a:t>
          </a:r>
          <a:r>
            <a:rPr lang="en-US" sz="1200">
              <a:latin typeface="Times New Roman" panose="02020603050405020304" pitchFamily="18" charset="0"/>
              <a:cs typeface="Times New Roman" panose="02020603050405020304" pitchFamily="18" charset="0"/>
            </a:rPr>
            <a:t> server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ngoài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trình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duyệt</a:t>
          </a:r>
          <a:endParaRPr lang="en-US" sz="1200">
            <a:latin typeface="Times New Roman" panose="02020603050405020304" pitchFamily="18" charset="0"/>
            <a:cs typeface="Times New Roman" panose="02020603050405020304" pitchFamily="18" charset="0"/>
          </a:endParaRPr>
        </a:p>
      </dgm:t>
    </dgm:pt>
    <dgm:pt modelId="{E81FF93A-7255-4914-92F7-41D184EF8F16}" type="parTrans" cxnId="{56F8BDE0-9216-4FA2-81FC-EFE693B6FE5F}">
      <dgm:prSet/>
      <dgm:spPr/>
      <dgm:t>
        <a:bodyPr/>
        <a:lstStyle/>
        <a:p>
          <a:endParaRPr lang="en-US"/>
        </a:p>
      </dgm:t>
    </dgm:pt>
    <dgm:pt modelId="{19B89862-B656-40AF-B7F1-0B418963A933}" type="sibTrans" cxnId="{56F8BDE0-9216-4FA2-81FC-EFE693B6FE5F}">
      <dgm:prSet/>
      <dgm:spPr/>
      <dgm:t>
        <a:bodyPr/>
        <a:lstStyle/>
        <a:p>
          <a:endParaRPr lang="en-US"/>
        </a:p>
      </dgm:t>
    </dgm:pt>
    <dgm:pt modelId="{7B27FD3F-B9E3-40F1-A20F-1E5F3C810727}">
      <dgm:prSet custT="1"/>
      <dgm:spPr/>
      <dgm:t>
        <a:bodyPr/>
        <a:lstStyle/>
        <a:p>
          <a:pPr>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npm</a:t>
          </a:r>
          <a:r>
            <a:rPr lang="en-US" sz="1200" i="1">
              <a:latin typeface="Times New Roman" panose="02020603050405020304" pitchFamily="18" charset="0"/>
              <a:cs typeface="Times New Roman" panose="02020603050405020304" pitchFamily="18" charset="0"/>
            </a:rPr>
            <a:t> (Node package management):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package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Javascript</a:t>
          </a:r>
          <a:endParaRPr lang="en-US" sz="1200">
            <a:latin typeface="Times New Roman" panose="02020603050405020304" pitchFamily="18" charset="0"/>
            <a:cs typeface="Times New Roman" panose="02020603050405020304" pitchFamily="18" charset="0"/>
          </a:endParaRPr>
        </a:p>
      </dgm:t>
    </dgm:pt>
    <dgm:pt modelId="{0A0311C0-7F79-42F3-B3FE-5DF409CD4BB6}" type="parTrans" cxnId="{0E5863DA-83A4-4C78-81C5-0609C7DAD01C}">
      <dgm:prSet/>
      <dgm:spPr/>
      <dgm:t>
        <a:bodyPr/>
        <a:lstStyle/>
        <a:p>
          <a:endParaRPr lang="en-US"/>
        </a:p>
      </dgm:t>
    </dgm:pt>
    <dgm:pt modelId="{53FDD6BD-839B-462B-8502-948FC3A9BF64}" type="sibTrans" cxnId="{0E5863DA-83A4-4C78-81C5-0609C7DAD01C}">
      <dgm:prSet/>
      <dgm:spPr/>
      <dgm:t>
        <a:bodyPr/>
        <a:lstStyle/>
        <a:p>
          <a:endParaRPr lang="en-US"/>
        </a:p>
      </dgm:t>
    </dgm:pt>
    <dgm:pt modelId="{2E6034A7-33B5-4D26-81AE-C0686047AA39}">
      <dgm:prSet custT="1"/>
      <dgm:spPr/>
      <dgm:t>
        <a:bodyPr/>
        <a:lstStyle/>
        <a:p>
          <a:pPr>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npx</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chọn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phép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chạy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toàn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cục</a:t>
          </a:r>
          <a:r>
            <a:rPr lang="en-US" sz="1200">
              <a:latin typeface="Times New Roman" panose="02020603050405020304" pitchFamily="18" charset="0"/>
              <a:cs typeface="Times New Roman" panose="02020603050405020304" pitchFamily="18" charset="0"/>
            </a:rPr>
            <a:t> (global)</a:t>
          </a:r>
        </a:p>
      </dgm:t>
    </dgm:pt>
    <dgm:pt modelId="{3EC350AA-A14F-458E-B96A-09254DA53650}" type="parTrans" cxnId="{0E44A1B7-0A39-4DC5-9BE4-EB04E867B74B}">
      <dgm:prSet/>
      <dgm:spPr/>
      <dgm:t>
        <a:bodyPr/>
        <a:lstStyle/>
        <a:p>
          <a:endParaRPr lang="en-US"/>
        </a:p>
      </dgm:t>
    </dgm:pt>
    <dgm:pt modelId="{289C5101-9792-4B2E-8C0C-BBEF65CF7253}" type="sibTrans" cxnId="{0E44A1B7-0A39-4DC5-9BE4-EB04E867B74B}">
      <dgm:prSet/>
      <dgm:spPr/>
      <dgm:t>
        <a:bodyPr/>
        <a:lstStyle/>
        <a:p>
          <a:endParaRPr lang="en-US"/>
        </a:p>
      </dgm:t>
    </dgm:pt>
    <dgm:pt modelId="{A3862661-361E-4AA6-9454-199A5CE11DF8}">
      <dgm:prSet custT="1"/>
      <dgm:spPr/>
      <dgm:t>
        <a:bodyPr/>
        <a:lstStyle/>
        <a:p>
          <a:r>
            <a:rPr lang="en-US" sz="1200">
              <a:latin typeface="Times New Roman" panose="02020603050405020304" pitchFamily="18" charset="0"/>
              <a:cs typeface="Times New Roman" panose="02020603050405020304" pitchFamily="18" charset="0"/>
            </a:rPr>
            <a:t>Optional: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 yarn (</a:t>
          </a:r>
          <a:r>
            <a:rPr lang="en-US" sz="1200" err="1">
              <a:latin typeface="Times New Roman" panose="02020603050405020304" pitchFamily="18" charset="0"/>
              <a:cs typeface="Times New Roman" panose="02020603050405020304" pitchFamily="18" charset="0"/>
            </a:rPr>
            <a:t>cũng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/chia </a:t>
          </a:r>
          <a:r>
            <a:rPr lang="en-US" sz="1200" err="1">
              <a:latin typeface="Times New Roman" panose="02020603050405020304" pitchFamily="18" charset="0"/>
              <a:cs typeface="Times New Roman" panose="02020603050405020304" pitchFamily="18" charset="0"/>
            </a:rPr>
            <a:t>sẽ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package </a:t>
          </a:r>
          <a:r>
            <a:rPr lang="en-US" sz="1200" err="1">
              <a:latin typeface="Times New Roman" panose="02020603050405020304" pitchFamily="18" charset="0"/>
              <a:cs typeface="Times New Roman" panose="02020603050405020304" pitchFamily="18" charset="0"/>
            </a:rPr>
            <a:t>nhưng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ưu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so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mặt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tốc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cài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đặt</a:t>
          </a:r>
          <a:r>
            <a:rPr lang="en-US" sz="1200">
              <a:latin typeface="Times New Roman" panose="02020603050405020304" pitchFamily="18" charset="0"/>
              <a:cs typeface="Times New Roman" panose="02020603050405020304" pitchFamily="18" charset="0"/>
            </a:rPr>
            <a:t>,…)</a:t>
          </a:r>
        </a:p>
      </dgm:t>
    </dgm:pt>
    <dgm:pt modelId="{6C1D59D6-2268-45B2-8A69-1C4B0B6A00BC}" type="parTrans" cxnId="{EAA3AA04-B455-4F72-9787-47219EB79632}">
      <dgm:prSet/>
      <dgm:spPr/>
      <dgm:t>
        <a:bodyPr/>
        <a:lstStyle/>
        <a:p>
          <a:endParaRPr lang="en-US"/>
        </a:p>
      </dgm:t>
    </dgm:pt>
    <dgm:pt modelId="{85986BFF-A7BE-4BC0-ABFE-7602F12E3EF3}" type="sibTrans" cxnId="{EAA3AA04-B455-4F72-9787-47219EB79632}">
      <dgm:prSet/>
      <dgm:spPr/>
      <dgm:t>
        <a:bodyPr/>
        <a:lstStyle/>
        <a:p>
          <a:endParaRPr lang="en-US"/>
        </a:p>
      </dgm:t>
    </dgm:pt>
    <dgm:pt modelId="{E7351FAE-F199-45B1-9A2C-2CA1A7ACCE7A}">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npx</a:t>
          </a:r>
          <a:r>
            <a:rPr lang="en-US" sz="1200" b="1">
              <a:latin typeface="Times New Roman" panose="02020603050405020304" pitchFamily="18" charset="0"/>
              <a:cs typeface="Times New Roman" panose="02020603050405020304" pitchFamily="18" charset="0"/>
            </a:rPr>
            <a:t> create-react-app [project-name] –template typescript</a:t>
          </a:r>
        </a:p>
      </dgm:t>
    </dgm:pt>
    <dgm:pt modelId="{6EB1405F-BA7C-4A7F-83D8-D02366D1B02F}" type="parTrans" cxnId="{08D2EE19-8CB9-4CB1-85E2-0D9B422C8ADB}">
      <dgm:prSet/>
      <dgm:spPr/>
      <dgm:t>
        <a:bodyPr/>
        <a:lstStyle/>
        <a:p>
          <a:endParaRPr lang="en-US"/>
        </a:p>
      </dgm:t>
    </dgm:pt>
    <dgm:pt modelId="{9D1B114A-1BDC-49DD-ABF4-F97ECEB0FCA2}" type="sibTrans" cxnId="{08D2EE19-8CB9-4CB1-85E2-0D9B422C8ADB}">
      <dgm:prSet/>
      <dgm:spPr/>
      <dgm:t>
        <a:bodyPr/>
        <a:lstStyle/>
        <a:p>
          <a:endParaRPr lang="en-US"/>
        </a:p>
      </dgm:t>
    </dgm:pt>
    <dgm:pt modelId="{1F2B89D1-62C8-48F8-B887-E0A78181425B}">
      <dgm:prSet custT="1"/>
      <dgm:spPr/>
      <dgm:t>
        <a:bodyPr/>
        <a:lstStyle/>
        <a:p>
          <a:r>
            <a:rPr lang="vi-VN" sz="1200">
              <a:latin typeface="Times New Roman" panose="02020603050405020304" pitchFamily="18" charset="0"/>
              <a:cs typeface="Times New Roman" panose="02020603050405020304" pitchFamily="18" charset="0"/>
            </a:rPr>
            <a:t>Thêm thư viện vào dự án (thay thế [package-name], [version-no] bằng tên package và version thực tế):</a:t>
          </a:r>
          <a:endParaRPr lang="en-US" sz="1200">
            <a:latin typeface="Times New Roman" panose="02020603050405020304" pitchFamily="18" charset="0"/>
            <a:cs typeface="Times New Roman" panose="02020603050405020304" pitchFamily="18" charset="0"/>
          </a:endParaRPr>
        </a:p>
      </dgm:t>
    </dgm:pt>
    <dgm:pt modelId="{9CF3490A-45A1-47E4-82ED-6E0BFD63F03E}" type="parTrans" cxnId="{7E7CED6C-ACCB-43E9-A80F-FEC0E6635113}">
      <dgm:prSet/>
      <dgm:spPr/>
      <dgm:t>
        <a:bodyPr/>
        <a:lstStyle/>
        <a:p>
          <a:endParaRPr lang="en-US"/>
        </a:p>
      </dgm:t>
    </dgm:pt>
    <dgm:pt modelId="{44242FC7-7D97-4AEA-9E9E-C0080EE86680}" type="sibTrans" cxnId="{7E7CED6C-ACCB-43E9-A80F-FEC0E6635113}">
      <dgm:prSet/>
      <dgm:spPr/>
      <dgm:t>
        <a:bodyPr/>
        <a:lstStyle/>
        <a:p>
          <a:endParaRPr lang="en-US"/>
        </a:p>
      </dgm:t>
    </dgm:pt>
    <dgm:pt modelId="{3CC39573-9097-4872-B6EF-0DEF63B53E43}">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npm</a:t>
          </a:r>
          <a:r>
            <a:rPr lang="en-US" sz="1200" b="1">
              <a:latin typeface="Times New Roman" panose="02020603050405020304" pitchFamily="18" charset="0"/>
              <a:cs typeface="Times New Roman" panose="02020603050405020304" pitchFamily="18" charset="0"/>
            </a:rPr>
            <a:t> install [package-name]@[version-no] </a:t>
          </a:r>
          <a:r>
            <a:rPr lang="en-US" sz="1200" b="1" err="1">
              <a:latin typeface="Times New Roman" panose="02020603050405020304" pitchFamily="18" charset="0"/>
              <a:cs typeface="Times New Roman" panose="02020603050405020304" pitchFamily="18" charset="0"/>
            </a:rPr>
            <a:t>hoặc</a:t>
          </a:r>
          <a:r>
            <a:rPr lang="en-US" sz="1200" b="1">
              <a:latin typeface="Times New Roman" panose="02020603050405020304" pitchFamily="18" charset="0"/>
              <a:cs typeface="Times New Roman" panose="02020603050405020304" pitchFamily="18" charset="0"/>
            </a:rPr>
            <a:t> yarn add [package-name]@[version-no]</a:t>
          </a:r>
        </a:p>
      </dgm:t>
    </dgm:pt>
    <dgm:pt modelId="{DF18FD95-D04D-4045-AE62-EA3D1A936321}" type="parTrans" cxnId="{E9862467-D35D-427C-B3B8-A95A5509C545}">
      <dgm:prSet/>
      <dgm:spPr/>
      <dgm:t>
        <a:bodyPr/>
        <a:lstStyle/>
        <a:p>
          <a:endParaRPr lang="en-US"/>
        </a:p>
      </dgm:t>
    </dgm:pt>
    <dgm:pt modelId="{95E1E425-A680-4859-8DEF-0B4E7B0A5D3D}" type="sibTrans" cxnId="{E9862467-D35D-427C-B3B8-A95A5509C545}">
      <dgm:prSet/>
      <dgm:spPr/>
      <dgm:t>
        <a:bodyPr/>
        <a:lstStyle/>
        <a:p>
          <a:endParaRPr lang="en-US"/>
        </a:p>
      </dgm:t>
    </dgm:pt>
    <dgm:pt modelId="{D3D21188-4DD3-4386-9466-050E5146C8DC}">
      <dgm:prSet custT="1"/>
      <dgm:spPr/>
      <dgm:t>
        <a:bodyPr/>
        <a:lstStyle/>
        <a:p>
          <a:r>
            <a:rPr lang="en-US" sz="1200">
              <a:latin typeface="Times New Roman" panose="02020603050405020304" pitchFamily="18" charset="0"/>
              <a:cs typeface="Times New Roman" panose="02020603050405020304" pitchFamily="18" charset="0"/>
            </a:rPr>
            <a:t>Chạy project (ở mode develop – cho phép debug):</a:t>
          </a:r>
          <a:endParaRPr lang="en-US" sz="1200"/>
        </a:p>
      </dgm:t>
    </dgm:pt>
    <dgm:pt modelId="{D6BC6118-F36F-4E7D-875A-33309EBB42EE}" type="parTrans" cxnId="{C493FB34-CA1B-405C-982A-9CA5E5469519}">
      <dgm:prSet/>
      <dgm:spPr/>
      <dgm:t>
        <a:bodyPr/>
        <a:lstStyle/>
        <a:p>
          <a:endParaRPr lang="en-US"/>
        </a:p>
      </dgm:t>
    </dgm:pt>
    <dgm:pt modelId="{9BE1D2D7-09E6-4210-A77F-E10D5424D8FD}" type="sibTrans" cxnId="{C493FB34-CA1B-405C-982A-9CA5E5469519}">
      <dgm:prSet/>
      <dgm:spPr/>
      <dgm:t>
        <a:bodyPr/>
        <a:lstStyle/>
        <a:p>
          <a:endParaRPr lang="en-US"/>
        </a:p>
      </dgm:t>
    </dgm:pt>
    <dgm:pt modelId="{AAEE2788-A1B7-4ED3-91FB-914F5C6C9721}">
      <dgm:prSet custT="1"/>
      <dgm:spPr/>
      <dgm:t>
        <a:bodyPr/>
        <a:lstStyle/>
        <a:p>
          <a:pPr>
            <a:buFont typeface="Courier New" panose="02070309020205020404" pitchFamily="49" charset="0"/>
            <a:buChar char="o"/>
          </a:pPr>
          <a:r>
            <a:rPr lang="en-US" sz="1200" b="1" err="1">
              <a:latin typeface="Times New Roman" panose="02020603050405020304" pitchFamily="18" charset="0"/>
              <a:cs typeface="Times New Roman" panose="02020603050405020304" pitchFamily="18" charset="0"/>
            </a:rPr>
            <a:t>npm</a:t>
          </a:r>
          <a:r>
            <a:rPr lang="en-US" sz="1200" b="1">
              <a:latin typeface="Times New Roman" panose="02020603050405020304" pitchFamily="18" charset="0"/>
              <a:cs typeface="Times New Roman" panose="02020603050405020304" pitchFamily="18" charset="0"/>
            </a:rPr>
            <a:t> run dev</a:t>
          </a:r>
        </a:p>
      </dgm:t>
    </dgm:pt>
    <dgm:pt modelId="{C32C30BE-D49B-4F32-AEDA-39B796E484D6}" type="parTrans" cxnId="{DA6F9E79-8548-4853-9FF1-BABE7BDCBDCC}">
      <dgm:prSet/>
      <dgm:spPr/>
      <dgm:t>
        <a:bodyPr/>
        <a:lstStyle/>
        <a:p>
          <a:endParaRPr lang="en-US"/>
        </a:p>
      </dgm:t>
    </dgm:pt>
    <dgm:pt modelId="{D0E03F3E-12BF-4562-B8D1-DB30036566CD}" type="sibTrans" cxnId="{DA6F9E79-8548-4853-9FF1-BABE7BDCBDCC}">
      <dgm:prSet/>
      <dgm:spPr/>
      <dgm:t>
        <a:bodyPr/>
        <a:lstStyle/>
        <a:p>
          <a:endParaRPr lang="en-US"/>
        </a:p>
      </dgm:t>
    </dgm:pt>
    <dgm:pt modelId="{F1904589-6895-401E-AE7D-9E5DD1735998}">
      <dgm:prSet custT="1"/>
      <dgm:spPr/>
      <dgm:t>
        <a:bodyPr/>
        <a:lstStyle/>
        <a:p>
          <a:r>
            <a:rPr lang="en-US" sz="1200">
              <a:latin typeface="Times New Roman" panose="02020603050405020304" pitchFamily="18" charset="0"/>
              <a:cs typeface="Times New Roman" panose="02020603050405020304" pitchFamily="18" charset="0"/>
            </a:rPr>
            <a:t>Build project:</a:t>
          </a:r>
          <a:endParaRPr lang="en-US" sz="1200"/>
        </a:p>
      </dgm:t>
    </dgm:pt>
    <dgm:pt modelId="{D679F317-A6A7-4348-B10C-6BCDC3504960}" type="parTrans" cxnId="{11EDF8C7-E938-42DA-97D3-95A067DAFE4D}">
      <dgm:prSet/>
      <dgm:spPr/>
      <dgm:t>
        <a:bodyPr/>
        <a:lstStyle/>
        <a:p>
          <a:endParaRPr lang="en-US"/>
        </a:p>
      </dgm:t>
    </dgm:pt>
    <dgm:pt modelId="{AB0452E7-D2A8-4D7D-A657-4092364109DF}" type="sibTrans" cxnId="{11EDF8C7-E938-42DA-97D3-95A067DAFE4D}">
      <dgm:prSet/>
      <dgm:spPr/>
      <dgm:t>
        <a:bodyPr/>
        <a:lstStyle/>
        <a:p>
          <a:endParaRPr lang="en-US"/>
        </a:p>
      </dgm:t>
    </dgm:pt>
    <dgm:pt modelId="{30B30BFA-390A-45DC-A526-53C829B496B2}">
      <dgm:prSet custT="1"/>
      <dgm:spPr/>
      <dgm:t>
        <a:bodyPr/>
        <a:lstStyle/>
        <a:p>
          <a:pPr>
            <a:buFont typeface="Courier New" panose="02070309020205020404" pitchFamily="49" charset="0"/>
            <a:buChar char="o"/>
          </a:pPr>
          <a:r>
            <a:rPr lang="en-US" sz="1200" b="1" i="0" err="1">
              <a:latin typeface="Times New Roman" panose="02020603050405020304" pitchFamily="18" charset="0"/>
              <a:cs typeface="Times New Roman" panose="02020603050405020304" pitchFamily="18" charset="0"/>
            </a:rPr>
            <a:t>npm</a:t>
          </a:r>
          <a:r>
            <a:rPr lang="en-US" sz="1200" b="1" i="0">
              <a:latin typeface="Times New Roman" panose="02020603050405020304" pitchFamily="18" charset="0"/>
              <a:cs typeface="Times New Roman" panose="02020603050405020304" pitchFamily="18" charset="0"/>
            </a:rPr>
            <a:t> run build</a:t>
          </a:r>
        </a:p>
      </dgm:t>
    </dgm:pt>
    <dgm:pt modelId="{1759EEFF-9A99-4BE3-9675-CFDA7B0B7533}" type="parTrans" cxnId="{A6234F78-7F74-4CEF-86CF-DF32A7B0E568}">
      <dgm:prSet/>
      <dgm:spPr/>
      <dgm:t>
        <a:bodyPr/>
        <a:lstStyle/>
        <a:p>
          <a:endParaRPr lang="en-US"/>
        </a:p>
      </dgm:t>
    </dgm:pt>
    <dgm:pt modelId="{947A2C7F-BCF1-4557-9E7A-13D022C3FF2A}" type="sibTrans" cxnId="{A6234F78-7F74-4CEF-86CF-DF32A7B0E568}">
      <dgm:prSet/>
      <dgm:spPr/>
      <dgm:t>
        <a:bodyPr/>
        <a:lstStyle/>
        <a:p>
          <a:endParaRPr lang="en-US"/>
        </a:p>
      </dgm:t>
    </dgm:pt>
    <dgm:pt modelId="{869FAB92-D8FE-4802-B3B7-B642CB9A43E2}">
      <dgm:prSet custT="1"/>
      <dgm:spPr/>
      <dgm:t>
        <a:bodyPr/>
        <a:lstStyle/>
        <a:p>
          <a:r>
            <a:rPr lang="en-US" sz="1200" b="1" i="1">
              <a:latin typeface="Times New Roman" panose="02020603050405020304" pitchFamily="18" charset="0"/>
              <a:cs typeface="Times New Roman" panose="02020603050405020304" pitchFamily="18" charset="0"/>
            </a:rPr>
            <a:t>Chú ý: </a:t>
          </a:r>
        </a:p>
      </dgm:t>
    </dgm:pt>
    <dgm:pt modelId="{10E119D6-FB11-4BB9-865D-D2C56769A455}" type="parTrans" cxnId="{52A4C0BA-D1F5-4341-9108-769E22648630}">
      <dgm:prSet/>
      <dgm:spPr/>
      <dgm:t>
        <a:bodyPr/>
        <a:lstStyle/>
        <a:p>
          <a:endParaRPr lang="en-US"/>
        </a:p>
      </dgm:t>
    </dgm:pt>
    <dgm:pt modelId="{48E0766C-AF99-46A4-AA1D-07BDD000B0DF}" type="sibTrans" cxnId="{52A4C0BA-D1F5-4341-9108-769E22648630}">
      <dgm:prSet/>
      <dgm:spPr/>
      <dgm:t>
        <a:bodyPr/>
        <a:lstStyle/>
        <a:p>
          <a:endParaRPr lang="en-US"/>
        </a:p>
      </dgm:t>
    </dgm:pt>
    <dgm:pt modelId="{9C424A85-525C-465A-B1D3-8E9AE6520E29}">
      <dgm:prSet custT="1"/>
      <dgm:spPr/>
      <dgm:t>
        <a:bodyPr/>
        <a:lstStyle/>
        <a:p>
          <a:r>
            <a:rPr lang="en-US" sz="1200">
              <a:latin typeface="Times New Roman" panose="02020603050405020304" pitchFamily="18" charset="0"/>
              <a:cs typeface="Times New Roman" panose="02020603050405020304" pitchFamily="18" charset="0"/>
            </a:rPr>
            <a:t>Trong Project </a:t>
          </a:r>
          <a:r>
            <a:rPr lang="vi-VN" sz="1200">
              <a:latin typeface="Times New Roman" panose="02020603050405020304" pitchFamily="18" charset="0"/>
              <a:cs typeface="Times New Roman" panose="02020603050405020304" pitchFamily="18" charset="0"/>
            </a:rPr>
            <a:t>ReactJS</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js</a:t>
          </a:r>
          <a:r>
            <a:rPr lang="en-US" sz="1200">
              <a:latin typeface="Times New Roman" panose="02020603050405020304" pitchFamily="18" charset="0"/>
              <a:cs typeface="Times New Roman" panose="02020603050405020304" pitchFamily="18" charset="0"/>
            </a:rPr>
            <a:t>/</a:t>
          </a:r>
          <a:r>
            <a:rPr lang="en-US" sz="1200" err="1">
              <a:latin typeface="Times New Roman" panose="02020603050405020304" pitchFamily="18" charset="0"/>
              <a:cs typeface="Times New Roman" panose="02020603050405020304" pitchFamily="18" charset="0"/>
            </a:rPr>
            <a:t>jsx</a:t>
          </a:r>
          <a:r>
            <a:rPr lang="en-US" sz="1200">
              <a:latin typeface="Times New Roman" panose="02020603050405020304" pitchFamily="18" charset="0"/>
              <a:cs typeface="Times New Roman" panose="02020603050405020304" pitchFamily="18" charset="0"/>
            </a:rPr>
            <a:t> file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ts</a:t>
          </a:r>
          <a:r>
            <a:rPr lang="en-US" sz="1200">
              <a:latin typeface="Times New Roman" panose="02020603050405020304" pitchFamily="18" charset="0"/>
              <a:cs typeface="Times New Roman" panose="02020603050405020304" pitchFamily="18" charset="0"/>
            </a:rPr>
            <a:t>/</a:t>
          </a:r>
          <a:r>
            <a:rPr lang="en-US" sz="1200" err="1">
              <a:latin typeface="Times New Roman" panose="02020603050405020304" pitchFamily="18" charset="0"/>
              <a:cs typeface="Times New Roman" panose="02020603050405020304" pitchFamily="18" charset="0"/>
            </a:rPr>
            <a:t>tsx</a:t>
          </a:r>
          <a:r>
            <a:rPr lang="en-US" sz="1200">
              <a:latin typeface="Times New Roman" panose="02020603050405020304" pitchFamily="18" charset="0"/>
              <a:cs typeface="Times New Roman" panose="02020603050405020304" pitchFamily="18" charset="0"/>
            </a:rPr>
            <a:t> file, </a:t>
          </a:r>
          <a:r>
            <a:rPr lang="en-US" sz="1200" err="1">
              <a:latin typeface="Times New Roman" panose="02020603050405020304" pitchFamily="18" charset="0"/>
              <a:cs typeface="Times New Roman" panose="02020603050405020304" pitchFamily="18" charset="0"/>
            </a:rPr>
            <a:t>tránh</a:t>
          </a:r>
          <a:r>
            <a:rPr lang="en-US" sz="1200">
              <a:latin typeface="Times New Roman" panose="02020603050405020304" pitchFamily="18" charset="0"/>
              <a:cs typeface="Times New Roman" panose="02020603050405020304" pitchFamily="18" charset="0"/>
            </a:rPr>
            <a:t> dùng </a:t>
          </a:r>
          <a:r>
            <a:rPr lang="en-US" sz="1200" err="1">
              <a:latin typeface="Times New Roman" panose="02020603050405020304" pitchFamily="18" charset="0"/>
              <a:cs typeface="Times New Roman" panose="02020603050405020304" pitchFamily="18" charset="0"/>
            </a:rPr>
            <a:t>lẫn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lộn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cả</a:t>
          </a:r>
          <a:r>
            <a:rPr lang="en-US" sz="1200">
              <a:latin typeface="Times New Roman" panose="02020603050405020304" pitchFamily="18" charset="0"/>
              <a:cs typeface="Times New Roman" panose="02020603050405020304" pitchFamily="18" charset="0"/>
            </a:rPr>
            <a:t> 2 </a:t>
          </a:r>
          <a:r>
            <a:rPr lang="en-US" sz="1200" err="1">
              <a:latin typeface="Times New Roman" panose="02020603050405020304" pitchFamily="18" charset="0"/>
              <a:cs typeface="Times New Roman" panose="02020603050405020304" pitchFamily="18" charset="0"/>
            </a:rPr>
            <a:t>loại</a:t>
          </a:r>
          <a:endParaRPr lang="en-US" sz="1200">
            <a:latin typeface="Times New Roman" panose="02020603050405020304" pitchFamily="18" charset="0"/>
            <a:cs typeface="Times New Roman" panose="02020603050405020304" pitchFamily="18" charset="0"/>
          </a:endParaRPr>
        </a:p>
      </dgm:t>
    </dgm:pt>
    <dgm:pt modelId="{15468C8E-F2EC-408C-9EFF-77C2D77B67C9}" type="parTrans" cxnId="{EC9A84C2-864D-4E3A-9475-B8CCC3349CAF}">
      <dgm:prSet/>
      <dgm:spPr/>
      <dgm:t>
        <a:bodyPr/>
        <a:lstStyle/>
        <a:p>
          <a:endParaRPr lang="en-US"/>
        </a:p>
      </dgm:t>
    </dgm:pt>
    <dgm:pt modelId="{87020BE5-6ADA-422F-B618-EC2CCB989E46}" type="sibTrans" cxnId="{EC9A84C2-864D-4E3A-9475-B8CCC3349CAF}">
      <dgm:prSet/>
      <dgm:spPr/>
      <dgm:t>
        <a:bodyPr/>
        <a:lstStyle/>
        <a:p>
          <a:endParaRPr lang="en-US"/>
        </a:p>
      </dgm:t>
    </dgm:pt>
    <dgm:pt modelId="{03A562C4-B2E4-4B58-87E7-23963FACF0BF}">
      <dgm:prSet custT="1"/>
      <dgm:spPr/>
      <dgm:t>
        <a:bodyPr/>
        <a:lstStyle/>
        <a:p>
          <a:r>
            <a:rPr lang="en-US" sz="1200">
              <a:latin typeface="Times New Roman" panose="02020603050405020304" pitchFamily="18" charset="0"/>
              <a:cs typeface="Times New Roman" panose="02020603050405020304" pitchFamily="18" charset="0"/>
            </a:rPr>
            <a:t>Nếu như khai báo ở phiên bản mới nhất thì không cần thêm version (chỉ thêm nếu như cần dung package cũ)</a:t>
          </a:r>
        </a:p>
      </dgm:t>
    </dgm:pt>
    <dgm:pt modelId="{D8F8FEB7-1459-4A44-8BFD-9FF4511F9C26}" type="parTrans" cxnId="{DE223C96-C23A-4AA7-BC51-EA2A1A7512F7}">
      <dgm:prSet/>
      <dgm:spPr/>
      <dgm:t>
        <a:bodyPr/>
        <a:lstStyle/>
        <a:p>
          <a:endParaRPr lang="en-US"/>
        </a:p>
      </dgm:t>
    </dgm:pt>
    <dgm:pt modelId="{A2E6819A-468B-4F6C-B9EA-4E11364503DF}" type="sibTrans" cxnId="{DE223C96-C23A-4AA7-BC51-EA2A1A7512F7}">
      <dgm:prSet/>
      <dgm:spPr/>
      <dgm:t>
        <a:bodyPr/>
        <a:lstStyle/>
        <a:p>
          <a:endParaRPr lang="en-US"/>
        </a:p>
      </dgm:t>
    </dgm:pt>
    <dgm:pt modelId="{4C1A42CA-FBBA-4AC0-BFD2-D0919D143018}">
      <dgm:prSet custT="1"/>
      <dgm:spPr/>
      <dgm:t>
        <a:bodyPr/>
        <a:lstStyle/>
        <a:p>
          <a:r>
            <a:rPr lang="en-US" sz="1200" err="1">
              <a:latin typeface="Times New Roman" panose="02020603050405020304" pitchFamily="18" charset="0"/>
              <a:cs typeface="Times New Roman" panose="02020603050405020304" pitchFamily="18" charset="0"/>
            </a:rPr>
            <a:t>Nếu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viện</a:t>
          </a:r>
          <a:r>
            <a:rPr lang="en-US" sz="1200">
              <a:latin typeface="Times New Roman" panose="02020603050405020304" pitchFamily="18" charset="0"/>
              <a:cs typeface="Times New Roman" panose="02020603050405020304" pitchFamily="18" charset="0"/>
            </a:rPr>
            <a:t> ở </a:t>
          </a:r>
          <a:r>
            <a:rPr lang="en-US" sz="1200" err="1">
              <a:latin typeface="Times New Roman" panose="02020603050405020304" pitchFamily="18" charset="0"/>
              <a:cs typeface="Times New Roman" panose="02020603050405020304" pitchFamily="18" charset="0"/>
            </a:rPr>
            <a:t>môi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trường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triển</a:t>
          </a:r>
          <a:r>
            <a:rPr lang="en-US" sz="1200">
              <a:latin typeface="Times New Roman" panose="02020603050405020304" pitchFamily="18" charset="0"/>
              <a:cs typeface="Times New Roman" panose="02020603050405020304" pitchFamily="18" charset="0"/>
            </a:rPr>
            <a:t>/ test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--save-dev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npm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–dev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yarn)</a:t>
          </a:r>
        </a:p>
      </dgm:t>
    </dgm:pt>
    <dgm:pt modelId="{DD00F521-F8D7-4CCB-B6F9-E53E5E27BE2D}" type="parTrans" cxnId="{2037E255-7F2E-443E-9C2F-3FB4370B9D03}">
      <dgm:prSet/>
      <dgm:spPr/>
      <dgm:t>
        <a:bodyPr/>
        <a:lstStyle/>
        <a:p>
          <a:endParaRPr lang="en-US"/>
        </a:p>
      </dgm:t>
    </dgm:pt>
    <dgm:pt modelId="{8C1511CB-01A6-4FB4-8222-9DC766BCB1B8}" type="sibTrans" cxnId="{2037E255-7F2E-443E-9C2F-3FB4370B9D03}">
      <dgm:prSet/>
      <dgm:spPr/>
      <dgm:t>
        <a:bodyPr/>
        <a:lstStyle/>
        <a:p>
          <a:endParaRPr lang="en-US"/>
        </a:p>
      </dgm:t>
    </dgm:pt>
    <dgm:pt modelId="{7AEE8E9B-3449-4742-8329-B30E6F942C96}" type="pres">
      <dgm:prSet presAssocID="{0A058D56-6112-4814-BF2B-DA48A8023C44}" presName="linear" presStyleCnt="0">
        <dgm:presLayoutVars>
          <dgm:dir/>
          <dgm:animLvl val="lvl"/>
          <dgm:resizeHandles val="exact"/>
        </dgm:presLayoutVars>
      </dgm:prSet>
      <dgm:spPr/>
    </dgm:pt>
    <dgm:pt modelId="{A70A7247-8DF9-4E5F-8312-D0012D25EB60}" type="pres">
      <dgm:prSet presAssocID="{C6E03382-1A84-4713-B8D0-3D7EE822308B}" presName="parentLin" presStyleCnt="0"/>
      <dgm:spPr/>
    </dgm:pt>
    <dgm:pt modelId="{95D835CF-87B5-42BA-8EAA-743D10314F04}" type="pres">
      <dgm:prSet presAssocID="{C6E03382-1A84-4713-B8D0-3D7EE822308B}" presName="parentLeftMargin" presStyleLbl="node1" presStyleIdx="0" presStyleCnt="3"/>
      <dgm:spPr/>
    </dgm:pt>
    <dgm:pt modelId="{88162ED7-8F87-420F-8A2C-422EF59B741F}" type="pres">
      <dgm:prSet presAssocID="{C6E03382-1A84-4713-B8D0-3D7EE822308B}" presName="parentText" presStyleLbl="node1" presStyleIdx="0" presStyleCnt="3">
        <dgm:presLayoutVars>
          <dgm:chMax val="0"/>
          <dgm:bulletEnabled val="1"/>
        </dgm:presLayoutVars>
      </dgm:prSet>
      <dgm:spPr/>
    </dgm:pt>
    <dgm:pt modelId="{A684288A-5901-4910-A9C4-5878D25FD98E}" type="pres">
      <dgm:prSet presAssocID="{C6E03382-1A84-4713-B8D0-3D7EE822308B}" presName="negativeSpace" presStyleCnt="0"/>
      <dgm:spPr/>
    </dgm:pt>
    <dgm:pt modelId="{2365A19E-B013-424B-A312-A4B9C563BB8C}" type="pres">
      <dgm:prSet presAssocID="{C6E03382-1A84-4713-B8D0-3D7EE822308B}" presName="childText" presStyleLbl="conFgAcc1" presStyleIdx="0" presStyleCnt="3">
        <dgm:presLayoutVars>
          <dgm:bulletEnabled val="1"/>
        </dgm:presLayoutVars>
      </dgm:prSet>
      <dgm:spPr/>
    </dgm:pt>
    <dgm:pt modelId="{6614A320-34CC-449C-824A-949260268502}" type="pres">
      <dgm:prSet presAssocID="{88757BC3-C66E-4F1A-B172-4FD02ECDE39B}" presName="spaceBetweenRectangles" presStyleCnt="0"/>
      <dgm:spPr/>
    </dgm:pt>
    <dgm:pt modelId="{8A10DA11-7DC3-41F2-8A25-C2854657F5BA}" type="pres">
      <dgm:prSet presAssocID="{4AC04889-55E7-49B9-84D3-4CCC27ADEC67}" presName="parentLin" presStyleCnt="0"/>
      <dgm:spPr/>
    </dgm:pt>
    <dgm:pt modelId="{34285A24-6854-46CB-A100-E7ECE066B53E}" type="pres">
      <dgm:prSet presAssocID="{4AC04889-55E7-49B9-84D3-4CCC27ADEC67}" presName="parentLeftMargin" presStyleLbl="node1" presStyleIdx="0" presStyleCnt="3"/>
      <dgm:spPr/>
    </dgm:pt>
    <dgm:pt modelId="{5BDDD3CA-0500-46AC-8916-56B0D126AC9C}" type="pres">
      <dgm:prSet presAssocID="{4AC04889-55E7-49B9-84D3-4CCC27ADEC67}" presName="parentText" presStyleLbl="node1" presStyleIdx="1" presStyleCnt="3">
        <dgm:presLayoutVars>
          <dgm:chMax val="0"/>
          <dgm:bulletEnabled val="1"/>
        </dgm:presLayoutVars>
      </dgm:prSet>
      <dgm:spPr/>
    </dgm:pt>
    <dgm:pt modelId="{04304FE9-DD85-49BC-B253-23D798D56553}" type="pres">
      <dgm:prSet presAssocID="{4AC04889-55E7-49B9-84D3-4CCC27ADEC67}" presName="negativeSpace" presStyleCnt="0"/>
      <dgm:spPr/>
    </dgm:pt>
    <dgm:pt modelId="{4C5CCD0F-8FEB-4C16-887A-0794676FC4D7}" type="pres">
      <dgm:prSet presAssocID="{4AC04889-55E7-49B9-84D3-4CCC27ADEC67}" presName="childText" presStyleLbl="conFgAcc1" presStyleIdx="1" presStyleCnt="3">
        <dgm:presLayoutVars>
          <dgm:bulletEnabled val="1"/>
        </dgm:presLayoutVars>
      </dgm:prSet>
      <dgm:spPr/>
    </dgm:pt>
    <dgm:pt modelId="{367ED549-B40F-4FAE-AE55-C0355DC442DF}" type="pres">
      <dgm:prSet presAssocID="{BADC76DD-EAC8-4ACE-B2CE-07F8A4EE726F}" presName="spaceBetweenRectangles" presStyleCnt="0"/>
      <dgm:spPr/>
    </dgm:pt>
    <dgm:pt modelId="{B172B5A1-8FA7-4049-B655-5B890D8753EB}" type="pres">
      <dgm:prSet presAssocID="{AC490500-D773-47A9-B214-AEBA3853B915}" presName="parentLin" presStyleCnt="0"/>
      <dgm:spPr/>
    </dgm:pt>
    <dgm:pt modelId="{E5CBCAF8-8B5F-4F08-B805-91708ECB02B9}" type="pres">
      <dgm:prSet presAssocID="{AC490500-D773-47A9-B214-AEBA3853B915}" presName="parentLeftMargin" presStyleLbl="node1" presStyleIdx="1" presStyleCnt="3"/>
      <dgm:spPr/>
    </dgm:pt>
    <dgm:pt modelId="{C15D7B54-C16A-4BB0-8B0E-B731CFB8C2AF}" type="pres">
      <dgm:prSet presAssocID="{AC490500-D773-47A9-B214-AEBA3853B915}" presName="parentText" presStyleLbl="node1" presStyleIdx="2" presStyleCnt="3">
        <dgm:presLayoutVars>
          <dgm:chMax val="0"/>
          <dgm:bulletEnabled val="1"/>
        </dgm:presLayoutVars>
      </dgm:prSet>
      <dgm:spPr/>
    </dgm:pt>
    <dgm:pt modelId="{0C132A60-2B7C-49F0-AD99-4AC2DC2E0FEA}" type="pres">
      <dgm:prSet presAssocID="{AC490500-D773-47A9-B214-AEBA3853B915}" presName="negativeSpace" presStyleCnt="0"/>
      <dgm:spPr/>
    </dgm:pt>
    <dgm:pt modelId="{5E5233BB-F239-485D-90D0-1FE2502C99DF}" type="pres">
      <dgm:prSet presAssocID="{AC490500-D773-47A9-B214-AEBA3853B915}" presName="childText" presStyleLbl="conFgAcc1" presStyleIdx="2" presStyleCnt="3">
        <dgm:presLayoutVars>
          <dgm:bulletEnabled val="1"/>
        </dgm:presLayoutVars>
      </dgm:prSet>
      <dgm:spPr/>
    </dgm:pt>
  </dgm:ptLst>
  <dgm:cxnLst>
    <dgm:cxn modelId="{EAA3AA04-B455-4F72-9787-47219EB79632}" srcId="{C6E03382-1A84-4713-B8D0-3D7EE822308B}" destId="{A3862661-361E-4AA6-9454-199A5CE11DF8}" srcOrd="1" destOrd="0" parTransId="{6C1D59D6-2268-45B2-8A69-1C4B0B6A00BC}" sibTransId="{85986BFF-A7BE-4BC0-ABFE-7602F12E3EF3}"/>
    <dgm:cxn modelId="{25CA900A-ED63-42EF-973A-989F66FD1ED1}" srcId="{0A058D56-6112-4814-BF2B-DA48A8023C44}" destId="{4AC04889-55E7-49B9-84D3-4CCC27ADEC67}" srcOrd="1" destOrd="0" parTransId="{E99370F9-9357-4F08-990C-607AB6D196B8}" sibTransId="{BADC76DD-EAC8-4ACE-B2CE-07F8A4EE726F}"/>
    <dgm:cxn modelId="{32FDC00F-C7FE-434C-A32F-EAB3E0394CC3}" type="presOf" srcId="{0A058D56-6112-4814-BF2B-DA48A8023C44}" destId="{7AEE8E9B-3449-4742-8329-B30E6F942C96}" srcOrd="0" destOrd="0" presId="urn:microsoft.com/office/officeart/2005/8/layout/list1"/>
    <dgm:cxn modelId="{14F6DE10-A36E-4C2A-AAF8-5C9A80CB5F7A}" type="presOf" srcId="{2E6034A7-33B5-4D26-81AE-C0686047AA39}" destId="{2365A19E-B013-424B-A312-A4B9C563BB8C}" srcOrd="0" destOrd="3" presId="urn:microsoft.com/office/officeart/2005/8/layout/list1"/>
    <dgm:cxn modelId="{BC809818-9E3E-4F41-9861-655FACB38AF1}" type="presOf" srcId="{AC490500-D773-47A9-B214-AEBA3853B915}" destId="{C15D7B54-C16A-4BB0-8B0E-B731CFB8C2AF}" srcOrd="1" destOrd="0" presId="urn:microsoft.com/office/officeart/2005/8/layout/list1"/>
    <dgm:cxn modelId="{08D2EE19-8CB9-4CB1-85E2-0D9B422C8ADB}" srcId="{0933FCA6-C5EF-47D3-B844-06CE00BE9729}" destId="{E7351FAE-F199-45B1-9A2C-2CA1A7ACCE7A}" srcOrd="0" destOrd="0" parTransId="{6EB1405F-BA7C-4A7F-83D8-D02366D1B02F}" sibTransId="{9D1B114A-1BDC-49DD-ABF4-F97ECEB0FCA2}"/>
    <dgm:cxn modelId="{4A17551E-9A96-4B76-93F7-5F2DBF036687}" type="presOf" srcId="{AAEE2788-A1B7-4ED3-91FB-914F5C6C9721}" destId="{4C5CCD0F-8FEB-4C16-887A-0794676FC4D7}" srcOrd="0" destOrd="5" presId="urn:microsoft.com/office/officeart/2005/8/layout/list1"/>
    <dgm:cxn modelId="{AEA10C21-4E99-4BAE-9298-A6555C1B6FE6}" type="presOf" srcId="{C6E03382-1A84-4713-B8D0-3D7EE822308B}" destId="{95D835CF-87B5-42BA-8EAA-743D10314F04}" srcOrd="0" destOrd="0" presId="urn:microsoft.com/office/officeart/2005/8/layout/list1"/>
    <dgm:cxn modelId="{370D2C23-3311-49F5-B7A7-A7DDC9051BA9}" type="presOf" srcId="{03A562C4-B2E4-4B58-87E7-23963FACF0BF}" destId="{4C5CCD0F-8FEB-4C16-887A-0794676FC4D7}" srcOrd="0" destOrd="10" presId="urn:microsoft.com/office/officeart/2005/8/layout/list1"/>
    <dgm:cxn modelId="{C493FB34-CA1B-405C-982A-9CA5E5469519}" srcId="{4AC04889-55E7-49B9-84D3-4CCC27ADEC67}" destId="{D3D21188-4DD3-4386-9466-050E5146C8DC}" srcOrd="2" destOrd="0" parTransId="{D6BC6118-F36F-4E7D-875A-33309EBB42EE}" sibTransId="{9BE1D2D7-09E6-4210-A77F-E10D5424D8FD}"/>
    <dgm:cxn modelId="{38071F3A-8D74-4A13-B47E-AD3538E3D11E}" type="presOf" srcId="{6F7896D3-7E42-4A64-950A-639CF86975B9}" destId="{2365A19E-B013-424B-A312-A4B9C563BB8C}" srcOrd="0" destOrd="0" presId="urn:microsoft.com/office/officeart/2005/8/layout/list1"/>
    <dgm:cxn modelId="{C65C413A-7EE4-4D52-940B-1BBE5FC09076}" type="presOf" srcId="{C6E03382-1A84-4713-B8D0-3D7EE822308B}" destId="{88162ED7-8F87-420F-8A2C-422EF59B741F}" srcOrd="1" destOrd="0" presId="urn:microsoft.com/office/officeart/2005/8/layout/list1"/>
    <dgm:cxn modelId="{CEECB561-F14F-47D8-AF53-F5C2F9A335EA}" type="presOf" srcId="{D96F8F86-1567-4F93-9760-828A84420C4C}" destId="{2365A19E-B013-424B-A312-A4B9C563BB8C}" srcOrd="0" destOrd="1" presId="urn:microsoft.com/office/officeart/2005/8/layout/list1"/>
    <dgm:cxn modelId="{B74A8662-6DB7-412C-B3C4-A9093D051730}" type="presOf" srcId="{A3862661-361E-4AA6-9454-199A5CE11DF8}" destId="{2365A19E-B013-424B-A312-A4B9C563BB8C}" srcOrd="0" destOrd="4" presId="urn:microsoft.com/office/officeart/2005/8/layout/list1"/>
    <dgm:cxn modelId="{B3A4A566-E4BE-4FBA-9015-146E52EDE258}" srcId="{AC490500-D773-47A9-B214-AEBA3853B915}" destId="{04AF3FC3-3BB6-4A96-9A54-AFB74E6D9AD0}" srcOrd="0" destOrd="0" parTransId="{937CA9A7-2059-43DF-AED9-ACC788CE31DE}" sibTransId="{1A776CFB-F2C4-4FDD-8A55-9D507073FF03}"/>
    <dgm:cxn modelId="{E9862467-D35D-427C-B3B8-A95A5509C545}" srcId="{1F2B89D1-62C8-48F8-B887-E0A78181425B}" destId="{3CC39573-9097-4872-B6EF-0DEF63B53E43}" srcOrd="0" destOrd="0" parTransId="{DF18FD95-D04D-4045-AE62-EA3D1A936321}" sibTransId="{95E1E425-A680-4859-8DEF-0B4E7B0A5D3D}"/>
    <dgm:cxn modelId="{90DD0548-026C-4F21-875D-C23AD4756AF0}" type="presOf" srcId="{D3D21188-4DD3-4386-9466-050E5146C8DC}" destId="{4C5CCD0F-8FEB-4C16-887A-0794676FC4D7}" srcOrd="0" destOrd="4" presId="urn:microsoft.com/office/officeart/2005/8/layout/list1"/>
    <dgm:cxn modelId="{7E7CED6C-ACCB-43E9-A80F-FEC0E6635113}" srcId="{4AC04889-55E7-49B9-84D3-4CCC27ADEC67}" destId="{1F2B89D1-62C8-48F8-B887-E0A78181425B}" srcOrd="1" destOrd="0" parTransId="{9CF3490A-45A1-47E4-82ED-6E0BFD63F03E}" sibTransId="{44242FC7-7D97-4AEA-9E9E-C0080EE86680}"/>
    <dgm:cxn modelId="{A27F264E-3DDF-415C-B3EA-ED6F9CE1C8D9}" type="presOf" srcId="{3CC39573-9097-4872-B6EF-0DEF63B53E43}" destId="{4C5CCD0F-8FEB-4C16-887A-0794676FC4D7}" srcOrd="0" destOrd="3" presId="urn:microsoft.com/office/officeart/2005/8/layout/list1"/>
    <dgm:cxn modelId="{2AE13E6E-D3A3-4E79-A64F-B261072458F7}" srcId="{0A058D56-6112-4814-BF2B-DA48A8023C44}" destId="{C6E03382-1A84-4713-B8D0-3D7EE822308B}" srcOrd="0" destOrd="0" parTransId="{27F02965-BCB7-48DE-BF11-50CCD2091746}" sibTransId="{88757BC3-C66E-4F1A-B172-4FD02ECDE39B}"/>
    <dgm:cxn modelId="{12F13C6F-45FD-4D63-8713-0A3DFC7745B4}" type="presOf" srcId="{04AF3FC3-3BB6-4A96-9A54-AFB74E6D9AD0}" destId="{5E5233BB-F239-485D-90D0-1FE2502C99DF}" srcOrd="0" destOrd="0" presId="urn:microsoft.com/office/officeart/2005/8/layout/list1"/>
    <dgm:cxn modelId="{2CAB4350-23E9-4FAB-9F35-52F2BC6AC662}" type="presOf" srcId="{7B27FD3F-B9E3-40F1-A20F-1E5F3C810727}" destId="{2365A19E-B013-424B-A312-A4B9C563BB8C}" srcOrd="0" destOrd="2" presId="urn:microsoft.com/office/officeart/2005/8/layout/list1"/>
    <dgm:cxn modelId="{322B9771-AAC4-4D19-BE4D-2DB133F5E6FB}" srcId="{C6E03382-1A84-4713-B8D0-3D7EE822308B}" destId="{6F7896D3-7E42-4A64-950A-639CF86975B9}" srcOrd="0" destOrd="0" parTransId="{91BEA7BB-8540-4778-98B0-23EE0275EF7C}" sibTransId="{C7C947CB-B900-4B25-A6F6-BB90D4B532AB}"/>
    <dgm:cxn modelId="{47C7F652-C437-46AE-93EC-1D0FDDE4BFC7}" srcId="{4AC04889-55E7-49B9-84D3-4CCC27ADEC67}" destId="{0933FCA6-C5EF-47D3-B844-06CE00BE9729}" srcOrd="0" destOrd="0" parTransId="{81F8FF23-DB34-4AC1-9CA5-BF9F80143D43}" sibTransId="{4F6DE4DF-1CEF-492D-A10B-72E43C88335E}"/>
    <dgm:cxn modelId="{586F4375-2B0B-4225-8681-963BAA20FE7E}" type="presOf" srcId="{30B30BFA-390A-45DC-A526-53C829B496B2}" destId="{4C5CCD0F-8FEB-4C16-887A-0794676FC4D7}" srcOrd="0" destOrd="7" presId="urn:microsoft.com/office/officeart/2005/8/layout/list1"/>
    <dgm:cxn modelId="{2037E255-7F2E-443E-9C2F-3FB4370B9D03}" srcId="{4AC04889-55E7-49B9-84D3-4CCC27ADEC67}" destId="{4C1A42CA-FBBA-4AC0-BFD2-D0919D143018}" srcOrd="7" destOrd="0" parTransId="{DD00F521-F8D7-4CCB-B6F9-E53E5E27BE2D}" sibTransId="{8C1511CB-01A6-4FB4-8222-9DC766BCB1B8}"/>
    <dgm:cxn modelId="{A6234F78-7F74-4CEF-86CF-DF32A7B0E568}" srcId="{F1904589-6895-401E-AE7D-9E5DD1735998}" destId="{30B30BFA-390A-45DC-A526-53C829B496B2}" srcOrd="0" destOrd="0" parTransId="{1759EEFF-9A99-4BE3-9675-CFDA7B0B7533}" sibTransId="{947A2C7F-BCF1-4557-9E7A-13D022C3FF2A}"/>
    <dgm:cxn modelId="{DA6F9E79-8548-4853-9FF1-BABE7BDCBDCC}" srcId="{D3D21188-4DD3-4386-9466-050E5146C8DC}" destId="{AAEE2788-A1B7-4ED3-91FB-914F5C6C9721}" srcOrd="0" destOrd="0" parTransId="{C32C30BE-D49B-4F32-AEDA-39B796E484D6}" sibTransId="{D0E03F3E-12BF-4562-B8D1-DB30036566CD}"/>
    <dgm:cxn modelId="{F29B9C7C-ED3A-4A48-A5A6-934E160D27F6}" type="presOf" srcId="{E7351FAE-F199-45B1-9A2C-2CA1A7ACCE7A}" destId="{4C5CCD0F-8FEB-4C16-887A-0794676FC4D7}" srcOrd="0" destOrd="1" presId="urn:microsoft.com/office/officeart/2005/8/layout/list1"/>
    <dgm:cxn modelId="{694AF381-F795-4576-BE64-63B4C7792023}" type="presOf" srcId="{AC490500-D773-47A9-B214-AEBA3853B915}" destId="{E5CBCAF8-8B5F-4F08-B805-91708ECB02B9}" srcOrd="0" destOrd="0" presId="urn:microsoft.com/office/officeart/2005/8/layout/list1"/>
    <dgm:cxn modelId="{65AAB78F-8DE0-42D5-8711-3824AAA3C680}" type="presOf" srcId="{9C424A85-525C-465A-B1D3-8E9AE6520E29}" destId="{4C5CCD0F-8FEB-4C16-887A-0794676FC4D7}" srcOrd="0" destOrd="9" presId="urn:microsoft.com/office/officeart/2005/8/layout/list1"/>
    <dgm:cxn modelId="{DE223C96-C23A-4AA7-BC51-EA2A1A7512F7}" srcId="{4AC04889-55E7-49B9-84D3-4CCC27ADEC67}" destId="{03A562C4-B2E4-4B58-87E7-23963FACF0BF}" srcOrd="6" destOrd="0" parTransId="{D8F8FEB7-1459-4A44-8BFD-9FF4511F9C26}" sibTransId="{A2E6819A-468B-4F6C-B9EA-4E11364503DF}"/>
    <dgm:cxn modelId="{9CF19299-A1C3-44A7-A872-7B9C4BB1D9C6}" type="presOf" srcId="{1F2B89D1-62C8-48F8-B887-E0A78181425B}" destId="{4C5CCD0F-8FEB-4C16-887A-0794676FC4D7}" srcOrd="0" destOrd="2" presId="urn:microsoft.com/office/officeart/2005/8/layout/list1"/>
    <dgm:cxn modelId="{0E44A1B7-0A39-4DC5-9BE4-EB04E867B74B}" srcId="{6F7896D3-7E42-4A64-950A-639CF86975B9}" destId="{2E6034A7-33B5-4D26-81AE-C0686047AA39}" srcOrd="2" destOrd="0" parTransId="{3EC350AA-A14F-458E-B96A-09254DA53650}" sibTransId="{289C5101-9792-4B2E-8C0C-BBEF65CF7253}"/>
    <dgm:cxn modelId="{52A4C0BA-D1F5-4341-9108-769E22648630}" srcId="{4AC04889-55E7-49B9-84D3-4CCC27ADEC67}" destId="{869FAB92-D8FE-4802-B3B7-B642CB9A43E2}" srcOrd="4" destOrd="0" parTransId="{10E119D6-FB11-4BB9-865D-D2C56769A455}" sibTransId="{48E0766C-AF99-46A4-AA1D-07BDD000B0DF}"/>
    <dgm:cxn modelId="{767F4EC0-165E-4AA5-9F2A-1D7A17D37653}" type="presOf" srcId="{0933FCA6-C5EF-47D3-B844-06CE00BE9729}" destId="{4C5CCD0F-8FEB-4C16-887A-0794676FC4D7}" srcOrd="0" destOrd="0" presId="urn:microsoft.com/office/officeart/2005/8/layout/list1"/>
    <dgm:cxn modelId="{EC9A84C2-864D-4E3A-9475-B8CCC3349CAF}" srcId="{4AC04889-55E7-49B9-84D3-4CCC27ADEC67}" destId="{9C424A85-525C-465A-B1D3-8E9AE6520E29}" srcOrd="5" destOrd="0" parTransId="{15468C8E-F2EC-408C-9EFF-77C2D77B67C9}" sibTransId="{87020BE5-6ADA-422F-B618-EC2CCB989E46}"/>
    <dgm:cxn modelId="{11EDF8C7-E938-42DA-97D3-95A067DAFE4D}" srcId="{4AC04889-55E7-49B9-84D3-4CCC27ADEC67}" destId="{F1904589-6895-401E-AE7D-9E5DD1735998}" srcOrd="3" destOrd="0" parTransId="{D679F317-A6A7-4348-B10C-6BCDC3504960}" sibTransId="{AB0452E7-D2A8-4D7D-A657-4092364109DF}"/>
    <dgm:cxn modelId="{3A953CCE-D912-4C28-8E37-6B9F581BCB8D}" type="presOf" srcId="{4C1A42CA-FBBA-4AC0-BFD2-D0919D143018}" destId="{4C5CCD0F-8FEB-4C16-887A-0794676FC4D7}" srcOrd="0" destOrd="11" presId="urn:microsoft.com/office/officeart/2005/8/layout/list1"/>
    <dgm:cxn modelId="{0E5863DA-83A4-4C78-81C5-0609C7DAD01C}" srcId="{6F7896D3-7E42-4A64-950A-639CF86975B9}" destId="{7B27FD3F-B9E3-40F1-A20F-1E5F3C810727}" srcOrd="1" destOrd="0" parTransId="{0A0311C0-7F79-42F3-B3FE-5DF409CD4BB6}" sibTransId="{53FDD6BD-839B-462B-8502-948FC3A9BF64}"/>
    <dgm:cxn modelId="{03F4D7DC-DB02-49E0-982F-13B971BF066E}" type="presOf" srcId="{4AC04889-55E7-49B9-84D3-4CCC27ADEC67}" destId="{34285A24-6854-46CB-A100-E7ECE066B53E}" srcOrd="0" destOrd="0" presId="urn:microsoft.com/office/officeart/2005/8/layout/list1"/>
    <dgm:cxn modelId="{56F8BDE0-9216-4FA2-81FC-EFE693B6FE5F}" srcId="{6F7896D3-7E42-4A64-950A-639CF86975B9}" destId="{D96F8F86-1567-4F93-9760-828A84420C4C}" srcOrd="0" destOrd="0" parTransId="{E81FF93A-7255-4914-92F7-41D184EF8F16}" sibTransId="{19B89862-B656-40AF-B7F1-0B418963A933}"/>
    <dgm:cxn modelId="{F9F06EE8-A14C-4571-A24E-DBD2C87B1F4E}" type="presOf" srcId="{4AC04889-55E7-49B9-84D3-4CCC27ADEC67}" destId="{5BDDD3CA-0500-46AC-8916-56B0D126AC9C}" srcOrd="1" destOrd="0" presId="urn:microsoft.com/office/officeart/2005/8/layout/list1"/>
    <dgm:cxn modelId="{A7907FF4-03E2-4D30-9573-4D74B9974411}" type="presOf" srcId="{F1904589-6895-401E-AE7D-9E5DD1735998}" destId="{4C5CCD0F-8FEB-4C16-887A-0794676FC4D7}" srcOrd="0" destOrd="6" presId="urn:microsoft.com/office/officeart/2005/8/layout/list1"/>
    <dgm:cxn modelId="{FD06C9F7-F0A4-44C7-A499-F70E58624BDF}" type="presOf" srcId="{869FAB92-D8FE-4802-B3B7-B642CB9A43E2}" destId="{4C5CCD0F-8FEB-4C16-887A-0794676FC4D7}" srcOrd="0" destOrd="8" presId="urn:microsoft.com/office/officeart/2005/8/layout/list1"/>
    <dgm:cxn modelId="{AC12FCF8-855E-4EED-9894-006719377E26}" srcId="{0A058D56-6112-4814-BF2B-DA48A8023C44}" destId="{AC490500-D773-47A9-B214-AEBA3853B915}" srcOrd="2" destOrd="0" parTransId="{EBD7E62C-C033-4C68-9819-47977F8AFDE9}" sibTransId="{198746AC-5037-4ADE-8C49-61DC558FF97F}"/>
    <dgm:cxn modelId="{5E0193D8-163D-4501-83AB-50326BC5D1C9}" type="presParOf" srcId="{7AEE8E9B-3449-4742-8329-B30E6F942C96}" destId="{A70A7247-8DF9-4E5F-8312-D0012D25EB60}" srcOrd="0" destOrd="0" presId="urn:microsoft.com/office/officeart/2005/8/layout/list1"/>
    <dgm:cxn modelId="{20FC637E-15EC-449D-BBDA-A2F9014B967C}" type="presParOf" srcId="{A70A7247-8DF9-4E5F-8312-D0012D25EB60}" destId="{95D835CF-87B5-42BA-8EAA-743D10314F04}" srcOrd="0" destOrd="0" presId="urn:microsoft.com/office/officeart/2005/8/layout/list1"/>
    <dgm:cxn modelId="{58BC44E6-7ACF-420E-A199-243B8A89D021}" type="presParOf" srcId="{A70A7247-8DF9-4E5F-8312-D0012D25EB60}" destId="{88162ED7-8F87-420F-8A2C-422EF59B741F}" srcOrd="1" destOrd="0" presId="urn:microsoft.com/office/officeart/2005/8/layout/list1"/>
    <dgm:cxn modelId="{25DB5CA7-6168-447A-BC5B-783477CA150A}" type="presParOf" srcId="{7AEE8E9B-3449-4742-8329-B30E6F942C96}" destId="{A684288A-5901-4910-A9C4-5878D25FD98E}" srcOrd="1" destOrd="0" presId="urn:microsoft.com/office/officeart/2005/8/layout/list1"/>
    <dgm:cxn modelId="{43C17D1F-E832-4804-A8ED-F6459C120B3C}" type="presParOf" srcId="{7AEE8E9B-3449-4742-8329-B30E6F942C96}" destId="{2365A19E-B013-424B-A312-A4B9C563BB8C}" srcOrd="2" destOrd="0" presId="urn:microsoft.com/office/officeart/2005/8/layout/list1"/>
    <dgm:cxn modelId="{CCD33E10-C0E6-4825-8275-AEAAEDB783CE}" type="presParOf" srcId="{7AEE8E9B-3449-4742-8329-B30E6F942C96}" destId="{6614A320-34CC-449C-824A-949260268502}" srcOrd="3" destOrd="0" presId="urn:microsoft.com/office/officeart/2005/8/layout/list1"/>
    <dgm:cxn modelId="{BDC395B8-7058-45CF-806C-F05B581AA4BC}" type="presParOf" srcId="{7AEE8E9B-3449-4742-8329-B30E6F942C96}" destId="{8A10DA11-7DC3-41F2-8A25-C2854657F5BA}" srcOrd="4" destOrd="0" presId="urn:microsoft.com/office/officeart/2005/8/layout/list1"/>
    <dgm:cxn modelId="{D6D0C36D-0F30-4592-8924-4ACCB7AB00A6}" type="presParOf" srcId="{8A10DA11-7DC3-41F2-8A25-C2854657F5BA}" destId="{34285A24-6854-46CB-A100-E7ECE066B53E}" srcOrd="0" destOrd="0" presId="urn:microsoft.com/office/officeart/2005/8/layout/list1"/>
    <dgm:cxn modelId="{5FFE4F47-7BA4-44AC-A564-6817F67EEA3D}" type="presParOf" srcId="{8A10DA11-7DC3-41F2-8A25-C2854657F5BA}" destId="{5BDDD3CA-0500-46AC-8916-56B0D126AC9C}" srcOrd="1" destOrd="0" presId="urn:microsoft.com/office/officeart/2005/8/layout/list1"/>
    <dgm:cxn modelId="{A184A7BB-0500-4DD5-B30A-E22AB72C8B02}" type="presParOf" srcId="{7AEE8E9B-3449-4742-8329-B30E6F942C96}" destId="{04304FE9-DD85-49BC-B253-23D798D56553}" srcOrd="5" destOrd="0" presId="urn:microsoft.com/office/officeart/2005/8/layout/list1"/>
    <dgm:cxn modelId="{9A9DAD7D-A060-405B-A3C8-3486DEEAD79F}" type="presParOf" srcId="{7AEE8E9B-3449-4742-8329-B30E6F942C96}" destId="{4C5CCD0F-8FEB-4C16-887A-0794676FC4D7}" srcOrd="6" destOrd="0" presId="urn:microsoft.com/office/officeart/2005/8/layout/list1"/>
    <dgm:cxn modelId="{A5468858-719D-4243-AE13-E3FD787D9656}" type="presParOf" srcId="{7AEE8E9B-3449-4742-8329-B30E6F942C96}" destId="{367ED549-B40F-4FAE-AE55-C0355DC442DF}" srcOrd="7" destOrd="0" presId="urn:microsoft.com/office/officeart/2005/8/layout/list1"/>
    <dgm:cxn modelId="{A220394C-F20B-40F1-A0C0-1E6BFE366EDC}" type="presParOf" srcId="{7AEE8E9B-3449-4742-8329-B30E6F942C96}" destId="{B172B5A1-8FA7-4049-B655-5B890D8753EB}" srcOrd="8" destOrd="0" presId="urn:microsoft.com/office/officeart/2005/8/layout/list1"/>
    <dgm:cxn modelId="{095ACA03-E2AE-48DA-BA41-F4911A8D68F5}" type="presParOf" srcId="{B172B5A1-8FA7-4049-B655-5B890D8753EB}" destId="{E5CBCAF8-8B5F-4F08-B805-91708ECB02B9}" srcOrd="0" destOrd="0" presId="urn:microsoft.com/office/officeart/2005/8/layout/list1"/>
    <dgm:cxn modelId="{6041F219-ED14-4B0B-8824-7FF1F33783C4}" type="presParOf" srcId="{B172B5A1-8FA7-4049-B655-5B890D8753EB}" destId="{C15D7B54-C16A-4BB0-8B0E-B731CFB8C2AF}" srcOrd="1" destOrd="0" presId="urn:microsoft.com/office/officeart/2005/8/layout/list1"/>
    <dgm:cxn modelId="{A4E17D10-B77B-4559-996B-B6EBFF7F9E9C}" type="presParOf" srcId="{7AEE8E9B-3449-4742-8329-B30E6F942C96}" destId="{0C132A60-2B7C-49F0-AD99-4AC2DC2E0FEA}" srcOrd="9" destOrd="0" presId="urn:microsoft.com/office/officeart/2005/8/layout/list1"/>
    <dgm:cxn modelId="{3C2FD706-31C3-40E4-82D2-FA0C9F7E8026}" type="presParOf" srcId="{7AEE8E9B-3449-4742-8329-B30E6F942C96}" destId="{5E5233BB-F239-485D-90D0-1FE2502C99D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6039-E760-4176-BA0B-4C8198DAA321}">
      <dsp:nvSpPr>
        <dsp:cNvPr id="0" name=""/>
        <dsp:cNvSpPr/>
      </dsp:nvSpPr>
      <dsp:spPr>
        <a:xfrm rot="5400000">
          <a:off x="-222646" y="223826"/>
          <a:ext cx="1484312" cy="103901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latin typeface="Times New Roman" panose="02020603050405020304" pitchFamily="18" charset="0"/>
              <a:cs typeface="Times New Roman" panose="02020603050405020304" pitchFamily="18" charset="0"/>
            </a:rPr>
            <a:t>Mục</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tiêu</a:t>
          </a:r>
          <a:endParaRPr lang="en-US" sz="1600" b="1" kern="1200" dirty="0">
            <a:latin typeface="Times New Roman" panose="02020603050405020304" pitchFamily="18" charset="0"/>
            <a:cs typeface="Times New Roman" panose="02020603050405020304" pitchFamily="18" charset="0"/>
          </a:endParaRPr>
        </a:p>
      </dsp:txBody>
      <dsp:txXfrm rot="-5400000">
        <a:off x="1" y="520688"/>
        <a:ext cx="1039018" cy="445294"/>
      </dsp:txXfrm>
    </dsp:sp>
    <dsp:sp modelId="{B07BD219-9FD3-4E59-A39C-079216B90E25}">
      <dsp:nvSpPr>
        <dsp:cNvPr id="0" name=""/>
        <dsp:cNvSpPr/>
      </dsp:nvSpPr>
      <dsp:spPr>
        <a:xfrm rot="5400000">
          <a:off x="3923307" y="-2883109"/>
          <a:ext cx="964803" cy="6733381"/>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latin typeface="Times New Roman" panose="02020603050405020304" pitchFamily="18" charset="0"/>
              <a:cs typeface="Times New Roman" panose="02020603050405020304" pitchFamily="18" charset="0"/>
            </a:rPr>
            <a:t>Giới</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thiệu</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mục</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tiêu</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khóa</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học</a:t>
          </a:r>
          <a:endParaRPr lang="en-US" sz="1900" kern="1200" dirty="0">
            <a:latin typeface="Times New Roman" panose="02020603050405020304" pitchFamily="18" charset="0"/>
            <a:cs typeface="Times New Roman" panose="02020603050405020304" pitchFamily="18" charset="0"/>
          </a:endParaRPr>
        </a:p>
        <a:p>
          <a:pPr marL="171450" lvl="1" indent="-171450" algn="l" defTabSz="844550">
            <a:lnSpc>
              <a:spcPct val="90000"/>
            </a:lnSpc>
            <a:spcBef>
              <a:spcPct val="0"/>
            </a:spcBef>
            <a:spcAft>
              <a:spcPct val="15000"/>
            </a:spcAft>
            <a:buChar char="•"/>
          </a:pPr>
          <a:r>
            <a:rPr lang="vi-VN" sz="1900" kern="1200" dirty="0">
              <a:latin typeface="Times New Roman" panose="02020603050405020304" pitchFamily="18" charset="0"/>
              <a:cs typeface="Times New Roman" panose="02020603050405020304" pitchFamily="18" charset="0"/>
            </a:rPr>
            <a:t>Giới thiệu lộ trình và phương pháp học</a:t>
          </a:r>
          <a:endParaRPr lang="en-US" sz="1900" kern="1200" dirty="0">
            <a:latin typeface="Times New Roman" panose="02020603050405020304" pitchFamily="18" charset="0"/>
            <a:cs typeface="Times New Roman" panose="02020603050405020304" pitchFamily="18" charset="0"/>
          </a:endParaRPr>
        </a:p>
      </dsp:txBody>
      <dsp:txXfrm rot="-5400000">
        <a:off x="1039018" y="48278"/>
        <a:ext cx="6686283" cy="870607"/>
      </dsp:txXfrm>
    </dsp:sp>
    <dsp:sp modelId="{0CFE3D87-873D-4B4B-82DB-0CCA3E25D957}">
      <dsp:nvSpPr>
        <dsp:cNvPr id="0" name=""/>
        <dsp:cNvSpPr/>
      </dsp:nvSpPr>
      <dsp:spPr>
        <a:xfrm rot="5400000">
          <a:off x="-222646" y="1512490"/>
          <a:ext cx="1484312" cy="103901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latin typeface="Times New Roman" panose="02020603050405020304" pitchFamily="18" charset="0"/>
              <a:cs typeface="Times New Roman" panose="02020603050405020304" pitchFamily="18" charset="0"/>
            </a:rPr>
            <a:t>Nội</a:t>
          </a:r>
          <a:r>
            <a:rPr lang="en-US" sz="1600" b="1" kern="1200" dirty="0">
              <a:latin typeface="Times New Roman" panose="02020603050405020304" pitchFamily="18" charset="0"/>
              <a:cs typeface="Times New Roman" panose="02020603050405020304" pitchFamily="18" charset="0"/>
            </a:rPr>
            <a:t> dung </a:t>
          </a:r>
          <a:r>
            <a:rPr lang="en-US" sz="1600" b="1" kern="1200" dirty="0" err="1">
              <a:latin typeface="Times New Roman" panose="02020603050405020304" pitchFamily="18" charset="0"/>
              <a:cs typeface="Times New Roman" panose="02020603050405020304" pitchFamily="18" charset="0"/>
            </a:rPr>
            <a:t>giới</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thiệu</a:t>
          </a:r>
          <a:endParaRPr lang="en-US" sz="1600" b="1" kern="1200" dirty="0">
            <a:latin typeface="Times New Roman" panose="02020603050405020304" pitchFamily="18" charset="0"/>
            <a:cs typeface="Times New Roman" panose="02020603050405020304" pitchFamily="18" charset="0"/>
          </a:endParaRPr>
        </a:p>
      </dsp:txBody>
      <dsp:txXfrm rot="-5400000">
        <a:off x="1" y="1809352"/>
        <a:ext cx="1039018" cy="445294"/>
      </dsp:txXfrm>
    </dsp:sp>
    <dsp:sp modelId="{211641C1-FE24-47FF-9DD5-05D0F4E385E1}">
      <dsp:nvSpPr>
        <dsp:cNvPr id="0" name=""/>
        <dsp:cNvSpPr/>
      </dsp:nvSpPr>
      <dsp:spPr>
        <a:xfrm rot="5400000">
          <a:off x="3923307" y="-1594445"/>
          <a:ext cx="964803" cy="6733381"/>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latin typeface="Times New Roman" panose="02020603050405020304" pitchFamily="18" charset="0"/>
              <a:cs typeface="Times New Roman" panose="02020603050405020304" pitchFamily="18" charset="0"/>
            </a:rPr>
            <a:t>Tổng</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quan</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về</a:t>
          </a:r>
          <a:r>
            <a:rPr lang="en-US" sz="1900" kern="1200" dirty="0">
              <a:latin typeface="Times New Roman" panose="02020603050405020304" pitchFamily="18" charset="0"/>
              <a:cs typeface="Times New Roman" panose="02020603050405020304" pitchFamily="18" charset="0"/>
            </a:rPr>
            <a:t> ReactJS</a:t>
          </a: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Cấu trúc Project ReactJS</a:t>
          </a:r>
        </a:p>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Một số khái niệm trong ReactJS</a:t>
          </a:r>
        </a:p>
      </dsp:txBody>
      <dsp:txXfrm rot="-5400000">
        <a:off x="1039018" y="1336942"/>
        <a:ext cx="6686283" cy="870607"/>
      </dsp:txXfrm>
    </dsp:sp>
    <dsp:sp modelId="{EE1D41E0-B8C8-4DF8-9833-89B284F34AE4}">
      <dsp:nvSpPr>
        <dsp:cNvPr id="0" name=""/>
        <dsp:cNvSpPr/>
      </dsp:nvSpPr>
      <dsp:spPr>
        <a:xfrm rot="5400000">
          <a:off x="-222646" y="2801154"/>
          <a:ext cx="1484312" cy="103901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err="1">
              <a:latin typeface="Times New Roman" panose="02020603050405020304" pitchFamily="18" charset="0"/>
              <a:cs typeface="Times New Roman" panose="02020603050405020304" pitchFamily="18" charset="0"/>
            </a:rPr>
            <a:t>Tổng</a:t>
          </a:r>
          <a:r>
            <a:rPr lang="en-US" sz="1600" b="1" kern="1200" dirty="0">
              <a:latin typeface="Times New Roman" panose="02020603050405020304" pitchFamily="18" charset="0"/>
              <a:cs typeface="Times New Roman" panose="02020603050405020304" pitchFamily="18" charset="0"/>
            </a:rPr>
            <a:t> </a:t>
          </a:r>
          <a:r>
            <a:rPr lang="en-US" sz="1600" b="1" kern="1200" dirty="0" err="1">
              <a:latin typeface="Times New Roman" panose="02020603050405020304" pitchFamily="18" charset="0"/>
              <a:cs typeface="Times New Roman" panose="02020603050405020304" pitchFamily="18" charset="0"/>
            </a:rPr>
            <a:t>kết</a:t>
          </a:r>
          <a:endParaRPr lang="en-US" sz="1600" b="1" kern="1200" dirty="0">
            <a:latin typeface="Times New Roman" panose="02020603050405020304" pitchFamily="18" charset="0"/>
            <a:cs typeface="Times New Roman" panose="02020603050405020304" pitchFamily="18" charset="0"/>
          </a:endParaRPr>
        </a:p>
      </dsp:txBody>
      <dsp:txXfrm rot="-5400000">
        <a:off x="1" y="3098016"/>
        <a:ext cx="1039018" cy="445294"/>
      </dsp:txXfrm>
    </dsp:sp>
    <dsp:sp modelId="{1055A76C-6B44-462F-83B6-487D280D30C6}">
      <dsp:nvSpPr>
        <dsp:cNvPr id="0" name=""/>
        <dsp:cNvSpPr/>
      </dsp:nvSpPr>
      <dsp:spPr>
        <a:xfrm rot="5400000">
          <a:off x="3923307" y="-305781"/>
          <a:ext cx="964803" cy="673338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latin typeface="Times New Roman" panose="02020603050405020304" pitchFamily="18" charset="0"/>
              <a:cs typeface="Times New Roman" panose="02020603050405020304" pitchFamily="18" charset="0"/>
            </a:rPr>
            <a:t>Nội</a:t>
          </a:r>
          <a:r>
            <a:rPr lang="en-US" sz="1900" kern="1200" dirty="0">
              <a:latin typeface="Times New Roman" panose="02020603050405020304" pitchFamily="18" charset="0"/>
              <a:cs typeface="Times New Roman" panose="02020603050405020304" pitchFamily="18" charset="0"/>
            </a:rPr>
            <a:t> dung </a:t>
          </a:r>
          <a:r>
            <a:rPr lang="en-US" sz="1900" kern="1200" dirty="0" err="1">
              <a:latin typeface="Times New Roman" panose="02020603050405020304" pitchFamily="18" charset="0"/>
              <a:cs typeface="Times New Roman" panose="02020603050405020304" pitchFamily="18" charset="0"/>
            </a:rPr>
            <a:t>tổng</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kết</a:t>
          </a:r>
          <a:endParaRPr lang="en-US" sz="1900" kern="1200" dirty="0">
            <a:latin typeface="Times New Roman" panose="02020603050405020304" pitchFamily="18" charset="0"/>
            <a:cs typeface="Times New Roman" panose="02020603050405020304" pitchFamily="18" charset="0"/>
          </a:endParaRPr>
        </a:p>
      </dsp:txBody>
      <dsp:txXfrm rot="-5400000">
        <a:off x="1039018" y="2625606"/>
        <a:ext cx="6686283" cy="87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54EEC-BEA6-49DC-AF10-8ECD86EF57BD}">
      <dsp:nvSpPr>
        <dsp:cNvPr id="0" name=""/>
        <dsp:cNvSpPr/>
      </dsp:nvSpPr>
      <dsp:spPr>
        <a:xfrm rot="5400000">
          <a:off x="-183649" y="185617"/>
          <a:ext cx="1224328" cy="857029"/>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latin typeface="Times New Roman" pitchFamily="18" charset="0"/>
              <a:cs typeface="Times New Roman" pitchFamily="18" charset="0"/>
            </a:rPr>
            <a:t>I</a:t>
          </a:r>
        </a:p>
      </dsp:txBody>
      <dsp:txXfrm rot="-5400000">
        <a:off x="1" y="430483"/>
        <a:ext cx="857029" cy="367299"/>
      </dsp:txXfrm>
    </dsp:sp>
    <dsp:sp modelId="{300F7262-898D-4B1F-AD5E-21145DFDDBF5}">
      <dsp:nvSpPr>
        <dsp:cNvPr id="0" name=""/>
        <dsp:cNvSpPr/>
      </dsp:nvSpPr>
      <dsp:spPr>
        <a:xfrm rot="5400000">
          <a:off x="4030898" y="-3171900"/>
          <a:ext cx="796231" cy="7143970"/>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a:latin typeface="Times New Roman" panose="02020603050405020304" pitchFamily="18" charset="0"/>
              <a:cs typeface="Times New Roman" panose="02020603050405020304" pitchFamily="18" charset="0"/>
            </a:rPr>
            <a:t>Hiểu</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được</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tổng</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quan</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về</a:t>
          </a:r>
          <a:r>
            <a:rPr lang="en-US" sz="2300" kern="1200" dirty="0">
              <a:latin typeface="Times New Roman" panose="02020603050405020304" pitchFamily="18" charset="0"/>
              <a:cs typeface="Times New Roman" panose="02020603050405020304" pitchFamily="18" charset="0"/>
            </a:rPr>
            <a:t> Framework ReactJS: </a:t>
          </a:r>
          <a:r>
            <a:rPr lang="en-US" sz="2300" kern="1200" dirty="0" err="1">
              <a:latin typeface="Times New Roman" panose="02020603050405020304" pitchFamily="18" charset="0"/>
              <a:cs typeface="Times New Roman" panose="02020603050405020304" pitchFamily="18" charset="0"/>
            </a:rPr>
            <a:t>Khái</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niệm</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ưu</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nhược</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điểm</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và</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các</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trường</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hợp</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có</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thể</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áp</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dụng</a:t>
          </a:r>
          <a:endParaRPr lang="en-US" sz="2300" kern="1200" dirty="0"/>
        </a:p>
      </dsp:txBody>
      <dsp:txXfrm rot="-5400000">
        <a:off x="857029" y="40838"/>
        <a:ext cx="7105101" cy="718493"/>
      </dsp:txXfrm>
    </dsp:sp>
    <dsp:sp modelId="{DC824C32-C771-492C-8A1C-F6E4D85C3510}">
      <dsp:nvSpPr>
        <dsp:cNvPr id="0" name=""/>
        <dsp:cNvSpPr/>
      </dsp:nvSpPr>
      <dsp:spPr>
        <a:xfrm rot="5400000">
          <a:off x="-183649" y="1209785"/>
          <a:ext cx="1224328" cy="857029"/>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latin typeface="Times New Roman" pitchFamily="18" charset="0"/>
              <a:cs typeface="Times New Roman" pitchFamily="18" charset="0"/>
            </a:rPr>
            <a:t>II</a:t>
          </a:r>
        </a:p>
      </dsp:txBody>
      <dsp:txXfrm rot="-5400000">
        <a:off x="1" y="1454651"/>
        <a:ext cx="857029" cy="367299"/>
      </dsp:txXfrm>
    </dsp:sp>
    <dsp:sp modelId="{A1248091-3C7F-4E44-BB7A-891914D9BB3A}">
      <dsp:nvSpPr>
        <dsp:cNvPr id="0" name=""/>
        <dsp:cNvSpPr/>
      </dsp:nvSpPr>
      <dsp:spPr>
        <a:xfrm rot="5400000">
          <a:off x="4031108" y="-2147942"/>
          <a:ext cx="795813" cy="7143970"/>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latin typeface="Times New Roman" panose="02020603050405020304" pitchFamily="18" charset="0"/>
              <a:cs typeface="Times New Roman" panose="02020603050405020304" pitchFamily="18" charset="0"/>
            </a:rPr>
            <a:t>Lộ trình khi học ReactJS và các kiến thức cần chuẩn bị trước khi học</a:t>
          </a:r>
          <a:endParaRPr lang="en-US" sz="2300" kern="1200"/>
        </a:p>
      </dsp:txBody>
      <dsp:txXfrm rot="-5400000">
        <a:off x="857030" y="1064984"/>
        <a:ext cx="7105122" cy="718117"/>
      </dsp:txXfrm>
    </dsp:sp>
    <dsp:sp modelId="{9C759A20-4011-40D0-ACA9-FC8FB096D2F6}">
      <dsp:nvSpPr>
        <dsp:cNvPr id="0" name=""/>
        <dsp:cNvSpPr/>
      </dsp:nvSpPr>
      <dsp:spPr>
        <a:xfrm rot="5400000">
          <a:off x="-183649" y="2233952"/>
          <a:ext cx="1224328" cy="857029"/>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a:latin typeface="Times New Roman" pitchFamily="18" charset="0"/>
              <a:cs typeface="Times New Roman" pitchFamily="18" charset="0"/>
            </a:rPr>
            <a:t>III</a:t>
          </a:r>
        </a:p>
      </dsp:txBody>
      <dsp:txXfrm rot="-5400000">
        <a:off x="1" y="2478818"/>
        <a:ext cx="857029" cy="367299"/>
      </dsp:txXfrm>
    </dsp:sp>
    <dsp:sp modelId="{AA74ECB0-6F99-4D85-A6AC-8F67CBA766AA}">
      <dsp:nvSpPr>
        <dsp:cNvPr id="0" name=""/>
        <dsp:cNvSpPr/>
      </dsp:nvSpPr>
      <dsp:spPr>
        <a:xfrm rot="5400000">
          <a:off x="4031108" y="-1123775"/>
          <a:ext cx="795813" cy="7143970"/>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err="1">
              <a:latin typeface="Times New Roman" panose="02020603050405020304" pitchFamily="18" charset="0"/>
              <a:cs typeface="Times New Roman" panose="02020603050405020304" pitchFamily="18" charset="0"/>
            </a:rPr>
            <a:t>Nắm</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được</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một</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số</a:t>
          </a:r>
          <a:r>
            <a:rPr lang="en-US" sz="2300" kern="1200" dirty="0">
              <a:latin typeface="Times New Roman" panose="02020603050405020304" pitchFamily="18" charset="0"/>
              <a:cs typeface="Times New Roman" panose="02020603050405020304" pitchFamily="18" charset="0"/>
            </a:rPr>
            <a:t> keyword, </a:t>
          </a:r>
          <a:r>
            <a:rPr lang="en-US" sz="2300" kern="1200" dirty="0" err="1">
              <a:latin typeface="Times New Roman" panose="02020603050405020304" pitchFamily="18" charset="0"/>
              <a:cs typeface="Times New Roman" panose="02020603050405020304" pitchFamily="18" charset="0"/>
            </a:rPr>
            <a:t>hoạt</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động</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thường</a:t>
          </a:r>
          <a:r>
            <a:rPr lang="en-US" sz="2300" kern="1200" dirty="0">
              <a:latin typeface="Times New Roman" panose="02020603050405020304" pitchFamily="18" charset="0"/>
              <a:cs typeface="Times New Roman" panose="02020603050405020304" pitchFamily="18" charset="0"/>
            </a:rPr>
            <a:t> hay </a:t>
          </a:r>
          <a:r>
            <a:rPr lang="en-US" sz="2300" kern="1200" dirty="0" err="1">
              <a:latin typeface="Times New Roman" panose="02020603050405020304" pitchFamily="18" charset="0"/>
              <a:cs typeface="Times New Roman" panose="02020603050405020304" pitchFamily="18" charset="0"/>
            </a:rPr>
            <a:t>được</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sử</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dụng</a:t>
          </a:r>
          <a:r>
            <a:rPr lang="en-US" sz="2300" kern="1200" dirty="0">
              <a:latin typeface="Times New Roman" panose="02020603050405020304" pitchFamily="18" charset="0"/>
              <a:cs typeface="Times New Roman" panose="02020603050405020304" pitchFamily="18" charset="0"/>
            </a:rPr>
            <a:t> </a:t>
          </a:r>
          <a:r>
            <a:rPr lang="en-US" sz="2300" kern="1200" dirty="0" err="1">
              <a:latin typeface="Times New Roman" panose="02020603050405020304" pitchFamily="18" charset="0"/>
              <a:cs typeface="Times New Roman" panose="02020603050405020304" pitchFamily="18" charset="0"/>
            </a:rPr>
            <a:t>trong</a:t>
          </a:r>
          <a:r>
            <a:rPr lang="en-US" sz="2300" kern="1200" dirty="0">
              <a:latin typeface="Times New Roman" panose="02020603050405020304" pitchFamily="18" charset="0"/>
              <a:cs typeface="Times New Roman" panose="02020603050405020304" pitchFamily="18" charset="0"/>
            </a:rPr>
            <a:t> ReactJS</a:t>
          </a:r>
          <a:endParaRPr lang="en-US" sz="2300" kern="1200" dirty="0"/>
        </a:p>
      </dsp:txBody>
      <dsp:txXfrm rot="-5400000">
        <a:off x="857030" y="2089151"/>
        <a:ext cx="7105122" cy="7181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2945B-4405-4373-9ED4-A3B121FAE2A4}">
      <dsp:nvSpPr>
        <dsp:cNvPr id="0" name=""/>
        <dsp:cNvSpPr/>
      </dsp:nvSpPr>
      <dsp:spPr>
        <a:xfrm>
          <a:off x="0" y="270509"/>
          <a:ext cx="2514599" cy="1508760"/>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Times New Roman" panose="02020603050405020304" pitchFamily="18" charset="0"/>
              <a:cs typeface="Times New Roman" panose="02020603050405020304" pitchFamily="18" charset="0"/>
            </a:rPr>
            <a:t>Tốc</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độ</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tải</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nhanh</a:t>
          </a:r>
          <a:r>
            <a:rPr lang="en-US" sz="1400" b="1"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Sử</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dụng</a:t>
          </a:r>
          <a:r>
            <a:rPr lang="en-US" sz="1400" kern="1200" dirty="0">
              <a:latin typeface="Times New Roman" panose="02020603050405020304" pitchFamily="18" charset="0"/>
              <a:cs typeface="Times New Roman" panose="02020603050405020304" pitchFamily="18" charset="0"/>
            </a:rPr>
            <a:t> virtual DOM </a:t>
          </a:r>
          <a:r>
            <a:rPr lang="en-US" sz="1400" kern="1200" dirty="0" err="1">
              <a:latin typeface="Times New Roman" panose="02020603050405020304" pitchFamily="18" charset="0"/>
              <a:cs typeface="Times New Roman" panose="02020603050405020304" pitchFamily="18" charset="0"/>
            </a:rPr>
            <a:t>và</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chỉ</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phản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ánh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thành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phần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có</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thay</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đổi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trên</a:t>
          </a:r>
          <a:r>
            <a:rPr lang="en-US" sz="1400" kern="1200" dirty="0">
              <a:latin typeface="Times New Roman" panose="02020603050405020304" pitchFamily="18" charset="0"/>
              <a:cs typeface="Times New Roman" panose="02020603050405020304" pitchFamily="18" charset="0"/>
            </a:rPr>
            <a:t> DOM </a:t>
          </a:r>
          <a:r>
            <a:rPr lang="en-US" sz="1400" kern="1200" dirty="0" err="1">
              <a:latin typeface="Times New Roman" panose="02020603050405020304" pitchFamily="18" charset="0"/>
              <a:cs typeface="Times New Roman" panose="02020603050405020304" pitchFamily="18" charset="0"/>
            </a:rPr>
            <a:t>thật</a:t>
          </a:r>
          <a:endParaRPr lang="en-US" sz="1400" kern="1200" dirty="0"/>
        </a:p>
      </dsp:txBody>
      <dsp:txXfrm>
        <a:off x="0" y="270509"/>
        <a:ext cx="2514599" cy="1508760"/>
      </dsp:txXfrm>
    </dsp:sp>
    <dsp:sp modelId="{84F37F50-A9D0-4C03-9578-69845E073D82}">
      <dsp:nvSpPr>
        <dsp:cNvPr id="0" name=""/>
        <dsp:cNvSpPr/>
      </dsp:nvSpPr>
      <dsp:spPr>
        <a:xfrm>
          <a:off x="2766060" y="270509"/>
          <a:ext cx="2514599" cy="1508760"/>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err="1">
              <a:latin typeface="Times New Roman" panose="02020603050405020304" pitchFamily="18" charset="0"/>
              <a:cs typeface="Times New Roman" panose="02020603050405020304" pitchFamily="18" charset="0"/>
            </a:rPr>
            <a:t>Hiệu</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suất</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cao</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khả</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năng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mở</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rộng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và</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tái</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sử</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dụng</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cao</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Do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phân</a:t>
          </a:r>
          <a:r>
            <a:rPr lang="en-US" sz="1400" kern="1200">
              <a:latin typeface="Times New Roman" panose="02020603050405020304" pitchFamily="18" charset="0"/>
              <a:cs typeface="Times New Roman" panose="02020603050405020304" pitchFamily="18" charset="0"/>
            </a:rPr>
            <a:t> chia </a:t>
          </a:r>
          <a:r>
            <a:rPr lang="en-US" sz="1400" kern="1200" err="1">
              <a:latin typeface="Times New Roman" panose="02020603050405020304" pitchFamily="18" charset="0"/>
              <a:cs typeface="Times New Roman" panose="02020603050405020304" pitchFamily="18" charset="0"/>
            </a:rPr>
            <a:t>cấu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trúc</a:t>
          </a:r>
          <a:r>
            <a:rPr lang="en-US" sz="1400" kern="1200">
              <a:latin typeface="Times New Roman" panose="02020603050405020304" pitchFamily="18" charset="0"/>
              <a:cs typeface="Times New Roman" panose="02020603050405020304" pitchFamily="18" charset="0"/>
            </a:rPr>
            <a:t> Component </a:t>
          </a:r>
          <a:r>
            <a:rPr lang="en-US" sz="1400" kern="1200" err="1">
              <a:latin typeface="Times New Roman" panose="02020603050405020304" pitchFamily="18" charset="0"/>
              <a:cs typeface="Times New Roman" panose="02020603050405020304" pitchFamily="18" charset="0"/>
            </a:rPr>
            <a:t>chức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năng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riêng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biệt</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nên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tận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dụng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lại</a:t>
          </a:r>
          <a:r>
            <a:rPr lang="en-US" sz="1400" kern="1200">
              <a:latin typeface="Times New Roman" panose="02020603050405020304" pitchFamily="18" charset="0"/>
              <a:cs typeface="Times New Roman" panose="02020603050405020304" pitchFamily="18" charset="0"/>
            </a:rPr>
            <a:t> Component</a:t>
          </a:r>
          <a:endParaRPr lang="en-US" sz="1400" kern="1200"/>
        </a:p>
      </dsp:txBody>
      <dsp:txXfrm>
        <a:off x="2766060" y="270509"/>
        <a:ext cx="2514599" cy="1508760"/>
      </dsp:txXfrm>
    </dsp:sp>
    <dsp:sp modelId="{544D299C-385A-45F3-B6A7-0916E469E9A6}">
      <dsp:nvSpPr>
        <dsp:cNvPr id="0" name=""/>
        <dsp:cNvSpPr/>
      </dsp:nvSpPr>
      <dsp:spPr>
        <a:xfrm>
          <a:off x="5532120" y="270509"/>
          <a:ext cx="2514599" cy="1508760"/>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Có nhiều thư viện hỗ trợ: </a:t>
          </a:r>
          <a:r>
            <a:rPr lang="en-US" sz="1400" kern="1200">
              <a:latin typeface="Times New Roman" panose="02020603050405020304" pitchFamily="18" charset="0"/>
              <a:cs typeface="Times New Roman" panose="02020603050405020304" pitchFamily="18" charset="0"/>
            </a:rPr>
            <a:t>React có cấu trúc node-package và cộng đồng lớn. Nhiều thư viện hỗ trợ từ UI cho đến kết nối - xử lý dữ liệu từ backend,…</a:t>
          </a:r>
        </a:p>
      </dsp:txBody>
      <dsp:txXfrm>
        <a:off x="5532120" y="270509"/>
        <a:ext cx="2514599" cy="1508760"/>
      </dsp:txXfrm>
    </dsp:sp>
    <dsp:sp modelId="{669680FD-1616-482B-8EB6-867B21B81759}">
      <dsp:nvSpPr>
        <dsp:cNvPr id="0" name=""/>
        <dsp:cNvSpPr/>
      </dsp:nvSpPr>
      <dsp:spPr>
        <a:xfrm>
          <a:off x="1383030" y="2030729"/>
          <a:ext cx="2514599" cy="150876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UX </a:t>
          </a:r>
          <a:r>
            <a:rPr lang="en-US" sz="1400" b="1" kern="1200" err="1">
              <a:latin typeface="Times New Roman" panose="02020603050405020304" pitchFamily="18" charset="0"/>
              <a:cs typeface="Times New Roman" panose="02020603050405020304" pitchFamily="18" charset="0"/>
            </a:rPr>
            <a:t>tốt</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SPA </a:t>
          </a:r>
          <a:r>
            <a:rPr lang="en-US" sz="1400" kern="1200" err="1">
              <a:latin typeface="Times New Roman" panose="02020603050405020304" pitchFamily="18" charset="0"/>
              <a:cs typeface="Times New Roman" panose="02020603050405020304" pitchFamily="18" charset="0"/>
            </a:rPr>
            <a:t>không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load </a:t>
          </a:r>
          <a:r>
            <a:rPr lang="en-US" sz="1400" kern="1200" err="1">
              <a:latin typeface="Times New Roman" panose="02020603050405020304" pitchFamily="18" charset="0"/>
              <a:cs typeface="Times New Roman" panose="02020603050405020304" pitchFamily="18" charset="0"/>
            </a:rPr>
            <a:t>lại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trang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nên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giảm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thiểu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thời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gian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chờ</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nhiều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thư</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viện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hỗ</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trợ</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cho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việc</a:t>
          </a:r>
          <a:r>
            <a:rPr lang="en-US" sz="1400" kern="1200">
              <a:latin typeface="Times New Roman" panose="02020603050405020304" pitchFamily="18" charset="0"/>
              <a:cs typeface="Times New Roman" panose="02020603050405020304" pitchFamily="18" charset="0"/>
            </a:rPr>
            <a:t> loading UX </a:t>
          </a:r>
          <a:r>
            <a:rPr lang="en-US" sz="1400" kern="1200" err="1">
              <a:latin typeface="Times New Roman" panose="02020603050405020304" pitchFamily="18" charset="0"/>
              <a:cs typeface="Times New Roman" panose="02020603050405020304" pitchFamily="18" charset="0"/>
            </a:rPr>
            <a:t>đảm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bảo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nghiệm</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người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dùng</a:t>
          </a:r>
          <a:endParaRPr lang="en-US" sz="1400" kern="1200"/>
        </a:p>
      </dsp:txBody>
      <dsp:txXfrm>
        <a:off x="1383030" y="2030729"/>
        <a:ext cx="2514599" cy="1508760"/>
      </dsp:txXfrm>
    </dsp:sp>
    <dsp:sp modelId="{6A799480-6CEC-4473-8E55-F6898F2107C4}">
      <dsp:nvSpPr>
        <dsp:cNvPr id="0" name=""/>
        <dsp:cNvSpPr/>
      </dsp:nvSpPr>
      <dsp:spPr>
        <a:xfrm>
          <a:off x="4149090" y="2030730"/>
          <a:ext cx="2514599" cy="1508760"/>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Times New Roman" panose="02020603050405020304" pitchFamily="18" charset="0"/>
              <a:cs typeface="Times New Roman" panose="02020603050405020304" pitchFamily="18" charset="0"/>
            </a:rPr>
            <a:t>Performance tốt, giảm tải cho server:</a:t>
          </a:r>
          <a:r>
            <a:rPr lang="en-US" sz="1400" kern="1200">
              <a:latin typeface="Times New Roman" panose="02020603050405020304" pitchFamily="18" charset="0"/>
              <a:cs typeface="Times New Roman" panose="02020603050405020304" pitchFamily="18" charset="0"/>
            </a:rPr>
            <a:t> Do nhiều phần sử dụng CSR do đó phía server không bị tốn tài nguyên thao tác. Với hệ thống lớn và có traffic cao thì giảm tải băng thông server rất nhiều</a:t>
          </a:r>
          <a:endParaRPr lang="en-US" sz="1400" kern="1200"/>
        </a:p>
      </dsp:txBody>
      <dsp:txXfrm>
        <a:off x="4149090" y="2030730"/>
        <a:ext cx="2514599" cy="1508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2945B-4405-4373-9ED4-A3B121FAE2A4}">
      <dsp:nvSpPr>
        <dsp:cNvPr id="0" name=""/>
        <dsp:cNvSpPr/>
      </dsp:nvSpPr>
      <dsp:spPr>
        <a:xfrm>
          <a:off x="623" y="914404"/>
          <a:ext cx="3697573" cy="2362190"/>
        </a:xfrm>
        <a:prstGeom prst="rect">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1" kern="1200" err="1">
              <a:latin typeface="Times New Roman" panose="02020603050405020304" pitchFamily="18" charset="0"/>
              <a:cs typeface="Times New Roman" panose="02020603050405020304" pitchFamily="18" charset="0"/>
            </a:rPr>
            <a:t>Tốc</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độ</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tải</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lần</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đầu</a:t>
          </a:r>
          <a:r>
            <a:rPr lang="en-US" sz="1400" b="1" kern="1200">
              <a:latin typeface="Times New Roman" panose="02020603050405020304" pitchFamily="18" charset="0"/>
              <a:cs typeface="Times New Roman" panose="02020603050405020304" pitchFamily="18" charset="0"/>
            </a:rPr>
            <a:t> </a:t>
          </a:r>
          <a:r>
            <a:rPr lang="en-US" sz="1400" b="1" kern="1200" err="1">
              <a:latin typeface="Times New Roman" panose="02020603050405020304" pitchFamily="18" charset="0"/>
              <a:cs typeface="Times New Roman" panose="02020603050405020304" pitchFamily="18" charset="0"/>
            </a:rPr>
            <a:t>chậm</a:t>
          </a:r>
          <a:r>
            <a:rPr lang="en-US" sz="1400" b="1" kern="1200">
              <a:latin typeface="Times New Roman" panose="02020603050405020304" pitchFamily="18" charset="0"/>
              <a:cs typeface="Times New Roman" panose="02020603050405020304" pitchFamily="18" charset="0"/>
            </a:rPr>
            <a:t>: </a:t>
          </a:r>
          <a:r>
            <a:rPr lang="en-US" sz="1400" kern="1200">
              <a:latin typeface="Times New Roman" panose="02020603050405020304" pitchFamily="18" charset="0"/>
              <a:cs typeface="Times New Roman" panose="02020603050405020304" pitchFamily="18" charset="0"/>
            </a:rPr>
            <a:t>Do </a:t>
          </a:r>
          <a:r>
            <a:rPr lang="en-US" sz="1400" kern="1200" err="1">
              <a:latin typeface="Times New Roman" panose="02020603050405020304" pitchFamily="18" charset="0"/>
              <a:cs typeface="Times New Roman" panose="02020603050405020304" pitchFamily="18" charset="0"/>
            </a:rPr>
            <a:t>lần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đầu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vào</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trang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có</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thể</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phải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tải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toàn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bộ</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hoặc</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nhiều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Javascript</a:t>
          </a:r>
          <a:r>
            <a:rPr lang="en-US" sz="1400" kern="1200">
              <a:latin typeface="Times New Roman" panose="02020603050405020304" pitchFamily="18" charset="0"/>
              <a:cs typeface="Times New Roman" panose="02020603050405020304" pitchFamily="18" charset="0"/>
            </a:rPr>
            <a:t> file </a:t>
          </a:r>
          <a:r>
            <a:rPr lang="en-US" sz="1400" kern="1200" err="1">
              <a:latin typeface="Times New Roman" panose="02020603050405020304" pitchFamily="18" charset="0"/>
              <a:cs typeface="Times New Roman" panose="02020603050405020304" pitchFamily="18" charset="0"/>
            </a:rPr>
            <a:t>với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khối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lượng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lớn</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sau</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đó</a:t>
          </a:r>
          <a:r>
            <a:rPr lang="en-US" sz="1400" kern="1200">
              <a:latin typeface="Times New Roman" panose="02020603050405020304" pitchFamily="18" charset="0"/>
              <a:cs typeface="Times New Roman" panose="02020603050405020304" pitchFamily="18" charset="0"/>
            </a:rPr>
            <a:t> Client </a:t>
          </a:r>
          <a:r>
            <a:rPr lang="en-US" sz="1400" kern="1200" err="1">
              <a:latin typeface="Times New Roman" panose="02020603050405020304" pitchFamily="18" charset="0"/>
              <a:cs typeface="Times New Roman" panose="02020603050405020304" pitchFamily="18" charset="0"/>
            </a:rPr>
            <a:t>mới</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sử</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dụng</a:t>
          </a:r>
          <a:r>
            <a:rPr lang="en-US" sz="1400" kern="1200">
              <a:latin typeface="Times New Roman" panose="02020603050405020304" pitchFamily="18" charset="0"/>
              <a:cs typeface="Times New Roman" panose="02020603050405020304" pitchFamily="18" charset="0"/>
            </a:rPr>
            <a:t> </a:t>
          </a:r>
          <a:r>
            <a:rPr lang="en-US" sz="1400" kern="1200" err="1">
              <a:latin typeface="Times New Roman" panose="02020603050405020304" pitchFamily="18" charset="0"/>
              <a:cs typeface="Times New Roman" panose="02020603050405020304" pitchFamily="18" charset="0"/>
            </a:rPr>
            <a:t>để</a:t>
          </a:r>
          <a:r>
            <a:rPr lang="en-US" sz="1400" kern="1200">
              <a:latin typeface="Times New Roman" panose="02020603050405020304" pitchFamily="18" charset="0"/>
              <a:cs typeface="Times New Roman" panose="02020603050405020304" pitchFamily="18" charset="0"/>
            </a:rPr>
            <a:t> render</a:t>
          </a:r>
          <a:endParaRPr lang="en-US" sz="1400" kern="1200"/>
        </a:p>
      </dsp:txBody>
      <dsp:txXfrm>
        <a:off x="623" y="914404"/>
        <a:ext cx="3697573" cy="2362190"/>
      </dsp:txXfrm>
    </dsp:sp>
    <dsp:sp modelId="{84F37F50-A9D0-4C03-9578-69845E073D82}">
      <dsp:nvSpPr>
        <dsp:cNvPr id="0" name=""/>
        <dsp:cNvSpPr/>
      </dsp:nvSpPr>
      <dsp:spPr>
        <a:xfrm>
          <a:off x="4093460" y="914404"/>
          <a:ext cx="3952636" cy="2362190"/>
        </a:xfrm>
        <a:prstGeom prst="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b="1" kern="1200" dirty="0" err="1">
              <a:latin typeface="Times New Roman" panose="02020603050405020304" pitchFamily="18" charset="0"/>
              <a:cs typeface="Times New Roman" panose="02020603050405020304" pitchFamily="18" charset="0"/>
            </a:rPr>
            <a:t>Khó</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khăn</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để</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có</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thể</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thành</a:t>
          </a:r>
          <a:r>
            <a:rPr lang="en-US" sz="1400" b="1" kern="1200" dirty="0">
              <a:latin typeface="Times New Roman" panose="02020603050405020304" pitchFamily="18" charset="0"/>
              <a:cs typeface="Times New Roman" panose="02020603050405020304" pitchFamily="18" charset="0"/>
            </a:rPr>
            <a:t> </a:t>
          </a:r>
          <a:r>
            <a:rPr lang="en-US" sz="1400" b="1" kern="1200" dirty="0" err="1">
              <a:latin typeface="Times New Roman" panose="02020603050405020304" pitchFamily="18" charset="0"/>
              <a:cs typeface="Times New Roman" panose="02020603050405020304" pitchFamily="18" charset="0"/>
            </a:rPr>
            <a:t>thạo</a:t>
          </a:r>
          <a:r>
            <a:rPr lang="en-US" sz="1400" b="1" kern="1200" dirty="0">
              <a:latin typeface="Times New Roman" panose="02020603050405020304" pitchFamily="18" charset="0"/>
              <a:cs typeface="Times New Roman" panose="02020603050405020304" pitchFamily="18" charset="0"/>
            </a:rPr>
            <a:t>: </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Cần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nắm</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vững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kiến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thức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về</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Javascript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trước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khi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và</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trong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khi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tìm</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hiểu</a:t>
          </a:r>
          <a:r>
            <a:rPr lang="en-US" sz="1400" kern="1200" dirty="0">
              <a:latin typeface="Times New Roman" panose="02020603050405020304" pitchFamily="18" charset="0"/>
              <a:cs typeface="Times New Roman" panose="02020603050405020304" pitchFamily="18" charset="0"/>
            </a:rPr>
            <a:t> ReactJS</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Việc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kết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hợp</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giữa</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cú</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pháp</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Javascript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với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cú</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pháp</a:t>
          </a:r>
          <a:r>
            <a:rPr lang="en-US" sz="1400" kern="1200" dirty="0">
              <a:latin typeface="Times New Roman" panose="02020603050405020304" pitchFamily="18" charset="0"/>
              <a:cs typeface="Times New Roman" panose="02020603050405020304" pitchFamily="18" charset="0"/>
            </a:rPr>
            <a:t> HTML </a:t>
          </a:r>
          <a:r>
            <a:rPr lang="en-US" sz="1400" kern="1200" dirty="0" err="1">
              <a:latin typeface="Times New Roman" panose="02020603050405020304" pitchFamily="18" charset="0"/>
              <a:cs typeface="Times New Roman" panose="02020603050405020304" pitchFamily="18" charset="0"/>
            </a:rPr>
            <a:t>để</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xây</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dựng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giao</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diện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khó</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hơn</a:t>
          </a:r>
          <a:r>
            <a:rPr lang="en-US" sz="1400" kern="1200" dirty="0">
              <a:latin typeface="Times New Roman" panose="02020603050405020304" pitchFamily="18" charset="0"/>
              <a:cs typeface="Times New Roman" panose="02020603050405020304" pitchFamily="18" charset="0"/>
            </a:rPr>
            <a:t> so </a:t>
          </a:r>
          <a:r>
            <a:rPr lang="en-US" sz="1400" kern="1200" dirty="0" err="1">
              <a:latin typeface="Times New Roman" panose="02020603050405020304" pitchFamily="18" charset="0"/>
              <a:cs typeface="Times New Roman" panose="02020603050405020304" pitchFamily="18" charset="0"/>
            </a:rPr>
            <a:t>với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việc</a:t>
          </a:r>
          <a:r>
            <a:rPr lang="en-US" sz="1400" kern="1200" dirty="0">
              <a:latin typeface="Times New Roman" panose="02020603050405020304" pitchFamily="18" charset="0"/>
              <a:cs typeface="Times New Roman" panose="02020603050405020304" pitchFamily="18" charset="0"/>
            </a:rPr>
            <a:t> dung HTML </a:t>
          </a:r>
          <a:r>
            <a:rPr lang="en-US" sz="1400" kern="1200" dirty="0" err="1">
              <a:latin typeface="Times New Roman" panose="02020603050405020304" pitchFamily="18" charset="0"/>
              <a:cs typeface="Times New Roman" panose="02020603050405020304" pitchFamily="18" charset="0"/>
            </a:rPr>
            <a:t>thuần</a:t>
          </a:r>
          <a:r>
            <a:rPr lang="en-US" sz="1400" kern="1200" dirty="0">
              <a:latin typeface="Times New Roman" panose="02020603050405020304" pitchFamily="18" charset="0"/>
              <a:cs typeface="Times New Roman" panose="02020603050405020304" pitchFamily="18" charset="0"/>
            </a:rPr>
            <a:t> ở </a:t>
          </a:r>
          <a:r>
            <a:rPr lang="en-US" sz="1400" kern="1200" dirty="0" err="1">
              <a:latin typeface="Times New Roman" panose="02020603050405020304" pitchFamily="18" charset="0"/>
              <a:cs typeface="Times New Roman" panose="02020603050405020304" pitchFamily="18" charset="0"/>
            </a:rPr>
            <a:t>các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ngôn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ngữ</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khác</a:t>
          </a: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Cần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có</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kiến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thức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về</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việc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xây</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ựng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cũng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như</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phân</a:t>
          </a:r>
          <a:r>
            <a:rPr lang="en-US" sz="1400" kern="1200" dirty="0">
              <a:latin typeface="Times New Roman" panose="02020603050405020304" pitchFamily="18" charset="0"/>
              <a:cs typeface="Times New Roman" panose="02020603050405020304" pitchFamily="18" charset="0"/>
            </a:rPr>
            <a:t> chia </a:t>
          </a:r>
          <a:r>
            <a:rPr lang="en-US" sz="1400" kern="1200" dirty="0" err="1">
              <a:latin typeface="Times New Roman" panose="02020603050405020304" pitchFamily="18" charset="0"/>
              <a:cs typeface="Times New Roman" panose="02020603050405020304" pitchFamily="18" charset="0"/>
            </a:rPr>
            <a:t>thành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phần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trang</a:t>
          </a:r>
          <a:endParaRPr lang="en-US" sz="140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Cần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nhiều</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kỹ</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thuật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và</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tối</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ưu</a:t>
          </a:r>
          <a:r>
            <a:rPr lang="en-US" sz="1400" kern="1200" dirty="0">
              <a:latin typeface="Times New Roman" panose="02020603050405020304" pitchFamily="18" charset="0"/>
              <a:cs typeface="Times New Roman" panose="02020603050405020304" pitchFamily="18" charset="0"/>
            </a:rPr>
            <a:t> code </a:t>
          </a:r>
          <a:r>
            <a:rPr lang="en-US" sz="1400" kern="1200" dirty="0" err="1">
              <a:latin typeface="Times New Roman" panose="02020603050405020304" pitchFamily="18" charset="0"/>
              <a:cs typeface="Times New Roman" panose="02020603050405020304" pitchFamily="18" charset="0"/>
            </a:rPr>
            <a:t>để</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trang</a:t>
          </a:r>
          <a:r>
            <a:rPr lang="en-US" sz="1400" kern="1200" dirty="0">
              <a:latin typeface="Times New Roman" panose="02020603050405020304" pitchFamily="18" charset="0"/>
              <a:cs typeface="Times New Roman" panose="02020603050405020304" pitchFamily="18" charset="0"/>
            </a:rPr>
            <a:t> web </a:t>
          </a:r>
          <a:r>
            <a:rPr lang="en-US" sz="1400" kern="1200" dirty="0" err="1">
              <a:latin typeface="Times New Roman" panose="02020603050405020304" pitchFamily="18" charset="0"/>
              <a:cs typeface="Times New Roman" panose="02020603050405020304" pitchFamily="18" charset="0"/>
            </a:rPr>
            <a:t>có</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thể</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hoạt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động</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được</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một</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cách</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trơn</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tru</a:t>
          </a:r>
          <a:endParaRPr lang="en-US" sz="1400" kern="1200" dirty="0">
            <a:latin typeface="Times New Roman" panose="02020603050405020304" pitchFamily="18" charset="0"/>
            <a:cs typeface="Times New Roman" panose="02020603050405020304" pitchFamily="18" charset="0"/>
          </a:endParaRPr>
        </a:p>
      </dsp:txBody>
      <dsp:txXfrm>
        <a:off x="4093460" y="914404"/>
        <a:ext cx="3952636" cy="23621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5A19E-B013-424B-A312-A4B9C563BB8C}">
      <dsp:nvSpPr>
        <dsp:cNvPr id="0" name=""/>
        <dsp:cNvSpPr/>
      </dsp:nvSpPr>
      <dsp:spPr>
        <a:xfrm>
          <a:off x="0" y="203647"/>
          <a:ext cx="8280000" cy="15970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270764"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Times New Roman" panose="02020603050405020304" pitchFamily="18" charset="0"/>
              <a:cs typeface="Times New Roman" panose="02020603050405020304" pitchFamily="18" charset="0"/>
            </a:rPr>
            <a:t>L</a:t>
          </a:r>
          <a:r>
            <a:rPr lang="vi-VN" sz="1200" kern="1200" dirty="0">
              <a:latin typeface="Times New Roman" panose="02020603050405020304" pitchFamily="18" charset="0"/>
              <a:cs typeface="Times New Roman" panose="02020603050405020304" pitchFamily="18" charset="0"/>
            </a:rPr>
            <a:t>à </a:t>
          </a:r>
          <a:r>
            <a:rPr lang="en-US" sz="1200" kern="1200" dirty="0" err="1">
              <a:latin typeface="Times New Roman" panose="02020603050405020304" pitchFamily="18" charset="0"/>
              <a:cs typeface="Times New Roman" panose="02020603050405020304" pitchFamily="18" charset="0"/>
            </a:rPr>
            <a:t>thư</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viện</a:t>
          </a:r>
          <a:r>
            <a:rPr lang="vi-VN" sz="1200" kern="1200" dirty="0">
              <a:latin typeface="Times New Roman" panose="02020603050405020304" pitchFamily="18" charset="0"/>
              <a:cs typeface="Times New Roman" panose="02020603050405020304" pitchFamily="18" charset="0"/>
            </a:rPr>
            <a:t> Frontend có cộng đồng lớn nhất, các tài liệu hỗ trợ liên quan rất nhiều.</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Có</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đội</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ngũ</a:t>
          </a:r>
          <a:r>
            <a:rPr lang="en-US" sz="1200" kern="1200" dirty="0">
              <a:latin typeface="Times New Roman" panose="02020603050405020304" pitchFamily="18" charset="0"/>
              <a:cs typeface="Times New Roman" panose="02020603050405020304" pitchFamily="18" charset="0"/>
            </a:rPr>
            <a:t> dev </a:t>
          </a:r>
          <a:r>
            <a:rPr lang="en-US" sz="1200" kern="1200" dirty="0" err="1">
              <a:latin typeface="Times New Roman" panose="02020603050405020304" pitchFamily="18" charset="0"/>
              <a:cs typeface="Times New Roman" panose="02020603050405020304" pitchFamily="18" charset="0"/>
            </a:rPr>
            <a:t>phát</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triển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phía</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sau</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cung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cấp</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các</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bản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vá</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cũng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như</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nâng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cấp</a:t>
          </a:r>
          <a:r>
            <a:rPr lang="en-US" sz="1200" kern="1200" dirty="0">
              <a:latin typeface="Times New Roman" panose="02020603050405020304" pitchFamily="18" charset="0"/>
              <a:cs typeface="Times New Roman" panose="02020603050405020304" pitchFamily="18" charset="0"/>
            </a:rPr>
            <a:t> 1 </a:t>
          </a:r>
          <a:r>
            <a:rPr lang="en-US" sz="1200" kern="1200" dirty="0" err="1">
              <a:latin typeface="Times New Roman" panose="02020603050405020304" pitchFamily="18" charset="0"/>
              <a:cs typeface="Times New Roman" panose="02020603050405020304" pitchFamily="18" charset="0"/>
            </a:rPr>
            <a:t>cách</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đều</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đặn</a:t>
          </a:r>
          <a:r>
            <a:rPr lang="en-US" sz="1200" kern="1200" dirty="0">
              <a:latin typeface="Times New Roman" panose="02020603050405020304" pitchFamily="18" charset="0"/>
              <a:cs typeface="Times New Roman" panose="02020603050405020304" pitchFamily="18" charset="0"/>
            </a:rPr>
            <a:t> (version </a:t>
          </a:r>
          <a:r>
            <a:rPr lang="en-US" sz="1200" kern="1200" dirty="0" err="1">
              <a:latin typeface="Times New Roman" panose="02020603050405020304" pitchFamily="18" charset="0"/>
              <a:cs typeface="Times New Roman" panose="02020603050405020304" pitchFamily="18" charset="0"/>
            </a:rPr>
            <a:t>hiện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tại</a:t>
          </a:r>
          <a:r>
            <a:rPr lang="en-US" sz="1200" kern="1200" dirty="0">
              <a:latin typeface="Times New Roman" panose="02020603050405020304" pitchFamily="18" charset="0"/>
              <a:cs typeface="Times New Roman" panose="02020603050405020304" pitchFamily="18" charset="0"/>
            </a:rPr>
            <a:t>: ReactJS 19)</a:t>
          </a:r>
        </a:p>
        <a:p>
          <a:pPr marL="114300" lvl="1" indent="-114300" algn="l" defTabSz="533400">
            <a:lnSpc>
              <a:spcPct val="90000"/>
            </a:lnSpc>
            <a:spcBef>
              <a:spcPct val="0"/>
            </a:spcBef>
            <a:spcAft>
              <a:spcPct val="15000"/>
            </a:spcAft>
            <a:buChar char="•"/>
          </a:pPr>
          <a:r>
            <a:rPr lang="vi-VN" sz="1200" kern="1200" dirty="0">
              <a:latin typeface="Times New Roman" panose="02020603050405020304" pitchFamily="18" charset="0"/>
              <a:cs typeface="Times New Roman" panose="02020603050405020304" pitchFamily="18" charset="0"/>
            </a:rPr>
            <a:t>Hiệu suất cao, khả năng mở rộng và tái sử dụng cao (nếu như có kỹ thuật tốt)</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vi-VN" sz="1200" kern="1200" dirty="0">
              <a:latin typeface="Times New Roman" panose="02020603050405020304" pitchFamily="18" charset="0"/>
              <a:cs typeface="Times New Roman" panose="02020603050405020304" pitchFamily="18" charset="0"/>
            </a:rPr>
            <a:t>Tốc độ phát triển nhanh, đi cùng với xu hướng của Frontend. Khi học ReactJS có thể dễ dàng kết hợp với việc tìm hiểu và nắng vững các kiến thức mới nhất về Frontend</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vi-VN" sz="1200" kern="1200" dirty="0">
              <a:latin typeface="Times New Roman" panose="02020603050405020304" pitchFamily="18" charset="0"/>
              <a:cs typeface="Times New Roman" panose="02020603050405020304" pitchFamily="18" charset="0"/>
            </a:rPr>
            <a:t>Phù hợp với xu hướng phát triển của web hiện đại</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1" kern="1200" dirty="0" err="1">
              <a:latin typeface="Times New Roman" panose="02020603050405020304" pitchFamily="18" charset="0"/>
              <a:cs typeface="Times New Roman" panose="02020603050405020304" pitchFamily="18" charset="0"/>
            </a:rPr>
            <a:t>Đối</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với</a:t>
          </a:r>
          <a:r>
            <a:rPr lang="en-US" sz="1200" b="1" kern="1200" dirty="0">
              <a:latin typeface="Times New Roman" panose="02020603050405020304" pitchFamily="18" charset="0"/>
              <a:cs typeface="Times New Roman" panose="02020603050405020304" pitchFamily="18" charset="0"/>
            </a:rPr>
            <a:t> DEV6:</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Học</a:t>
          </a:r>
          <a:r>
            <a:rPr lang="en-US" sz="1200" kern="1200" dirty="0">
              <a:latin typeface="Times New Roman" panose="02020603050405020304" pitchFamily="18" charset="0"/>
              <a:cs typeface="Times New Roman" panose="02020603050405020304" pitchFamily="18" charset="0"/>
            </a:rPr>
            <a:t> ReactJS </a:t>
          </a:r>
          <a:r>
            <a:rPr lang="en-US" sz="1200" kern="1200" dirty="0" err="1">
              <a:latin typeface="Times New Roman" panose="02020603050405020304" pitchFamily="18" charset="0"/>
              <a:cs typeface="Times New Roman" panose="02020603050405020304" pitchFamily="18" charset="0"/>
            </a:rPr>
            <a:t>để</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có</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cơ</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hội</a:t>
          </a:r>
          <a:r>
            <a:rPr lang="en-US" sz="1200" kern="1200" dirty="0">
              <a:latin typeface="Times New Roman" panose="02020603050405020304" pitchFamily="18" charset="0"/>
              <a:cs typeface="Times New Roman" panose="02020603050405020304" pitchFamily="18" charset="0"/>
            </a:rPr>
            <a:t> join </a:t>
          </a:r>
          <a:r>
            <a:rPr lang="en-US" sz="1200" kern="1200" dirty="0" err="1">
              <a:latin typeface="Times New Roman" panose="02020603050405020304" pitchFamily="18" charset="0"/>
              <a:cs typeface="Times New Roman" panose="02020603050405020304" pitchFamily="18" charset="0"/>
            </a:rPr>
            <a:t>các</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dự</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án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về</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sau</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của</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phòng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có</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sử</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dụng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đến</a:t>
          </a:r>
          <a:r>
            <a:rPr lang="en-US" sz="1200" kern="1200" dirty="0">
              <a:latin typeface="Times New Roman" panose="02020603050405020304" pitchFamily="18" charset="0"/>
              <a:cs typeface="Times New Roman" panose="02020603050405020304" pitchFamily="18" charset="0"/>
            </a:rPr>
            <a:t> frontend </a:t>
          </a:r>
          <a:r>
            <a:rPr lang="en-US" sz="1200" kern="1200" dirty="0" err="1">
              <a:latin typeface="Times New Roman" panose="02020603050405020304" pitchFamily="18" charset="0"/>
              <a:cs typeface="Times New Roman" panose="02020603050405020304" pitchFamily="18" charset="0"/>
            </a:rPr>
            <a:t>là</a:t>
          </a:r>
          <a:r>
            <a:rPr lang="en-US" sz="1200" kern="1200" dirty="0">
              <a:latin typeface="Times New Roman" panose="02020603050405020304" pitchFamily="18" charset="0"/>
              <a:cs typeface="Times New Roman" panose="02020603050405020304" pitchFamily="18" charset="0"/>
            </a:rPr>
            <a:t> ReactJS</a:t>
          </a:r>
        </a:p>
      </dsp:txBody>
      <dsp:txXfrm>
        <a:off x="0" y="203647"/>
        <a:ext cx="8280000" cy="1597050"/>
      </dsp:txXfrm>
    </dsp:sp>
    <dsp:sp modelId="{88162ED7-8F87-420F-8A2C-422EF59B741F}">
      <dsp:nvSpPr>
        <dsp:cNvPr id="0" name=""/>
        <dsp:cNvSpPr/>
      </dsp:nvSpPr>
      <dsp:spPr>
        <a:xfrm>
          <a:off x="414000" y="11767"/>
          <a:ext cx="5796000"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577850" rtl="0">
            <a:lnSpc>
              <a:spcPct val="90000"/>
            </a:lnSpc>
            <a:spcBef>
              <a:spcPct val="0"/>
            </a:spcBef>
            <a:spcAft>
              <a:spcPct val="35000"/>
            </a:spcAft>
            <a:buNone/>
          </a:pPr>
          <a:r>
            <a:rPr lang="en-US" sz="1300" b="1" kern="1200" err="1">
              <a:latin typeface="Times New Roman" panose="02020603050405020304" pitchFamily="18" charset="0"/>
              <a:cs typeface="Times New Roman" panose="02020603050405020304" pitchFamily="18" charset="0"/>
            </a:rPr>
            <a:t>Những</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lí</a:t>
          </a:r>
          <a:r>
            <a:rPr lang="en-US" sz="1300" b="1" kern="1200">
              <a:latin typeface="Times New Roman" panose="02020603050405020304" pitchFamily="18" charset="0"/>
              <a:cs typeface="Times New Roman" panose="02020603050405020304" pitchFamily="18" charset="0"/>
            </a:rPr>
            <a:t> do </a:t>
          </a:r>
          <a:r>
            <a:rPr lang="en-US" sz="1300" b="1" kern="1200" err="1">
              <a:latin typeface="Times New Roman" panose="02020603050405020304" pitchFamily="18" charset="0"/>
              <a:cs typeface="Times New Roman" panose="02020603050405020304" pitchFamily="18" charset="0"/>
            </a:rPr>
            <a:t>nên</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học</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và</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áp</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dụng</a:t>
          </a:r>
          <a:r>
            <a:rPr lang="en-US" sz="1300" b="1" kern="1200">
              <a:latin typeface="Times New Roman" panose="02020603050405020304" pitchFamily="18" charset="0"/>
              <a:cs typeface="Times New Roman" panose="02020603050405020304" pitchFamily="18" charset="0"/>
            </a:rPr>
            <a:t> ReactJS </a:t>
          </a:r>
          <a:r>
            <a:rPr lang="en-US" sz="1300" b="1" kern="1200" err="1">
              <a:latin typeface="Times New Roman" panose="02020603050405020304" pitchFamily="18" charset="0"/>
              <a:cs typeface="Times New Roman" panose="02020603050405020304" pitchFamily="18" charset="0"/>
            </a:rPr>
            <a:t>vào</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dự</a:t>
          </a:r>
          <a:r>
            <a:rPr lang="en-US" sz="1300" b="1" kern="1200">
              <a:latin typeface="Times New Roman" panose="02020603050405020304" pitchFamily="18" charset="0"/>
              <a:cs typeface="Times New Roman" panose="02020603050405020304" pitchFamily="18" charset="0"/>
            </a:rPr>
            <a:t> </a:t>
          </a:r>
          <a:r>
            <a:rPr lang="en-US" sz="1300" b="1" kern="1200" err="1">
              <a:latin typeface="Times New Roman" panose="02020603050405020304" pitchFamily="18" charset="0"/>
              <a:cs typeface="Times New Roman" panose="02020603050405020304" pitchFamily="18" charset="0"/>
            </a:rPr>
            <a:t>án</a:t>
          </a:r>
          <a:endParaRPr lang="en-US" sz="1300" kern="1200">
            <a:latin typeface="Times New Roman" panose="02020603050405020304" pitchFamily="18" charset="0"/>
            <a:cs typeface="Times New Roman" panose="02020603050405020304" pitchFamily="18" charset="0"/>
          </a:endParaRPr>
        </a:p>
      </dsp:txBody>
      <dsp:txXfrm>
        <a:off x="432734" y="30501"/>
        <a:ext cx="5758532" cy="346292"/>
      </dsp:txXfrm>
    </dsp:sp>
    <dsp:sp modelId="{4C5CCD0F-8FEB-4C16-887A-0794676FC4D7}">
      <dsp:nvSpPr>
        <dsp:cNvPr id="0" name=""/>
        <dsp:cNvSpPr/>
      </dsp:nvSpPr>
      <dsp:spPr>
        <a:xfrm>
          <a:off x="0" y="2062777"/>
          <a:ext cx="8280000" cy="21703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270764"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err="1">
              <a:latin typeface="Times New Roman" panose="02020603050405020304" pitchFamily="18" charset="0"/>
              <a:cs typeface="Times New Roman" panose="02020603050405020304" pitchFamily="18" charset="0"/>
            </a:rPr>
            <a:t>Nên</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áp</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dụng</a:t>
          </a:r>
          <a:endParaRPr lang="en-US" sz="1200" b="1"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b="0" kern="1200" dirty="0" err="1">
              <a:latin typeface="Times New Roman" panose="02020603050405020304" pitchFamily="18" charset="0"/>
              <a:cs typeface="Times New Roman" panose="02020603050405020304" pitchFamily="18" charset="0"/>
            </a:rPr>
            <a:t>Nên</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áp</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dụng</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khi</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muốn</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xây</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dựng</a:t>
          </a:r>
          <a:r>
            <a:rPr lang="en-US" sz="1200" b="0" kern="1200" dirty="0">
              <a:latin typeface="Times New Roman" panose="02020603050405020304" pitchFamily="18" charset="0"/>
              <a:cs typeface="Times New Roman" panose="02020603050405020304" pitchFamily="18" charset="0"/>
            </a:rPr>
            <a:t> webapp, </a:t>
          </a:r>
          <a:r>
            <a:rPr lang="en-US" sz="1200" b="0" kern="1200" dirty="0" err="1">
              <a:latin typeface="Times New Roman" panose="02020603050405020304" pitchFamily="18" charset="0"/>
              <a:cs typeface="Times New Roman" panose="02020603050405020304" pitchFamily="18" charset="0"/>
            </a:rPr>
            <a:t>đặc</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biệt</a:t>
          </a:r>
          <a:r>
            <a:rPr lang="en-US" sz="1200" b="0" kern="1200" dirty="0">
              <a:latin typeface="Times New Roman" panose="02020603050405020304" pitchFamily="18" charset="0"/>
              <a:cs typeface="Times New Roman" panose="02020603050405020304" pitchFamily="18" charset="0"/>
            </a:rPr>
            <a:t> </a:t>
          </a:r>
          <a:r>
            <a:rPr lang="en-US" sz="1200" b="0" kern="1200" dirty="0" err="1">
              <a:latin typeface="Times New Roman" panose="02020603050405020304" pitchFamily="18" charset="0"/>
              <a:cs typeface="Times New Roman" panose="02020603050405020304" pitchFamily="18" charset="0"/>
            </a:rPr>
            <a:t>là</a:t>
          </a:r>
          <a:r>
            <a:rPr lang="en-US" sz="1200" b="0" kern="1200" dirty="0">
              <a:latin typeface="Times New Roman" panose="02020603050405020304" pitchFamily="18" charset="0"/>
              <a:cs typeface="Times New Roman" panose="02020603050405020304" pitchFamily="18" charset="0"/>
            </a:rPr>
            <a:t>:</a:t>
          </a:r>
        </a:p>
        <a:p>
          <a:pPr marL="228600" lvl="2" indent="-114300" algn="l" defTabSz="533400">
            <a:lnSpc>
              <a:spcPct val="90000"/>
            </a:lnSpc>
            <a:spcBef>
              <a:spcPct val="0"/>
            </a:spcBef>
            <a:spcAft>
              <a:spcPct val="15000"/>
            </a:spcAft>
            <a:buFont typeface="Courier New" panose="02070309020205020404" pitchFamily="49" charset="0"/>
            <a:buChar char="o"/>
          </a:pPr>
          <a:r>
            <a:rPr lang="vi-VN" sz="1200" kern="1200" dirty="0">
              <a:latin typeface="Times New Roman" panose="02020603050405020304" pitchFamily="18" charset="0"/>
              <a:cs typeface="Times New Roman" panose="02020603050405020304" pitchFamily="18" charset="0"/>
            </a:rPr>
            <a:t>Các webapp có tính chất phức tạp về mặt nghiệp vụ (fintech, ngân hàng,..), khối lượng dữ liệu hệ thống lớn</a:t>
          </a:r>
          <a:endParaRPr lang="en-US" sz="1200" kern="1200" dirty="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err="1">
              <a:latin typeface="Times New Roman" panose="02020603050405020304" pitchFamily="18" charset="0"/>
              <a:cs typeface="Times New Roman" panose="02020603050405020304" pitchFamily="18" charset="0"/>
            </a:rPr>
            <a:t>Các</a:t>
          </a:r>
          <a:r>
            <a:rPr lang="en-US" sz="1200" kern="1200" dirty="0">
              <a:latin typeface="Times New Roman" panose="02020603050405020304" pitchFamily="18" charset="0"/>
              <a:cs typeface="Times New Roman" panose="02020603050405020304" pitchFamily="18" charset="0"/>
            </a:rPr>
            <a:t> webapp </a:t>
          </a:r>
          <a:r>
            <a:rPr lang="en-US" sz="1200" kern="1200" dirty="0" err="1">
              <a:latin typeface="Times New Roman" panose="02020603050405020304" pitchFamily="18" charset="0"/>
              <a:cs typeface="Times New Roman" panose="02020603050405020304" pitchFamily="18" charset="0"/>
            </a:rPr>
            <a:t>phát</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triển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đa</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nền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tảng</a:t>
          </a:r>
          <a:endParaRPr lang="en-US" sz="1200" kern="1200" dirty="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dirty="0" err="1">
              <a:latin typeface="Times New Roman" panose="02020603050405020304" pitchFamily="18" charset="0"/>
              <a:cs typeface="Times New Roman" panose="02020603050405020304" pitchFamily="18" charset="0"/>
            </a:rPr>
            <a:t>Các</a:t>
          </a:r>
          <a:r>
            <a:rPr lang="en-US" sz="1200" kern="1200" dirty="0">
              <a:latin typeface="Times New Roman" panose="02020603050405020304" pitchFamily="18" charset="0"/>
              <a:cs typeface="Times New Roman" panose="02020603050405020304" pitchFamily="18" charset="0"/>
            </a:rPr>
            <a:t> webapp microservices, </a:t>
          </a:r>
          <a:r>
            <a:rPr lang="en-US" sz="1200" kern="1200" dirty="0" err="1">
              <a:latin typeface="Times New Roman" panose="02020603050405020304" pitchFamily="18" charset="0"/>
              <a:cs typeface="Times New Roman" panose="02020603050405020304" pitchFamily="18" charset="0"/>
            </a:rPr>
            <a:t>có</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vận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hành</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trên</a:t>
          </a:r>
          <a:r>
            <a:rPr lang="en-US" sz="1200" kern="1200" dirty="0">
              <a:latin typeface="Times New Roman" panose="02020603050405020304" pitchFamily="18" charset="0"/>
              <a:cs typeface="Times New Roman" panose="02020603050405020304" pitchFamily="18" charset="0"/>
            </a:rPr>
            <a:t> cloud, </a:t>
          </a:r>
          <a:r>
            <a:rPr lang="en-US" sz="1200" kern="1200" dirty="0" err="1">
              <a:latin typeface="Times New Roman" panose="02020603050405020304" pitchFamily="18" charset="0"/>
              <a:cs typeface="Times New Roman" panose="02020603050405020304" pitchFamily="18" charset="0"/>
            </a:rPr>
            <a:t>sử</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dụng</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nhiều</a:t>
          </a:r>
          <a:r>
            <a:rPr lang="en-US" sz="1200" kern="1200" dirty="0">
              <a:latin typeface="Times New Roman" panose="02020603050405020304" pitchFamily="18" charset="0"/>
              <a:cs typeface="Times New Roman" panose="02020603050405020304" pitchFamily="18" charset="0"/>
            </a:rPr>
            <a:t> service cloud</a:t>
          </a:r>
        </a:p>
        <a:p>
          <a:pPr marL="114300" lvl="1" indent="-114300" algn="l" defTabSz="533400">
            <a:lnSpc>
              <a:spcPct val="90000"/>
            </a:lnSpc>
            <a:spcBef>
              <a:spcPct val="0"/>
            </a:spcBef>
            <a:spcAft>
              <a:spcPct val="15000"/>
            </a:spcAft>
            <a:buChar char="•"/>
          </a:pPr>
          <a:r>
            <a:rPr lang="en-US" sz="1200" b="1" kern="1200" dirty="0" err="1">
              <a:latin typeface="Times New Roman" panose="02020603050405020304" pitchFamily="18" charset="0"/>
              <a:cs typeface="Times New Roman" panose="02020603050405020304" pitchFamily="18" charset="0"/>
            </a:rPr>
            <a:t>Không</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nên</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áp</a:t>
          </a:r>
          <a:r>
            <a:rPr lang="en-US" sz="1200" b="1" kern="1200" dirty="0">
              <a:latin typeface="Times New Roman" panose="02020603050405020304" pitchFamily="18" charset="0"/>
              <a:cs typeface="Times New Roman" panose="02020603050405020304" pitchFamily="18" charset="0"/>
            </a:rPr>
            <a:t> </a:t>
          </a:r>
          <a:r>
            <a:rPr lang="en-US" sz="1200" b="1" kern="1200" dirty="0" err="1">
              <a:latin typeface="Times New Roman" panose="02020603050405020304" pitchFamily="18" charset="0"/>
              <a:cs typeface="Times New Roman" panose="02020603050405020304" pitchFamily="18" charset="0"/>
            </a:rPr>
            <a:t>dụng</a:t>
          </a:r>
          <a:endParaRPr lang="en-US" sz="1200" b="1" kern="1200" dirty="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vi-VN" sz="1200" kern="1200" dirty="0">
              <a:latin typeface="Times New Roman" panose="02020603050405020304" pitchFamily="18" charset="0"/>
              <a:cs typeface="Times New Roman" panose="02020603050405020304" pitchFamily="18" charset="0"/>
            </a:rPr>
            <a:t>Các trang web đơn giản, không quá phức tạp về nghiệp vụ</a:t>
          </a:r>
          <a:endParaRPr lang="en-US" sz="1200" kern="1200" dirty="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a:latin typeface="Times New Roman" panose="02020603050405020304" pitchFamily="18" charset="0"/>
              <a:cs typeface="Times New Roman" panose="02020603050405020304" pitchFamily="18" charset="0"/>
            </a:rPr>
            <a:t>Các trang web yêu cầu hoặc xây dựng search engine (vì có yêu cầu nhiều về SEO)</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kern="1200">
              <a:latin typeface="Times New Roman" panose="02020603050405020304" pitchFamily="18" charset="0"/>
              <a:cs typeface="Times New Roman" panose="02020603050405020304" pitchFamily="18" charset="0"/>
            </a:rPr>
            <a:t>Các dự án có phạm vi vừa và nhỏ</a:t>
          </a:r>
        </a:p>
        <a:p>
          <a:pPr marL="114300" lvl="1" indent="-114300" algn="l" defTabSz="533400">
            <a:lnSpc>
              <a:spcPct val="90000"/>
            </a:lnSpc>
            <a:spcBef>
              <a:spcPct val="0"/>
            </a:spcBef>
            <a:spcAft>
              <a:spcPct val="15000"/>
            </a:spcAft>
            <a:buChar char="•"/>
          </a:pPr>
          <a:endParaRPr lang="en-US" sz="1200" kern="1200">
            <a:latin typeface="Times New Roman" panose="02020603050405020304" pitchFamily="18" charset="0"/>
            <a:cs typeface="Times New Roman" panose="02020603050405020304" pitchFamily="18" charset="0"/>
          </a:endParaRPr>
        </a:p>
      </dsp:txBody>
      <dsp:txXfrm>
        <a:off x="0" y="2062777"/>
        <a:ext cx="8280000" cy="2170350"/>
      </dsp:txXfrm>
    </dsp:sp>
    <dsp:sp modelId="{5BDDD3CA-0500-46AC-8916-56B0D126AC9C}">
      <dsp:nvSpPr>
        <dsp:cNvPr id="0" name=""/>
        <dsp:cNvSpPr/>
      </dsp:nvSpPr>
      <dsp:spPr>
        <a:xfrm>
          <a:off x="414000" y="1870897"/>
          <a:ext cx="5796000" cy="3837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577850" rtl="0">
            <a:lnSpc>
              <a:spcPct val="90000"/>
            </a:lnSpc>
            <a:spcBef>
              <a:spcPct val="0"/>
            </a:spcBef>
            <a:spcAft>
              <a:spcPct val="35000"/>
            </a:spcAft>
            <a:buNone/>
          </a:pPr>
          <a:r>
            <a:rPr lang="en-US" sz="1300" b="1" kern="1200">
              <a:latin typeface="Times New Roman" panose="02020603050405020304" pitchFamily="18" charset="0"/>
              <a:cs typeface="Times New Roman" panose="02020603050405020304" pitchFamily="18" charset="0"/>
            </a:rPr>
            <a:t>Các trường hợp nên – không nên áp dụng ReactJS</a:t>
          </a:r>
          <a:endParaRPr lang="en-US" sz="1300" kern="1200">
            <a:latin typeface="Times New Roman" panose="02020603050405020304" pitchFamily="18" charset="0"/>
            <a:cs typeface="Times New Roman" panose="02020603050405020304" pitchFamily="18" charset="0"/>
          </a:endParaRPr>
        </a:p>
      </dsp:txBody>
      <dsp:txXfrm>
        <a:off x="432734" y="1889631"/>
        <a:ext cx="5758532" cy="346292"/>
      </dsp:txXfrm>
    </dsp:sp>
    <dsp:sp modelId="{5E5233BB-F239-485D-90D0-1FE2502C99DF}">
      <dsp:nvSpPr>
        <dsp:cNvPr id="0" name=""/>
        <dsp:cNvSpPr/>
      </dsp:nvSpPr>
      <dsp:spPr>
        <a:xfrm>
          <a:off x="0" y="4495207"/>
          <a:ext cx="8280000" cy="120802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270764" rIns="642620" bIns="85344" numCol="1" spcCol="1270" anchor="t" anchorCtr="0">
          <a:noAutofit/>
        </a:bodyPr>
        <a:lstStyle/>
        <a:p>
          <a:pPr marL="114300" lvl="1" indent="-114300" algn="l" defTabSz="533400">
            <a:lnSpc>
              <a:spcPct val="90000"/>
            </a:lnSpc>
            <a:spcBef>
              <a:spcPct val="0"/>
            </a:spcBef>
            <a:spcAft>
              <a:spcPct val="15000"/>
            </a:spcAft>
            <a:buChar char="•"/>
          </a:pPr>
          <a:r>
            <a:rPr lang="vi-VN" sz="1200" kern="1200" dirty="0">
              <a:latin typeface="Times New Roman" panose="02020603050405020304" pitchFamily="18" charset="0"/>
              <a:cs typeface="Times New Roman" panose="02020603050405020304" pitchFamily="18" charset="0"/>
            </a:rPr>
            <a:t>Kiến thức về xử lý cấu trúc giao diện (html, css), kiến thức về Javascript (đặc biệt là</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từ</a:t>
          </a:r>
          <a:r>
            <a:rPr lang="vi-VN" sz="1200" kern="1200" dirty="0">
              <a:latin typeface="Times New Roman" panose="02020603050405020304" pitchFamily="18" charset="0"/>
              <a:cs typeface="Times New Roman" panose="02020603050405020304" pitchFamily="18" charset="0"/>
            </a:rPr>
            <a:t> ES6</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trở</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đi</a:t>
          </a:r>
          <a:r>
            <a:rPr lang="vi-VN" sz="1200" kern="1200" dirty="0">
              <a:latin typeface="Times New Roman" panose="02020603050405020304" pitchFamily="18" charset="0"/>
              <a:cs typeface="Times New Roman" panose="02020603050405020304" pitchFamily="18" charset="0"/>
            </a:rPr>
            <a:t> – như package module, Spread Operator, Destructuring, Rest, Array - Object function, string literal, các khai báo biến, toán tử,…)</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kiến</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thức</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về</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lập</a:t>
          </a:r>
          <a:r>
            <a:rPr lang="en-US" sz="1200" kern="1200" dirty="0">
              <a:latin typeface="Times New Roman" panose="02020603050405020304" pitchFamily="18" charset="0"/>
              <a:cs typeface="Times New Roman" panose="02020603050405020304" pitchFamily="18" charset="0"/>
            </a:rPr>
            <a:t> </a:t>
          </a:r>
          <a:r>
            <a:rPr lang="en-US" sz="1200" kern="1200" dirty="0" err="1">
              <a:latin typeface="Times New Roman" panose="02020603050405020304" pitchFamily="18" charset="0"/>
              <a:cs typeface="Times New Roman" panose="02020603050405020304" pitchFamily="18" charset="0"/>
            </a:rPr>
            <a:t>trình</a:t>
          </a:r>
          <a:r>
            <a:rPr lang="en-US" sz="1200" kern="1200" dirty="0">
              <a:latin typeface="Times New Roman" panose="02020603050405020304" pitchFamily="18" charset="0"/>
              <a:cs typeface="Times New Roman" panose="02020603050405020304" pitchFamily="18" charset="0"/>
            </a:rPr>
            <a:t> functional programming</a:t>
          </a:r>
        </a:p>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Kiến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thức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 package (React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 node package management </a:t>
          </a:r>
          <a:r>
            <a:rPr lang="en-US" sz="1200" kern="1200" err="1">
              <a:latin typeface="Times New Roman" panose="02020603050405020304" pitchFamily="18" charset="0"/>
              <a:cs typeface="Times New Roman" panose="02020603050405020304" pitchFamily="18" charset="0"/>
            </a:rPr>
            <a:t>để</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a:t>
          </a: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Kiến thức 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ngôn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ngữ</a:t>
          </a:r>
          <a:r>
            <a:rPr lang="vi-VN" sz="1200" kern="1200">
              <a:latin typeface="Times New Roman" panose="02020603050405020304" pitchFamily="18" charset="0"/>
              <a:cs typeface="Times New Roman" panose="02020603050405020304" pitchFamily="18" charset="0"/>
            </a:rPr>
            <a:t> Typescript (nếu chưa học thì có thể học trong quá trình học ReactJS luôn)</a:t>
          </a:r>
          <a:endParaRPr lang="en-US" sz="1200" kern="1200">
            <a:latin typeface="Times New Roman" panose="02020603050405020304" pitchFamily="18" charset="0"/>
            <a:cs typeface="Times New Roman" panose="02020603050405020304" pitchFamily="18" charset="0"/>
          </a:endParaRPr>
        </a:p>
      </dsp:txBody>
      <dsp:txXfrm>
        <a:off x="0" y="4495207"/>
        <a:ext cx="8280000" cy="1208025"/>
      </dsp:txXfrm>
    </dsp:sp>
    <dsp:sp modelId="{C15D7B54-C16A-4BB0-8B0E-B731CFB8C2AF}">
      <dsp:nvSpPr>
        <dsp:cNvPr id="0" name=""/>
        <dsp:cNvSpPr/>
      </dsp:nvSpPr>
      <dsp:spPr>
        <a:xfrm>
          <a:off x="414000" y="4303327"/>
          <a:ext cx="5796000"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577850" rtl="0">
            <a:lnSpc>
              <a:spcPct val="90000"/>
            </a:lnSpc>
            <a:spcBef>
              <a:spcPct val="0"/>
            </a:spcBef>
            <a:spcAft>
              <a:spcPct val="35000"/>
            </a:spcAft>
            <a:buNone/>
          </a:pPr>
          <a:r>
            <a:rPr lang="en-US" sz="1300" b="1" kern="1200" dirty="0" err="1">
              <a:latin typeface="Times New Roman" panose="02020603050405020304" pitchFamily="18" charset="0"/>
              <a:cs typeface="Times New Roman" panose="02020603050405020304" pitchFamily="18" charset="0"/>
            </a:rPr>
            <a:t>Các</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kỹ</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năng</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cần</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có</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trước</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khi</a:t>
          </a:r>
          <a:r>
            <a:rPr lang="en-US" sz="1300" b="1" kern="1200" dirty="0">
              <a:latin typeface="Times New Roman" panose="02020603050405020304" pitchFamily="18" charset="0"/>
              <a:cs typeface="Times New Roman" panose="02020603050405020304" pitchFamily="18" charset="0"/>
            </a:rPr>
            <a:t> </a:t>
          </a:r>
          <a:r>
            <a:rPr lang="en-US" sz="1300" b="1" kern="1200" dirty="0" err="1">
              <a:latin typeface="Times New Roman" panose="02020603050405020304" pitchFamily="18" charset="0"/>
              <a:cs typeface="Times New Roman" panose="02020603050405020304" pitchFamily="18" charset="0"/>
            </a:rPr>
            <a:t>học</a:t>
          </a:r>
          <a:r>
            <a:rPr lang="en-US" sz="1300" b="1" kern="1200" dirty="0">
              <a:latin typeface="Times New Roman" panose="02020603050405020304" pitchFamily="18" charset="0"/>
              <a:cs typeface="Times New Roman" panose="02020603050405020304" pitchFamily="18" charset="0"/>
            </a:rPr>
            <a:t> ReactJS</a:t>
          </a:r>
          <a:endParaRPr lang="en-US" sz="1300" kern="1200" dirty="0">
            <a:latin typeface="Times New Roman" panose="02020603050405020304" pitchFamily="18" charset="0"/>
            <a:cs typeface="Times New Roman" panose="02020603050405020304" pitchFamily="18" charset="0"/>
          </a:endParaRPr>
        </a:p>
      </dsp:txBody>
      <dsp:txXfrm>
        <a:off x="432734" y="4322061"/>
        <a:ext cx="5758532"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5A19E-B013-424B-A312-A4B9C563BB8C}">
      <dsp:nvSpPr>
        <dsp:cNvPr id="0" name=""/>
        <dsp:cNvSpPr/>
      </dsp:nvSpPr>
      <dsp:spPr>
        <a:xfrm>
          <a:off x="0" y="284219"/>
          <a:ext cx="8280000" cy="1486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Trước khi tạo Project ReactJS thì máy cần cài đặt (bắt buộc):</a:t>
          </a:r>
        </a:p>
        <a:p>
          <a:pPr marL="228600" lvl="2" indent="-114300" algn="l" defTabSz="533400">
            <a:lnSpc>
              <a:spcPct val="90000"/>
            </a:lnSpc>
            <a:spcBef>
              <a:spcPct val="0"/>
            </a:spcBef>
            <a:spcAft>
              <a:spcPct val="15000"/>
            </a:spcAft>
            <a:buFont typeface="Courier New" panose="02070309020205020404" pitchFamily="49" charset="0"/>
            <a:buChar char="o"/>
          </a:pPr>
          <a:r>
            <a:rPr lang="en-US" sz="1200" i="1" kern="1200">
              <a:latin typeface="Times New Roman" panose="02020603050405020304" pitchFamily="18" charset="0"/>
              <a:cs typeface="Times New Roman" panose="02020603050405020304" pitchFamily="18" charset="0"/>
            </a:rPr>
            <a:t>NodeJS: </a:t>
          </a:r>
          <a:r>
            <a:rPr lang="en-US" sz="1200" kern="1200" err="1">
              <a:latin typeface="Times New Roman" panose="02020603050405020304" pitchFamily="18" charset="0"/>
              <a:cs typeface="Times New Roman" panose="02020603050405020304" pitchFamily="18" charset="0"/>
            </a:rPr>
            <a:t>môi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trường</a:t>
          </a:r>
          <a:r>
            <a:rPr lang="en-US" sz="1200" kern="1200">
              <a:latin typeface="Times New Roman" panose="02020603050405020304" pitchFamily="18" charset="0"/>
              <a:cs typeface="Times New Roman" panose="02020603050405020304" pitchFamily="18" charset="0"/>
            </a:rPr>
            <a:t> runtime </a:t>
          </a:r>
          <a:r>
            <a:rPr lang="en-US" sz="1200" kern="1200" err="1">
              <a:latin typeface="Times New Roman" panose="02020603050405020304" pitchFamily="18" charset="0"/>
              <a:cs typeface="Times New Roman" panose="02020603050405020304" pitchFamily="18" charset="0"/>
            </a:rPr>
            <a:t>cho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phép</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chạy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Javascript</a:t>
          </a:r>
          <a:r>
            <a:rPr lang="en-US" sz="1200" kern="1200">
              <a:latin typeface="Times New Roman" panose="02020603050405020304" pitchFamily="18" charset="0"/>
              <a:cs typeface="Times New Roman" panose="02020603050405020304" pitchFamily="18" charset="0"/>
            </a:rPr>
            <a:t> ở </a:t>
          </a:r>
          <a:r>
            <a:rPr lang="en-US" sz="1200" kern="1200" err="1">
              <a:latin typeface="Times New Roman" panose="02020603050405020304" pitchFamily="18" charset="0"/>
              <a:cs typeface="Times New Roman" panose="02020603050405020304" pitchFamily="18" charset="0"/>
            </a:rPr>
            <a:t>phía</a:t>
          </a:r>
          <a:r>
            <a:rPr lang="en-US" sz="1200" kern="1200">
              <a:latin typeface="Times New Roman" panose="02020603050405020304" pitchFamily="18" charset="0"/>
              <a:cs typeface="Times New Roman" panose="02020603050405020304" pitchFamily="18" charset="0"/>
            </a:rPr>
            <a:t> server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ngoài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trình</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duyệt</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i="1" kern="1200" err="1">
              <a:latin typeface="Times New Roman" panose="02020603050405020304" pitchFamily="18" charset="0"/>
              <a:cs typeface="Times New Roman" panose="02020603050405020304" pitchFamily="18" charset="0"/>
            </a:rPr>
            <a:t>npm</a:t>
          </a:r>
          <a:r>
            <a:rPr lang="en-US" sz="1200" i="1" kern="1200">
              <a:latin typeface="Times New Roman" panose="02020603050405020304" pitchFamily="18" charset="0"/>
              <a:cs typeface="Times New Roman" panose="02020603050405020304" pitchFamily="18" charset="0"/>
            </a:rPr>
            <a:t> (Node package management):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 package </a:t>
          </a:r>
          <a:r>
            <a:rPr lang="en-US" sz="1200" kern="1200" err="1">
              <a:latin typeface="Times New Roman" panose="02020603050405020304" pitchFamily="18" charset="0"/>
              <a:cs typeface="Times New Roman" panose="02020603050405020304" pitchFamily="18" charset="0"/>
            </a:rPr>
            <a:t>của</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Javascript</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i="1" kern="1200" err="1">
              <a:latin typeface="Times New Roman" panose="02020603050405020304" pitchFamily="18" charset="0"/>
              <a:cs typeface="Times New Roman" panose="02020603050405020304" pitchFamily="18" charset="0"/>
            </a:rPr>
            <a:t>npx</a:t>
          </a:r>
          <a:r>
            <a:rPr lang="en-US" sz="1200" i="1"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tùy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chọn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phép</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chạy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mà</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cần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toàn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cục</a:t>
          </a:r>
          <a:r>
            <a:rPr lang="en-US" sz="1200" kern="1200">
              <a:latin typeface="Times New Roman" panose="02020603050405020304" pitchFamily="18" charset="0"/>
              <a:cs typeface="Times New Roman" panose="02020603050405020304" pitchFamily="18" charset="0"/>
            </a:rPr>
            <a:t> (global)</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Optional: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 yarn (</a:t>
          </a:r>
          <a:r>
            <a:rPr lang="en-US" sz="1200" kern="1200" err="1">
              <a:latin typeface="Times New Roman" panose="02020603050405020304" pitchFamily="18" charset="0"/>
              <a:cs typeface="Times New Roman" panose="02020603050405020304" pitchFamily="18" charset="0"/>
            </a:rPr>
            <a:t>cũng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là</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một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công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cụ</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quản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lý</a:t>
          </a:r>
          <a:r>
            <a:rPr lang="en-US" sz="1200" kern="1200">
              <a:latin typeface="Times New Roman" panose="02020603050405020304" pitchFamily="18" charset="0"/>
              <a:cs typeface="Times New Roman" panose="02020603050405020304" pitchFamily="18" charset="0"/>
            </a:rPr>
            <a:t>/chia </a:t>
          </a:r>
          <a:r>
            <a:rPr lang="en-US" sz="1200" kern="1200" err="1">
              <a:latin typeface="Times New Roman" panose="02020603050405020304" pitchFamily="18" charset="0"/>
              <a:cs typeface="Times New Roman" panose="02020603050405020304" pitchFamily="18" charset="0"/>
            </a:rPr>
            <a:t>sẽ</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các</a:t>
          </a:r>
          <a:r>
            <a:rPr lang="en-US" sz="1200" kern="1200">
              <a:latin typeface="Times New Roman" panose="02020603050405020304" pitchFamily="18" charset="0"/>
              <a:cs typeface="Times New Roman" panose="02020603050405020304" pitchFamily="18" charset="0"/>
            </a:rPr>
            <a:t> package </a:t>
          </a:r>
          <a:r>
            <a:rPr lang="en-US" sz="1200" kern="1200" err="1">
              <a:latin typeface="Times New Roman" panose="02020603050405020304" pitchFamily="18" charset="0"/>
              <a:cs typeface="Times New Roman" panose="02020603050405020304" pitchFamily="18" charset="0"/>
            </a:rPr>
            <a:t>nhưng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tối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ưu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hơn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nhiều</a:t>
          </a:r>
          <a:r>
            <a:rPr lang="en-US" sz="1200" kern="1200">
              <a:latin typeface="Times New Roman" panose="02020603050405020304" pitchFamily="18" charset="0"/>
              <a:cs typeface="Times New Roman" panose="02020603050405020304" pitchFamily="18" charset="0"/>
            </a:rPr>
            <a:t> so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về</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mặt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hiệu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suất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tốc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độ</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cài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đặt</a:t>
          </a:r>
          <a:r>
            <a:rPr lang="en-US" sz="1200" kern="1200">
              <a:latin typeface="Times New Roman" panose="02020603050405020304" pitchFamily="18" charset="0"/>
              <a:cs typeface="Times New Roman" panose="02020603050405020304" pitchFamily="18" charset="0"/>
            </a:rPr>
            <a:t>,…)</a:t>
          </a:r>
        </a:p>
      </dsp:txBody>
      <dsp:txXfrm>
        <a:off x="0" y="284219"/>
        <a:ext cx="8280000" cy="1486800"/>
      </dsp:txXfrm>
    </dsp:sp>
    <dsp:sp modelId="{88162ED7-8F87-420F-8A2C-422EF59B741F}">
      <dsp:nvSpPr>
        <dsp:cNvPr id="0" name=""/>
        <dsp:cNvSpPr/>
      </dsp:nvSpPr>
      <dsp:spPr>
        <a:xfrm>
          <a:off x="414000" y="48059"/>
          <a:ext cx="579600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Công</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cụ</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cần</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cài</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kern="1200" err="1">
              <a:solidFill>
                <a:schemeClr val="bg1"/>
              </a:solidFill>
              <a:latin typeface="Times New Roman" panose="02020603050405020304" pitchFamily="18" charset="0"/>
              <a:cs typeface="Times New Roman" panose="02020603050405020304" pitchFamily="18" charset="0"/>
            </a:rPr>
            <a:t>đặt</a:t>
          </a:r>
          <a:endParaRPr lang="en-US" sz="1600" kern="1200">
            <a:solidFill>
              <a:schemeClr val="bg1"/>
            </a:solidFill>
            <a:latin typeface="Times New Roman" panose="02020603050405020304" pitchFamily="18" charset="0"/>
            <a:cs typeface="Times New Roman" panose="02020603050405020304" pitchFamily="18" charset="0"/>
          </a:endParaRPr>
        </a:p>
      </dsp:txBody>
      <dsp:txXfrm>
        <a:off x="437057" y="71116"/>
        <a:ext cx="5749886" cy="426206"/>
      </dsp:txXfrm>
    </dsp:sp>
    <dsp:sp modelId="{4C5CCD0F-8FEB-4C16-887A-0794676FC4D7}">
      <dsp:nvSpPr>
        <dsp:cNvPr id="0" name=""/>
        <dsp:cNvSpPr/>
      </dsp:nvSpPr>
      <dsp:spPr>
        <a:xfrm>
          <a:off x="0" y="2093580"/>
          <a:ext cx="8280000" cy="267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Khởi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tạo</a:t>
          </a:r>
          <a:r>
            <a:rPr lang="en-US" sz="1200" kern="1200">
              <a:latin typeface="Times New Roman" panose="02020603050405020304" pitchFamily="18" charset="0"/>
              <a:cs typeface="Times New Roman" panose="02020603050405020304" pitchFamily="18" charset="0"/>
            </a:rPr>
            <a:t> project (</a:t>
          </a:r>
          <a:r>
            <a:rPr lang="en-US" sz="1200" kern="1200" err="1">
              <a:latin typeface="Times New Roman" panose="02020603050405020304" pitchFamily="18" charset="0"/>
              <a:cs typeface="Times New Roman" panose="02020603050405020304" pitchFamily="18" charset="0"/>
            </a:rPr>
            <a:t>thay</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thế</a:t>
          </a:r>
          <a:r>
            <a:rPr lang="en-US" sz="1200" kern="1200">
              <a:latin typeface="Times New Roman" panose="02020603050405020304" pitchFamily="18" charset="0"/>
              <a:cs typeface="Times New Roman" panose="02020603050405020304" pitchFamily="18" charset="0"/>
            </a:rPr>
            <a:t> [project-name] </a:t>
          </a:r>
          <a:r>
            <a:rPr lang="en-US" sz="1200" kern="1200" err="1">
              <a:latin typeface="Times New Roman" panose="02020603050405020304" pitchFamily="18" charset="0"/>
              <a:cs typeface="Times New Roman" panose="02020603050405020304" pitchFamily="18" charset="0"/>
            </a:rPr>
            <a:t>bằng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tên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dự</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án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thực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tế</a:t>
          </a:r>
          <a:r>
            <a:rPr lang="en-US" sz="1200" kern="1200">
              <a:latin typeface="Times New Roman" panose="02020603050405020304" pitchFamily="18" charset="0"/>
              <a:cs typeface="Times New Roman" panose="02020603050405020304" pitchFamily="18" charset="0"/>
            </a:rPr>
            <a:t>):</a:t>
          </a:r>
          <a:endParaRPr lang="en-US" sz="1200" b="1"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b="1" kern="1200" err="1">
              <a:latin typeface="Times New Roman" panose="02020603050405020304" pitchFamily="18" charset="0"/>
              <a:cs typeface="Times New Roman" panose="02020603050405020304" pitchFamily="18" charset="0"/>
            </a:rPr>
            <a:t>npx</a:t>
          </a:r>
          <a:r>
            <a:rPr lang="en-US" sz="1200" b="1" kern="1200">
              <a:latin typeface="Times New Roman" panose="02020603050405020304" pitchFamily="18" charset="0"/>
              <a:cs typeface="Times New Roman" panose="02020603050405020304" pitchFamily="18" charset="0"/>
            </a:rPr>
            <a:t> create-react-app [project-name] –template typescript</a:t>
          </a:r>
        </a:p>
        <a:p>
          <a:pPr marL="114300" lvl="1" indent="-114300" algn="l" defTabSz="533400">
            <a:lnSpc>
              <a:spcPct val="90000"/>
            </a:lnSpc>
            <a:spcBef>
              <a:spcPct val="0"/>
            </a:spcBef>
            <a:spcAft>
              <a:spcPct val="15000"/>
            </a:spcAft>
            <a:buChar char="•"/>
          </a:pPr>
          <a:r>
            <a:rPr lang="vi-VN" sz="1200" kern="1200">
              <a:latin typeface="Times New Roman" panose="02020603050405020304" pitchFamily="18" charset="0"/>
              <a:cs typeface="Times New Roman" panose="02020603050405020304" pitchFamily="18" charset="0"/>
            </a:rPr>
            <a:t>Thêm thư viện vào dự án (thay thế [package-name], [version-no] bằng tên package và version thực tế):</a:t>
          </a:r>
          <a:endParaRPr lang="en-US" sz="1200" kern="1200">
            <a:latin typeface="Times New Roman" panose="02020603050405020304" pitchFamily="18" charset="0"/>
            <a:cs typeface="Times New Roman" panose="02020603050405020304" pitchFamily="18" charset="0"/>
          </a:endParaRPr>
        </a:p>
        <a:p>
          <a:pPr marL="228600" lvl="2" indent="-114300" algn="l" defTabSz="533400">
            <a:lnSpc>
              <a:spcPct val="90000"/>
            </a:lnSpc>
            <a:spcBef>
              <a:spcPct val="0"/>
            </a:spcBef>
            <a:spcAft>
              <a:spcPct val="15000"/>
            </a:spcAft>
            <a:buFont typeface="Courier New" panose="02070309020205020404" pitchFamily="49" charset="0"/>
            <a:buChar char="o"/>
          </a:pPr>
          <a:r>
            <a:rPr lang="en-US" sz="1200" b="1" kern="1200" err="1">
              <a:latin typeface="Times New Roman" panose="02020603050405020304" pitchFamily="18" charset="0"/>
              <a:cs typeface="Times New Roman" panose="02020603050405020304" pitchFamily="18" charset="0"/>
            </a:rPr>
            <a:t>npm</a:t>
          </a:r>
          <a:r>
            <a:rPr lang="en-US" sz="1200" b="1" kern="1200">
              <a:latin typeface="Times New Roman" panose="02020603050405020304" pitchFamily="18" charset="0"/>
              <a:cs typeface="Times New Roman" panose="02020603050405020304" pitchFamily="18" charset="0"/>
            </a:rPr>
            <a:t> install [package-name]@[version-no] </a:t>
          </a:r>
          <a:r>
            <a:rPr lang="en-US" sz="1200" b="1" kern="1200" err="1">
              <a:latin typeface="Times New Roman" panose="02020603050405020304" pitchFamily="18" charset="0"/>
              <a:cs typeface="Times New Roman" panose="02020603050405020304" pitchFamily="18" charset="0"/>
            </a:rPr>
            <a:t>hoặc</a:t>
          </a:r>
          <a:r>
            <a:rPr lang="en-US" sz="1200" b="1" kern="1200">
              <a:latin typeface="Times New Roman" panose="02020603050405020304" pitchFamily="18" charset="0"/>
              <a:cs typeface="Times New Roman" panose="02020603050405020304" pitchFamily="18" charset="0"/>
            </a:rPr>
            <a:t> yarn add [package-name]@[version-no]</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Chạy project (ở mode develop – cho phép debug):</a:t>
          </a:r>
          <a:endParaRPr lang="en-US" sz="1200" kern="1200"/>
        </a:p>
        <a:p>
          <a:pPr marL="228600" lvl="2" indent="-114300" algn="l" defTabSz="533400">
            <a:lnSpc>
              <a:spcPct val="90000"/>
            </a:lnSpc>
            <a:spcBef>
              <a:spcPct val="0"/>
            </a:spcBef>
            <a:spcAft>
              <a:spcPct val="15000"/>
            </a:spcAft>
            <a:buFont typeface="Courier New" panose="02070309020205020404" pitchFamily="49" charset="0"/>
            <a:buChar char="o"/>
          </a:pPr>
          <a:r>
            <a:rPr lang="en-US" sz="1200" b="1" kern="1200" err="1">
              <a:latin typeface="Times New Roman" panose="02020603050405020304" pitchFamily="18" charset="0"/>
              <a:cs typeface="Times New Roman" panose="02020603050405020304" pitchFamily="18" charset="0"/>
            </a:rPr>
            <a:t>npm</a:t>
          </a:r>
          <a:r>
            <a:rPr lang="en-US" sz="1200" b="1" kern="1200">
              <a:latin typeface="Times New Roman" panose="02020603050405020304" pitchFamily="18" charset="0"/>
              <a:cs typeface="Times New Roman" panose="02020603050405020304" pitchFamily="18" charset="0"/>
            </a:rPr>
            <a:t> run dev</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Build project:</a:t>
          </a:r>
          <a:endParaRPr lang="en-US" sz="1200" kern="1200"/>
        </a:p>
        <a:p>
          <a:pPr marL="228600" lvl="2" indent="-114300" algn="l" defTabSz="533400">
            <a:lnSpc>
              <a:spcPct val="90000"/>
            </a:lnSpc>
            <a:spcBef>
              <a:spcPct val="0"/>
            </a:spcBef>
            <a:spcAft>
              <a:spcPct val="15000"/>
            </a:spcAft>
            <a:buFont typeface="Courier New" panose="02070309020205020404" pitchFamily="49" charset="0"/>
            <a:buChar char="o"/>
          </a:pPr>
          <a:r>
            <a:rPr lang="en-US" sz="1200" b="1" i="0" kern="1200" err="1">
              <a:latin typeface="Times New Roman" panose="02020603050405020304" pitchFamily="18" charset="0"/>
              <a:cs typeface="Times New Roman" panose="02020603050405020304" pitchFamily="18" charset="0"/>
            </a:rPr>
            <a:t>npm</a:t>
          </a:r>
          <a:r>
            <a:rPr lang="en-US" sz="1200" b="1" i="0" kern="1200">
              <a:latin typeface="Times New Roman" panose="02020603050405020304" pitchFamily="18" charset="0"/>
              <a:cs typeface="Times New Roman" panose="02020603050405020304" pitchFamily="18" charset="0"/>
            </a:rPr>
            <a:t> run build</a:t>
          </a:r>
        </a:p>
        <a:p>
          <a:pPr marL="114300" lvl="1" indent="-114300" algn="l" defTabSz="533400">
            <a:lnSpc>
              <a:spcPct val="90000"/>
            </a:lnSpc>
            <a:spcBef>
              <a:spcPct val="0"/>
            </a:spcBef>
            <a:spcAft>
              <a:spcPct val="15000"/>
            </a:spcAft>
            <a:buChar char="•"/>
          </a:pPr>
          <a:r>
            <a:rPr lang="en-US" sz="1200" b="1" i="1" kern="1200">
              <a:latin typeface="Times New Roman" panose="02020603050405020304" pitchFamily="18" charset="0"/>
              <a:cs typeface="Times New Roman" panose="02020603050405020304" pitchFamily="18" charset="0"/>
            </a:rPr>
            <a:t>Chú ý: </a:t>
          </a: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Trong Project </a:t>
          </a:r>
          <a:r>
            <a:rPr lang="vi-VN" sz="1200" kern="1200">
              <a:latin typeface="Times New Roman" panose="02020603050405020304" pitchFamily="18" charset="0"/>
              <a:cs typeface="Times New Roman" panose="02020603050405020304" pitchFamily="18" charset="0"/>
            </a:rPr>
            <a:t>ReactJS</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Nên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js</a:t>
          </a:r>
          <a:r>
            <a:rPr lang="en-US" sz="1200" kern="1200">
              <a:latin typeface="Times New Roman" panose="02020603050405020304" pitchFamily="18" charset="0"/>
              <a:cs typeface="Times New Roman" panose="02020603050405020304" pitchFamily="18" charset="0"/>
            </a:rPr>
            <a:t>/</a:t>
          </a:r>
          <a:r>
            <a:rPr lang="en-US" sz="1200" kern="1200" err="1">
              <a:latin typeface="Times New Roman" panose="02020603050405020304" pitchFamily="18" charset="0"/>
              <a:cs typeface="Times New Roman" panose="02020603050405020304" pitchFamily="18" charset="0"/>
            </a:rPr>
            <a:t>jsx</a:t>
          </a:r>
          <a:r>
            <a:rPr lang="en-US" sz="1200" kern="1200">
              <a:latin typeface="Times New Roman" panose="02020603050405020304" pitchFamily="18" charset="0"/>
              <a:cs typeface="Times New Roman" panose="02020603050405020304" pitchFamily="18" charset="0"/>
            </a:rPr>
            <a:t> file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ts</a:t>
          </a:r>
          <a:r>
            <a:rPr lang="en-US" sz="1200" kern="1200">
              <a:latin typeface="Times New Roman" panose="02020603050405020304" pitchFamily="18" charset="0"/>
              <a:cs typeface="Times New Roman" panose="02020603050405020304" pitchFamily="18" charset="0"/>
            </a:rPr>
            <a:t>/</a:t>
          </a:r>
          <a:r>
            <a:rPr lang="en-US" sz="1200" kern="1200" err="1">
              <a:latin typeface="Times New Roman" panose="02020603050405020304" pitchFamily="18" charset="0"/>
              <a:cs typeface="Times New Roman" panose="02020603050405020304" pitchFamily="18" charset="0"/>
            </a:rPr>
            <a:t>tsx</a:t>
          </a:r>
          <a:r>
            <a:rPr lang="en-US" sz="1200" kern="1200">
              <a:latin typeface="Times New Roman" panose="02020603050405020304" pitchFamily="18" charset="0"/>
              <a:cs typeface="Times New Roman" panose="02020603050405020304" pitchFamily="18" charset="0"/>
            </a:rPr>
            <a:t> file, </a:t>
          </a:r>
          <a:r>
            <a:rPr lang="en-US" sz="1200" kern="1200" err="1">
              <a:latin typeface="Times New Roman" panose="02020603050405020304" pitchFamily="18" charset="0"/>
              <a:cs typeface="Times New Roman" panose="02020603050405020304" pitchFamily="18" charset="0"/>
            </a:rPr>
            <a:t>tránh</a:t>
          </a:r>
          <a:r>
            <a:rPr lang="en-US" sz="1200" kern="1200">
              <a:latin typeface="Times New Roman" panose="02020603050405020304" pitchFamily="18" charset="0"/>
              <a:cs typeface="Times New Roman" panose="02020603050405020304" pitchFamily="18" charset="0"/>
            </a:rPr>
            <a:t> dùng </a:t>
          </a:r>
          <a:r>
            <a:rPr lang="en-US" sz="1200" kern="1200" err="1">
              <a:latin typeface="Times New Roman" panose="02020603050405020304" pitchFamily="18" charset="0"/>
              <a:cs typeface="Times New Roman" panose="02020603050405020304" pitchFamily="18" charset="0"/>
            </a:rPr>
            <a:t>lẫn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lộn</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cả</a:t>
          </a:r>
          <a:r>
            <a:rPr lang="en-US" sz="1200" kern="1200">
              <a:latin typeface="Times New Roman" panose="02020603050405020304" pitchFamily="18" charset="0"/>
              <a:cs typeface="Times New Roman" panose="02020603050405020304" pitchFamily="18" charset="0"/>
            </a:rPr>
            <a:t> 2 </a:t>
          </a:r>
          <a:r>
            <a:rPr lang="en-US" sz="1200" kern="1200" err="1">
              <a:latin typeface="Times New Roman" panose="02020603050405020304" pitchFamily="18" charset="0"/>
              <a:cs typeface="Times New Roman" panose="02020603050405020304" pitchFamily="18" charset="0"/>
            </a:rPr>
            <a:t>loại</a:t>
          </a:r>
          <a:endParaRPr lang="en-US" sz="1200" kern="120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a:latin typeface="Times New Roman" panose="02020603050405020304" pitchFamily="18" charset="0"/>
              <a:cs typeface="Times New Roman" panose="02020603050405020304" pitchFamily="18" charset="0"/>
            </a:rPr>
            <a:t>Nếu như khai báo ở phiên bản mới nhất thì không cần thêm version (chỉ thêm nếu như cần dung package cũ)</a:t>
          </a:r>
        </a:p>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Nếu</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chỉ</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sử</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dụng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thư</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viện</a:t>
          </a:r>
          <a:r>
            <a:rPr lang="en-US" sz="1200" kern="1200">
              <a:latin typeface="Times New Roman" panose="02020603050405020304" pitchFamily="18" charset="0"/>
              <a:cs typeface="Times New Roman" panose="02020603050405020304" pitchFamily="18" charset="0"/>
            </a:rPr>
            <a:t> ở </a:t>
          </a:r>
          <a:r>
            <a:rPr lang="en-US" sz="1200" kern="1200" err="1">
              <a:latin typeface="Times New Roman" panose="02020603050405020304" pitchFamily="18" charset="0"/>
              <a:cs typeface="Times New Roman" panose="02020603050405020304" pitchFamily="18" charset="0"/>
            </a:rPr>
            <a:t>môi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trường</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phát</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triển</a:t>
          </a:r>
          <a:r>
            <a:rPr lang="en-US" sz="1200" kern="1200">
              <a:latin typeface="Times New Roman" panose="02020603050405020304" pitchFamily="18" charset="0"/>
              <a:cs typeface="Times New Roman" panose="02020603050405020304" pitchFamily="18" charset="0"/>
            </a:rPr>
            <a:t>/ test </a:t>
          </a:r>
          <a:r>
            <a:rPr lang="en-US" sz="1200" kern="1200" err="1">
              <a:latin typeface="Times New Roman" panose="02020603050405020304" pitchFamily="18" charset="0"/>
              <a:cs typeface="Times New Roman" panose="02020603050405020304" pitchFamily="18" charset="0"/>
            </a:rPr>
            <a:t>thì</a:t>
          </a:r>
          <a:r>
            <a:rPr lang="en-US" sz="1200" kern="1200">
              <a:latin typeface="Times New Roman" panose="02020603050405020304" pitchFamily="18" charset="0"/>
              <a:cs typeface="Times New Roman" panose="02020603050405020304" pitchFamily="18" charset="0"/>
            </a:rPr>
            <a:t> --save-dev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npm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hoặc</a:t>
          </a:r>
          <a:r>
            <a:rPr lang="en-US" sz="1200" kern="1200">
              <a:latin typeface="Times New Roman" panose="02020603050405020304" pitchFamily="18" charset="0"/>
              <a:cs typeface="Times New Roman" panose="02020603050405020304" pitchFamily="18" charset="0"/>
            </a:rPr>
            <a:t> –dev (</a:t>
          </a:r>
          <a:r>
            <a:rPr lang="en-US" sz="1200" kern="1200" err="1">
              <a:latin typeface="Times New Roman" panose="02020603050405020304" pitchFamily="18" charset="0"/>
              <a:cs typeface="Times New Roman" panose="02020603050405020304" pitchFamily="18" charset="0"/>
            </a:rPr>
            <a:t>với</a:t>
          </a:r>
          <a:r>
            <a:rPr lang="en-US" sz="1200" kern="1200">
              <a:latin typeface="Times New Roman" panose="02020603050405020304" pitchFamily="18" charset="0"/>
              <a:cs typeface="Times New Roman" panose="02020603050405020304" pitchFamily="18" charset="0"/>
            </a:rPr>
            <a:t> yarn)</a:t>
          </a:r>
        </a:p>
      </dsp:txBody>
      <dsp:txXfrm>
        <a:off x="0" y="2093580"/>
        <a:ext cx="8280000" cy="2671200"/>
      </dsp:txXfrm>
    </dsp:sp>
    <dsp:sp modelId="{5BDDD3CA-0500-46AC-8916-56B0D126AC9C}">
      <dsp:nvSpPr>
        <dsp:cNvPr id="0" name=""/>
        <dsp:cNvSpPr/>
      </dsp:nvSpPr>
      <dsp:spPr>
        <a:xfrm>
          <a:off x="414000" y="1857420"/>
          <a:ext cx="579600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latin typeface="Times New Roman" panose="02020603050405020304" pitchFamily="18" charset="0"/>
              <a:cs typeface="Times New Roman" panose="02020603050405020304" pitchFamily="18" charset="0"/>
            </a:rPr>
            <a:t>Một</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số</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câu</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lệnh</a:t>
          </a:r>
          <a:endParaRPr lang="en-US" sz="1600" kern="1200">
            <a:latin typeface="Times New Roman" panose="02020603050405020304" pitchFamily="18" charset="0"/>
            <a:cs typeface="Times New Roman" panose="02020603050405020304" pitchFamily="18" charset="0"/>
          </a:endParaRPr>
        </a:p>
      </dsp:txBody>
      <dsp:txXfrm>
        <a:off x="437057" y="1880477"/>
        <a:ext cx="5749886" cy="426206"/>
      </dsp:txXfrm>
    </dsp:sp>
    <dsp:sp modelId="{5E5233BB-F239-485D-90D0-1FE2502C99DF}">
      <dsp:nvSpPr>
        <dsp:cNvPr id="0" name=""/>
        <dsp:cNvSpPr/>
      </dsp:nvSpPr>
      <dsp:spPr>
        <a:xfrm>
          <a:off x="0" y="5087340"/>
          <a:ext cx="8280000" cy="579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2620" tIns="333248" rIns="642620"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err="1">
              <a:latin typeface="Times New Roman" panose="02020603050405020304" pitchFamily="18" charset="0"/>
              <a:cs typeface="Times New Roman" panose="02020603050405020304" pitchFamily="18" charset="0"/>
            </a:rPr>
            <a:t>Tham</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khảo</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các</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lệnh</a:t>
          </a:r>
          <a:r>
            <a:rPr lang="en-US" sz="1200" kern="1200">
              <a:latin typeface="Times New Roman" panose="02020603050405020304" pitchFamily="18" charset="0"/>
              <a:cs typeface="Times New Roman" panose="02020603050405020304" pitchFamily="18" charset="0"/>
            </a:rPr>
            <a:t> </a:t>
          </a:r>
          <a:r>
            <a:rPr lang="en-US" sz="1200" kern="1200" err="1">
              <a:latin typeface="Times New Roman" panose="02020603050405020304" pitchFamily="18" charset="0"/>
              <a:cs typeface="Times New Roman" panose="02020603050405020304" pitchFamily="18" charset="0"/>
            </a:rPr>
            <a:t>khác</a:t>
          </a:r>
          <a:r>
            <a:rPr lang="en-US" sz="1200" kern="1200">
              <a:latin typeface="Times New Roman" panose="02020603050405020304" pitchFamily="18" charset="0"/>
              <a:cs typeface="Times New Roman" panose="02020603050405020304" pitchFamily="18" charset="0"/>
            </a:rPr>
            <a:t>: https://classic.yarnpkg.com/en/docs/cli/</a:t>
          </a:r>
        </a:p>
      </dsp:txBody>
      <dsp:txXfrm>
        <a:off x="0" y="5087340"/>
        <a:ext cx="8280000" cy="579600"/>
      </dsp:txXfrm>
    </dsp:sp>
    <dsp:sp modelId="{C15D7B54-C16A-4BB0-8B0E-B731CFB8C2AF}">
      <dsp:nvSpPr>
        <dsp:cNvPr id="0" name=""/>
        <dsp:cNvSpPr/>
      </dsp:nvSpPr>
      <dsp:spPr>
        <a:xfrm>
          <a:off x="414000" y="4851180"/>
          <a:ext cx="579600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latin typeface="Times New Roman" panose="02020603050405020304" pitchFamily="18" charset="0"/>
              <a:cs typeface="Times New Roman" panose="02020603050405020304" pitchFamily="18" charset="0"/>
            </a:rPr>
            <a:t>Tham</a:t>
          </a:r>
          <a:r>
            <a:rPr lang="en-US" sz="1600" b="1" kern="1200">
              <a:latin typeface="Times New Roman" panose="02020603050405020304" pitchFamily="18" charset="0"/>
              <a:cs typeface="Times New Roman" panose="02020603050405020304" pitchFamily="18" charset="0"/>
            </a:rPr>
            <a:t> </a:t>
          </a:r>
          <a:r>
            <a:rPr lang="en-US" sz="1600" b="1" kern="1200" err="1">
              <a:latin typeface="Times New Roman" panose="02020603050405020304" pitchFamily="18" charset="0"/>
              <a:cs typeface="Times New Roman" panose="02020603050405020304" pitchFamily="18" charset="0"/>
            </a:rPr>
            <a:t>khảo</a:t>
          </a:r>
          <a:endParaRPr lang="en-US" sz="1600" kern="1200">
            <a:latin typeface="Times New Roman" panose="02020603050405020304" pitchFamily="18" charset="0"/>
            <a:cs typeface="Times New Roman" panose="02020603050405020304" pitchFamily="18" charset="0"/>
          </a:endParaRPr>
        </a:p>
      </dsp:txBody>
      <dsp:txXfrm>
        <a:off x="437057" y="4874237"/>
        <a:ext cx="574988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343" cy="340360"/>
          </a:xfrm>
          <a:prstGeom prst="rect">
            <a:avLst/>
          </a:prstGeom>
        </p:spPr>
        <p:txBody>
          <a:bodyPr vert="horz" lIns="88383" tIns="44192" rIns="88383" bIns="4419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775" y="0"/>
            <a:ext cx="4307343" cy="340360"/>
          </a:xfrm>
          <a:prstGeom prst="rect">
            <a:avLst/>
          </a:prstGeom>
        </p:spPr>
        <p:txBody>
          <a:bodyPr vert="horz" lIns="88383" tIns="44192" rIns="88383" bIns="44192" rtlCol="0"/>
          <a:lstStyle>
            <a:lvl1pPr algn="r">
              <a:defRPr sz="1200"/>
            </a:lvl1pPr>
          </a:lstStyle>
          <a:p>
            <a:fld id="{0D11254A-35F0-4387-BD63-57CE2757674D}" type="datetimeFigureOut">
              <a:rPr kumimoji="1" lang="ja-JP" altLang="en-US" smtClean="0"/>
              <a:pPr/>
              <a:t>2024/7/9</a:t>
            </a:fld>
            <a:endParaRPr kumimoji="1" lang="ja-JP" altLang="en-US"/>
          </a:p>
        </p:txBody>
      </p:sp>
      <p:sp>
        <p:nvSpPr>
          <p:cNvPr id="4" name="フッター プレースホルダー 3"/>
          <p:cNvSpPr>
            <a:spLocks noGrp="1"/>
          </p:cNvSpPr>
          <p:nvPr>
            <p:ph type="ftr" sz="quarter" idx="2"/>
          </p:nvPr>
        </p:nvSpPr>
        <p:spPr>
          <a:xfrm>
            <a:off x="1" y="6465784"/>
            <a:ext cx="4307343" cy="340360"/>
          </a:xfrm>
          <a:prstGeom prst="rect">
            <a:avLst/>
          </a:prstGeom>
        </p:spPr>
        <p:txBody>
          <a:bodyPr vert="horz" lIns="88383" tIns="44192" rIns="88383" bIns="4419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775" y="6465784"/>
            <a:ext cx="4307343" cy="340360"/>
          </a:xfrm>
          <a:prstGeom prst="rect">
            <a:avLst/>
          </a:prstGeom>
        </p:spPr>
        <p:txBody>
          <a:bodyPr vert="horz" lIns="88383" tIns="44192" rIns="88383" bIns="44192" rtlCol="0" anchor="b"/>
          <a:lstStyle>
            <a:lvl1pPr algn="r">
              <a:defRPr sz="1200"/>
            </a:lvl1pPr>
          </a:lstStyle>
          <a:p>
            <a:fld id="{9C269975-7BE2-4E87-802B-58439506061C}" type="slidenum">
              <a:rPr kumimoji="1" lang="ja-JP" altLang="en-US" smtClean="0"/>
              <a:pPr/>
              <a:t>‹#›</a:t>
            </a:fld>
            <a:endParaRPr kumimoji="1" lang="ja-JP" altLang="en-US"/>
          </a:p>
        </p:txBody>
      </p:sp>
    </p:spTree>
    <p:extLst>
      <p:ext uri="{BB962C8B-B14F-4D97-AF65-F5344CB8AC3E}">
        <p14:creationId xmlns:p14="http://schemas.microsoft.com/office/powerpoint/2010/main" val="3782229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307045" cy="340360"/>
          </a:xfrm>
          <a:prstGeom prst="rect">
            <a:avLst/>
          </a:prstGeom>
        </p:spPr>
        <p:txBody>
          <a:bodyPr vert="horz" lIns="95675" tIns="47838" rIns="95675" bIns="47838" rtlCol="0"/>
          <a:lstStyle>
            <a:lvl1pPr algn="l">
              <a:defRPr sz="1300"/>
            </a:lvl1pPr>
          </a:lstStyle>
          <a:p>
            <a:endParaRPr lang="en-US"/>
          </a:p>
        </p:txBody>
      </p:sp>
      <p:sp>
        <p:nvSpPr>
          <p:cNvPr id="3" name="Date Placeholder 2"/>
          <p:cNvSpPr>
            <a:spLocks noGrp="1"/>
          </p:cNvSpPr>
          <p:nvPr>
            <p:ph type="dt" idx="1"/>
          </p:nvPr>
        </p:nvSpPr>
        <p:spPr>
          <a:xfrm>
            <a:off x="5629994" y="0"/>
            <a:ext cx="4307045" cy="340360"/>
          </a:xfrm>
          <a:prstGeom prst="rect">
            <a:avLst/>
          </a:prstGeom>
        </p:spPr>
        <p:txBody>
          <a:bodyPr vert="horz" lIns="95675" tIns="47838" rIns="95675" bIns="47838" rtlCol="0"/>
          <a:lstStyle>
            <a:lvl1pPr algn="r">
              <a:defRPr sz="1300"/>
            </a:lvl1pPr>
          </a:lstStyle>
          <a:p>
            <a:fld id="{D7387CCE-2FF8-4C4F-814C-EE6E76026263}" type="datetimeFigureOut">
              <a:rPr lang="en-US" smtClean="0"/>
              <a:pPr/>
              <a:t>7/9/2024</a:t>
            </a:fld>
            <a:endParaRPr lang="en-US"/>
          </a:p>
        </p:txBody>
      </p:sp>
      <p:sp>
        <p:nvSpPr>
          <p:cNvPr id="4" name="Slide Image Placeholder 3"/>
          <p:cNvSpPr>
            <a:spLocks noGrp="1" noRot="1" noChangeAspect="1"/>
          </p:cNvSpPr>
          <p:nvPr>
            <p:ph type="sldImg" idx="2"/>
          </p:nvPr>
        </p:nvSpPr>
        <p:spPr>
          <a:xfrm>
            <a:off x="3268663" y="509588"/>
            <a:ext cx="3402012" cy="2552700"/>
          </a:xfrm>
          <a:prstGeom prst="rect">
            <a:avLst/>
          </a:prstGeom>
          <a:noFill/>
          <a:ln w="12700">
            <a:solidFill>
              <a:prstClr val="black"/>
            </a:solidFill>
          </a:ln>
        </p:spPr>
        <p:txBody>
          <a:bodyPr vert="horz" lIns="95675" tIns="47838" rIns="95675" bIns="47838" rtlCol="0" anchor="ctr"/>
          <a:lstStyle/>
          <a:p>
            <a:endParaRPr lang="en-US"/>
          </a:p>
        </p:txBody>
      </p:sp>
      <p:sp>
        <p:nvSpPr>
          <p:cNvPr id="5" name="Notes Placeholder 4"/>
          <p:cNvSpPr>
            <a:spLocks noGrp="1"/>
          </p:cNvSpPr>
          <p:nvPr>
            <p:ph type="body" sz="quarter" idx="3"/>
          </p:nvPr>
        </p:nvSpPr>
        <p:spPr>
          <a:xfrm>
            <a:off x="993936" y="3233421"/>
            <a:ext cx="7951469" cy="3063240"/>
          </a:xfrm>
          <a:prstGeom prst="rect">
            <a:avLst/>
          </a:prstGeom>
        </p:spPr>
        <p:txBody>
          <a:bodyPr vert="horz" lIns="95675" tIns="47838" rIns="95675" bIns="478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465660"/>
            <a:ext cx="4307045" cy="340360"/>
          </a:xfrm>
          <a:prstGeom prst="rect">
            <a:avLst/>
          </a:prstGeom>
        </p:spPr>
        <p:txBody>
          <a:bodyPr vert="horz" lIns="95675" tIns="47838" rIns="95675" bIns="47838" rtlCol="0" anchor="b"/>
          <a:lstStyle>
            <a:lvl1pPr algn="l">
              <a:defRPr sz="1300"/>
            </a:lvl1pPr>
          </a:lstStyle>
          <a:p>
            <a:endParaRPr lang="en-US"/>
          </a:p>
        </p:txBody>
      </p:sp>
      <p:sp>
        <p:nvSpPr>
          <p:cNvPr id="7" name="Slide Number Placeholder 6"/>
          <p:cNvSpPr>
            <a:spLocks noGrp="1"/>
          </p:cNvSpPr>
          <p:nvPr>
            <p:ph type="sldNum" sz="quarter" idx="5"/>
          </p:nvPr>
        </p:nvSpPr>
        <p:spPr>
          <a:xfrm>
            <a:off x="5629994" y="6465660"/>
            <a:ext cx="4307045" cy="340360"/>
          </a:xfrm>
          <a:prstGeom prst="rect">
            <a:avLst/>
          </a:prstGeom>
        </p:spPr>
        <p:txBody>
          <a:bodyPr vert="horz" lIns="95675" tIns="47838" rIns="95675" bIns="47838" rtlCol="0" anchor="b"/>
          <a:lstStyle>
            <a:lvl1pPr algn="r">
              <a:defRPr sz="1300"/>
            </a:lvl1pPr>
          </a:lstStyle>
          <a:p>
            <a:fld id="{084ACCD1-6A07-4099-ACBF-2EA3310362E9}" type="slidenum">
              <a:rPr lang="en-US" smtClean="0"/>
              <a:pPr/>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267075" y="509588"/>
            <a:ext cx="3405188" cy="25527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84ACCD1-6A07-4099-ACBF-2EA3310362E9}" type="slidenum">
              <a:rPr lang="en-US" smtClean="0"/>
              <a:pPr/>
              <a:t>1</a:t>
            </a:fld>
            <a:endParaRPr lang="en-US"/>
          </a:p>
        </p:txBody>
      </p:sp>
    </p:spTree>
    <p:extLst>
      <p:ext uri="{BB962C8B-B14F-4D97-AF65-F5344CB8AC3E}">
        <p14:creationId xmlns:p14="http://schemas.microsoft.com/office/powerpoint/2010/main" val="648151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12</a:t>
            </a:fld>
            <a:endParaRPr lang="en-US"/>
          </a:p>
        </p:txBody>
      </p:sp>
    </p:spTree>
    <p:extLst>
      <p:ext uri="{BB962C8B-B14F-4D97-AF65-F5344CB8AC3E}">
        <p14:creationId xmlns:p14="http://schemas.microsoft.com/office/powerpoint/2010/main" val="161540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13</a:t>
            </a:fld>
            <a:endParaRPr lang="en-US"/>
          </a:p>
        </p:txBody>
      </p:sp>
    </p:spTree>
    <p:extLst>
      <p:ext uri="{BB962C8B-B14F-4D97-AF65-F5344CB8AC3E}">
        <p14:creationId xmlns:p14="http://schemas.microsoft.com/office/powerpoint/2010/main" val="2663825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14</a:t>
            </a:fld>
            <a:endParaRPr lang="en-US"/>
          </a:p>
        </p:txBody>
      </p:sp>
    </p:spTree>
    <p:extLst>
      <p:ext uri="{BB962C8B-B14F-4D97-AF65-F5344CB8AC3E}">
        <p14:creationId xmlns:p14="http://schemas.microsoft.com/office/powerpoint/2010/main" val="266382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15</a:t>
            </a:fld>
            <a:endParaRPr lang="en-US"/>
          </a:p>
        </p:txBody>
      </p:sp>
    </p:spTree>
    <p:extLst>
      <p:ext uri="{BB962C8B-B14F-4D97-AF65-F5344CB8AC3E}">
        <p14:creationId xmlns:p14="http://schemas.microsoft.com/office/powerpoint/2010/main" val="1847532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17</a:t>
            </a:fld>
            <a:endParaRPr lang="en-US"/>
          </a:p>
        </p:txBody>
      </p:sp>
    </p:spTree>
    <p:extLst>
      <p:ext uri="{BB962C8B-B14F-4D97-AF65-F5344CB8AC3E}">
        <p14:creationId xmlns:p14="http://schemas.microsoft.com/office/powerpoint/2010/main" val="324920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18</a:t>
            </a:fld>
            <a:endParaRPr lang="en-US"/>
          </a:p>
        </p:txBody>
      </p:sp>
    </p:spTree>
    <p:extLst>
      <p:ext uri="{BB962C8B-B14F-4D97-AF65-F5344CB8AC3E}">
        <p14:creationId xmlns:p14="http://schemas.microsoft.com/office/powerpoint/2010/main" val="349728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19</a:t>
            </a:fld>
            <a:endParaRPr lang="en-US"/>
          </a:p>
        </p:txBody>
      </p:sp>
    </p:spTree>
    <p:extLst>
      <p:ext uri="{BB962C8B-B14F-4D97-AF65-F5344CB8AC3E}">
        <p14:creationId xmlns:p14="http://schemas.microsoft.com/office/powerpoint/2010/main" val="3425734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20</a:t>
            </a:fld>
            <a:endParaRPr lang="en-US"/>
          </a:p>
        </p:txBody>
      </p:sp>
    </p:spTree>
    <p:extLst>
      <p:ext uri="{BB962C8B-B14F-4D97-AF65-F5344CB8AC3E}">
        <p14:creationId xmlns:p14="http://schemas.microsoft.com/office/powerpoint/2010/main" val="3750089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21</a:t>
            </a:fld>
            <a:endParaRPr lang="en-US"/>
          </a:p>
        </p:txBody>
      </p:sp>
    </p:spTree>
    <p:extLst>
      <p:ext uri="{BB962C8B-B14F-4D97-AF65-F5344CB8AC3E}">
        <p14:creationId xmlns:p14="http://schemas.microsoft.com/office/powerpoint/2010/main" val="227172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22</a:t>
            </a:fld>
            <a:endParaRPr lang="en-US"/>
          </a:p>
        </p:txBody>
      </p:sp>
    </p:spTree>
    <p:extLst>
      <p:ext uri="{BB962C8B-B14F-4D97-AF65-F5344CB8AC3E}">
        <p14:creationId xmlns:p14="http://schemas.microsoft.com/office/powerpoint/2010/main" val="3724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a:t>
            </a:fld>
            <a:endParaRPr lang="en-US"/>
          </a:p>
        </p:txBody>
      </p:sp>
    </p:spTree>
    <p:extLst>
      <p:ext uri="{BB962C8B-B14F-4D97-AF65-F5344CB8AC3E}">
        <p14:creationId xmlns:p14="http://schemas.microsoft.com/office/powerpoint/2010/main" val="43367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23</a:t>
            </a:fld>
            <a:endParaRPr lang="en-US"/>
          </a:p>
        </p:txBody>
      </p:sp>
    </p:spTree>
    <p:extLst>
      <p:ext uri="{BB962C8B-B14F-4D97-AF65-F5344CB8AC3E}">
        <p14:creationId xmlns:p14="http://schemas.microsoft.com/office/powerpoint/2010/main" val="1222621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25</a:t>
            </a:fld>
            <a:endParaRPr lang="en-US"/>
          </a:p>
        </p:txBody>
      </p:sp>
    </p:spTree>
    <p:extLst>
      <p:ext uri="{BB962C8B-B14F-4D97-AF65-F5344CB8AC3E}">
        <p14:creationId xmlns:p14="http://schemas.microsoft.com/office/powerpoint/2010/main" val="4123028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26</a:t>
            </a:fld>
            <a:endParaRPr lang="en-US"/>
          </a:p>
        </p:txBody>
      </p:sp>
    </p:spTree>
    <p:extLst>
      <p:ext uri="{BB962C8B-B14F-4D97-AF65-F5344CB8AC3E}">
        <p14:creationId xmlns:p14="http://schemas.microsoft.com/office/powerpoint/2010/main" val="954721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27</a:t>
            </a:fld>
            <a:endParaRPr lang="en-US"/>
          </a:p>
        </p:txBody>
      </p:sp>
    </p:spTree>
    <p:extLst>
      <p:ext uri="{BB962C8B-B14F-4D97-AF65-F5344CB8AC3E}">
        <p14:creationId xmlns:p14="http://schemas.microsoft.com/office/powerpoint/2010/main" val="499720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28</a:t>
            </a:fld>
            <a:endParaRPr lang="en-US"/>
          </a:p>
        </p:txBody>
      </p:sp>
    </p:spTree>
    <p:extLst>
      <p:ext uri="{BB962C8B-B14F-4D97-AF65-F5344CB8AC3E}">
        <p14:creationId xmlns:p14="http://schemas.microsoft.com/office/powerpoint/2010/main" val="2358065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29</a:t>
            </a:fld>
            <a:endParaRPr lang="en-US"/>
          </a:p>
        </p:txBody>
      </p:sp>
    </p:spTree>
    <p:extLst>
      <p:ext uri="{BB962C8B-B14F-4D97-AF65-F5344CB8AC3E}">
        <p14:creationId xmlns:p14="http://schemas.microsoft.com/office/powerpoint/2010/main" val="3794155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30</a:t>
            </a:fld>
            <a:endParaRPr lang="en-US"/>
          </a:p>
        </p:txBody>
      </p:sp>
    </p:spTree>
    <p:extLst>
      <p:ext uri="{BB962C8B-B14F-4D97-AF65-F5344CB8AC3E}">
        <p14:creationId xmlns:p14="http://schemas.microsoft.com/office/powerpoint/2010/main" val="196623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31</a:t>
            </a:fld>
            <a:endParaRPr lang="en-US"/>
          </a:p>
        </p:txBody>
      </p:sp>
    </p:spTree>
    <p:extLst>
      <p:ext uri="{BB962C8B-B14F-4D97-AF65-F5344CB8AC3E}">
        <p14:creationId xmlns:p14="http://schemas.microsoft.com/office/powerpoint/2010/main" val="3557463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32</a:t>
            </a:fld>
            <a:endParaRPr lang="en-US"/>
          </a:p>
        </p:txBody>
      </p:sp>
    </p:spTree>
    <p:extLst>
      <p:ext uri="{BB962C8B-B14F-4D97-AF65-F5344CB8AC3E}">
        <p14:creationId xmlns:p14="http://schemas.microsoft.com/office/powerpoint/2010/main" val="3630965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33</a:t>
            </a:fld>
            <a:endParaRPr lang="en-US"/>
          </a:p>
        </p:txBody>
      </p:sp>
    </p:spTree>
    <p:extLst>
      <p:ext uri="{BB962C8B-B14F-4D97-AF65-F5344CB8AC3E}">
        <p14:creationId xmlns:p14="http://schemas.microsoft.com/office/powerpoint/2010/main" val="187946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a:t>
            </a:fld>
            <a:endParaRPr lang="en-US"/>
          </a:p>
        </p:txBody>
      </p:sp>
    </p:spTree>
    <p:extLst>
      <p:ext uri="{BB962C8B-B14F-4D97-AF65-F5344CB8AC3E}">
        <p14:creationId xmlns:p14="http://schemas.microsoft.com/office/powerpoint/2010/main" val="1742082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34</a:t>
            </a:fld>
            <a:endParaRPr lang="en-US"/>
          </a:p>
        </p:txBody>
      </p:sp>
    </p:spTree>
    <p:extLst>
      <p:ext uri="{BB962C8B-B14F-4D97-AF65-F5344CB8AC3E}">
        <p14:creationId xmlns:p14="http://schemas.microsoft.com/office/powerpoint/2010/main" val="3243210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35</a:t>
            </a:fld>
            <a:endParaRPr lang="en-US"/>
          </a:p>
        </p:txBody>
      </p:sp>
    </p:spTree>
    <p:extLst>
      <p:ext uri="{BB962C8B-B14F-4D97-AF65-F5344CB8AC3E}">
        <p14:creationId xmlns:p14="http://schemas.microsoft.com/office/powerpoint/2010/main" val="3298023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36</a:t>
            </a:fld>
            <a:endParaRPr lang="en-US"/>
          </a:p>
        </p:txBody>
      </p:sp>
    </p:spTree>
    <p:extLst>
      <p:ext uri="{BB962C8B-B14F-4D97-AF65-F5344CB8AC3E}">
        <p14:creationId xmlns:p14="http://schemas.microsoft.com/office/powerpoint/2010/main" val="2884994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37</a:t>
            </a:fld>
            <a:endParaRPr lang="en-US"/>
          </a:p>
        </p:txBody>
      </p:sp>
    </p:spTree>
    <p:extLst>
      <p:ext uri="{BB962C8B-B14F-4D97-AF65-F5344CB8AC3E}">
        <p14:creationId xmlns:p14="http://schemas.microsoft.com/office/powerpoint/2010/main" val="316094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38</a:t>
            </a:fld>
            <a:endParaRPr lang="en-US"/>
          </a:p>
        </p:txBody>
      </p:sp>
    </p:spTree>
    <p:extLst>
      <p:ext uri="{BB962C8B-B14F-4D97-AF65-F5344CB8AC3E}">
        <p14:creationId xmlns:p14="http://schemas.microsoft.com/office/powerpoint/2010/main" val="3383824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39</a:t>
            </a:fld>
            <a:endParaRPr lang="en-US"/>
          </a:p>
        </p:txBody>
      </p:sp>
    </p:spTree>
    <p:extLst>
      <p:ext uri="{BB962C8B-B14F-4D97-AF65-F5344CB8AC3E}">
        <p14:creationId xmlns:p14="http://schemas.microsoft.com/office/powerpoint/2010/main" val="3424677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40</a:t>
            </a:fld>
            <a:endParaRPr lang="en-US"/>
          </a:p>
        </p:txBody>
      </p:sp>
    </p:spTree>
    <p:extLst>
      <p:ext uri="{BB962C8B-B14F-4D97-AF65-F5344CB8AC3E}">
        <p14:creationId xmlns:p14="http://schemas.microsoft.com/office/powerpoint/2010/main" val="2980900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41</a:t>
            </a:fld>
            <a:endParaRPr lang="en-US"/>
          </a:p>
        </p:txBody>
      </p:sp>
    </p:spTree>
    <p:extLst>
      <p:ext uri="{BB962C8B-B14F-4D97-AF65-F5344CB8AC3E}">
        <p14:creationId xmlns:p14="http://schemas.microsoft.com/office/powerpoint/2010/main" val="3594077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42</a:t>
            </a:fld>
            <a:endParaRPr lang="en-US"/>
          </a:p>
        </p:txBody>
      </p:sp>
    </p:spTree>
    <p:extLst>
      <p:ext uri="{BB962C8B-B14F-4D97-AF65-F5344CB8AC3E}">
        <p14:creationId xmlns:p14="http://schemas.microsoft.com/office/powerpoint/2010/main" val="1780574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43</a:t>
            </a:fld>
            <a:endParaRPr lang="en-US"/>
          </a:p>
        </p:txBody>
      </p:sp>
    </p:spTree>
    <p:extLst>
      <p:ext uri="{BB962C8B-B14F-4D97-AF65-F5344CB8AC3E}">
        <p14:creationId xmlns:p14="http://schemas.microsoft.com/office/powerpoint/2010/main" val="167798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5</a:t>
            </a:fld>
            <a:endParaRPr lang="en-US"/>
          </a:p>
        </p:txBody>
      </p:sp>
    </p:spTree>
    <p:extLst>
      <p:ext uri="{BB962C8B-B14F-4D97-AF65-F5344CB8AC3E}">
        <p14:creationId xmlns:p14="http://schemas.microsoft.com/office/powerpoint/2010/main" val="304211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44</a:t>
            </a:fld>
            <a:endParaRPr lang="en-US"/>
          </a:p>
        </p:txBody>
      </p:sp>
    </p:spTree>
    <p:extLst>
      <p:ext uri="{BB962C8B-B14F-4D97-AF65-F5344CB8AC3E}">
        <p14:creationId xmlns:p14="http://schemas.microsoft.com/office/powerpoint/2010/main" val="276936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45</a:t>
            </a:fld>
            <a:endParaRPr lang="en-US"/>
          </a:p>
        </p:txBody>
      </p:sp>
    </p:spTree>
    <p:extLst>
      <p:ext uri="{BB962C8B-B14F-4D97-AF65-F5344CB8AC3E}">
        <p14:creationId xmlns:p14="http://schemas.microsoft.com/office/powerpoint/2010/main" val="2576334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46</a:t>
            </a:fld>
            <a:endParaRPr lang="en-US"/>
          </a:p>
        </p:txBody>
      </p:sp>
    </p:spTree>
    <p:extLst>
      <p:ext uri="{BB962C8B-B14F-4D97-AF65-F5344CB8AC3E}">
        <p14:creationId xmlns:p14="http://schemas.microsoft.com/office/powerpoint/2010/main" val="1187931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47</a:t>
            </a:fld>
            <a:endParaRPr lang="en-US"/>
          </a:p>
        </p:txBody>
      </p:sp>
    </p:spTree>
    <p:extLst>
      <p:ext uri="{BB962C8B-B14F-4D97-AF65-F5344CB8AC3E}">
        <p14:creationId xmlns:p14="http://schemas.microsoft.com/office/powerpoint/2010/main" val="1629345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48</a:t>
            </a:fld>
            <a:endParaRPr lang="en-US"/>
          </a:p>
        </p:txBody>
      </p:sp>
    </p:spTree>
    <p:extLst>
      <p:ext uri="{BB962C8B-B14F-4D97-AF65-F5344CB8AC3E}">
        <p14:creationId xmlns:p14="http://schemas.microsoft.com/office/powerpoint/2010/main" val="1153971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50</a:t>
            </a:fld>
            <a:endParaRPr lang="en-US"/>
          </a:p>
        </p:txBody>
      </p:sp>
    </p:spTree>
    <p:extLst>
      <p:ext uri="{BB962C8B-B14F-4D97-AF65-F5344CB8AC3E}">
        <p14:creationId xmlns:p14="http://schemas.microsoft.com/office/powerpoint/2010/main" val="566521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52</a:t>
            </a:fld>
            <a:endParaRPr lang="en-US"/>
          </a:p>
        </p:txBody>
      </p:sp>
    </p:spTree>
    <p:extLst>
      <p:ext uri="{BB962C8B-B14F-4D97-AF65-F5344CB8AC3E}">
        <p14:creationId xmlns:p14="http://schemas.microsoft.com/office/powerpoint/2010/main" val="101886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7</a:t>
            </a:fld>
            <a:endParaRPr lang="en-US"/>
          </a:p>
        </p:txBody>
      </p:sp>
    </p:spTree>
    <p:extLst>
      <p:ext uri="{BB962C8B-B14F-4D97-AF65-F5344CB8AC3E}">
        <p14:creationId xmlns:p14="http://schemas.microsoft.com/office/powerpoint/2010/main" val="21232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8</a:t>
            </a:fld>
            <a:endParaRPr lang="en-US"/>
          </a:p>
        </p:txBody>
      </p:sp>
    </p:spTree>
    <p:extLst>
      <p:ext uri="{BB962C8B-B14F-4D97-AF65-F5344CB8AC3E}">
        <p14:creationId xmlns:p14="http://schemas.microsoft.com/office/powerpoint/2010/main" val="310128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9</a:t>
            </a:fld>
            <a:endParaRPr lang="en-US"/>
          </a:p>
        </p:txBody>
      </p:sp>
    </p:spTree>
    <p:extLst>
      <p:ext uri="{BB962C8B-B14F-4D97-AF65-F5344CB8AC3E}">
        <p14:creationId xmlns:p14="http://schemas.microsoft.com/office/powerpoint/2010/main" val="25286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10</a:t>
            </a:fld>
            <a:endParaRPr lang="en-US"/>
          </a:p>
        </p:txBody>
      </p:sp>
    </p:spTree>
    <p:extLst>
      <p:ext uri="{BB962C8B-B14F-4D97-AF65-F5344CB8AC3E}">
        <p14:creationId xmlns:p14="http://schemas.microsoft.com/office/powerpoint/2010/main" val="21840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341688" y="531813"/>
            <a:ext cx="3551237" cy="266223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84ACCD1-6A07-4099-ACBF-2EA3310362E9}" type="slidenum">
              <a:rPr lang="en-US" smtClean="0"/>
              <a:pPr/>
              <a:t>11</a:t>
            </a:fld>
            <a:endParaRPr lang="en-US"/>
          </a:p>
        </p:txBody>
      </p:sp>
    </p:spTree>
    <p:extLst>
      <p:ext uri="{BB962C8B-B14F-4D97-AF65-F5344CB8AC3E}">
        <p14:creationId xmlns:p14="http://schemas.microsoft.com/office/powerpoint/2010/main" val="2208848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Isosceles Triangle 4"/>
          <p:cNvSpPr/>
          <p:nvPr userDrawn="1"/>
        </p:nvSpPr>
        <p:spPr>
          <a:xfrm>
            <a:off x="611560" y="4349121"/>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latin typeface="BIZ UDPゴシック" panose="020B0400000000000000" pitchFamily="50" charset="-128"/>
              <a:ea typeface="BIZ UDPゴシック" panose="020B0400000000000000" pitchFamily="50" charset="-128"/>
            </a:endParaRPr>
          </a:p>
        </p:txBody>
      </p:sp>
      <p:sp>
        <p:nvSpPr>
          <p:cNvPr id="2" name="Title 1"/>
          <p:cNvSpPr>
            <a:spLocks noGrp="1"/>
          </p:cNvSpPr>
          <p:nvPr userDrawn="1">
            <p:ph type="ctrTitle"/>
          </p:nvPr>
        </p:nvSpPr>
        <p:spPr>
          <a:xfrm>
            <a:off x="576000" y="1080000"/>
            <a:ext cx="8100000" cy="1800000"/>
          </a:xfrm>
          <a:prstGeom prst="rect">
            <a:avLst/>
          </a:prstGeom>
        </p:spPr>
        <p:txBody>
          <a:bodyPr anchor="t"/>
          <a:lstStyle>
            <a:lvl1pPr algn="l">
              <a:defRPr>
                <a:solidFill>
                  <a:schemeClr val="bg1"/>
                </a:solidFill>
                <a:latin typeface="BIZ UDPゴシック" panose="020B0400000000000000" pitchFamily="50" charset="-128"/>
                <a:ea typeface="BIZ UDPゴシック" panose="020B0400000000000000" pitchFamily="50" charset="-128"/>
              </a:defRPr>
            </a:lvl1pPr>
          </a:lstStyle>
          <a:p>
            <a:r>
              <a:rPr lang="en-US"/>
              <a:t>Click to edit Master title style</a:t>
            </a:r>
          </a:p>
        </p:txBody>
      </p:sp>
      <p:sp>
        <p:nvSpPr>
          <p:cNvPr id="3" name="Subtitle 2"/>
          <p:cNvSpPr>
            <a:spLocks noGrp="1"/>
          </p:cNvSpPr>
          <p:nvPr userDrawn="1">
            <p:ph type="subTitle" idx="1"/>
          </p:nvPr>
        </p:nvSpPr>
        <p:spPr>
          <a:xfrm>
            <a:off x="576000" y="4824000"/>
            <a:ext cx="6120000" cy="1656000"/>
          </a:xfrm>
          <a:prstGeom prst="rect">
            <a:avLst/>
          </a:prstGeom>
        </p:spPr>
        <p:txBody>
          <a:bodyPr anchor="b">
            <a:normAutofit/>
          </a:bodyPr>
          <a:lstStyle>
            <a:lvl1pPr marL="0" indent="0" algn="l">
              <a:buNone/>
              <a:defRPr sz="2400">
                <a:solidFill>
                  <a:srgbClr val="C00000"/>
                </a:solidFill>
                <a:latin typeface="BIZ UDPゴシック" panose="020B0400000000000000" pitchFamily="50" charset="-128"/>
                <a:ea typeface="BIZ UDPゴシック" panose="020B0400000000000000"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2" name="Picture 12">
            <a:extLst>
              <a:ext uri="{FF2B5EF4-FFF2-40B4-BE49-F238E27FC236}">
                <a16:creationId xmlns:a16="http://schemas.microsoft.com/office/drawing/2014/main" id="{C1E45C81-7DF5-0920-AD2F-F42398E451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40421" y="4781808"/>
            <a:ext cx="2403259" cy="899972"/>
          </a:xfrm>
          <a:prstGeom prst="rect">
            <a:avLst/>
          </a:prstGeom>
        </p:spPr>
      </p:pic>
      <p:pic>
        <p:nvPicPr>
          <p:cNvPr id="17" name="Picture 4">
            <a:extLst>
              <a:ext uri="{FF2B5EF4-FFF2-40B4-BE49-F238E27FC236}">
                <a16:creationId xmlns:a16="http://schemas.microsoft.com/office/drawing/2014/main" id="{0DCF5E98-B652-9D7D-A167-0FBD825929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41656" y="3908312"/>
            <a:ext cx="908642" cy="511111"/>
          </a:xfrm>
          <a:prstGeom prst="rect">
            <a:avLst/>
          </a:prstGeom>
        </p:spPr>
      </p:pic>
      <p:pic>
        <p:nvPicPr>
          <p:cNvPr id="18" name="Picture 9">
            <a:extLst>
              <a:ext uri="{FF2B5EF4-FFF2-40B4-BE49-F238E27FC236}">
                <a16:creationId xmlns:a16="http://schemas.microsoft.com/office/drawing/2014/main" id="{AA7E97E8-2475-6563-276C-98FA08F28939}"/>
              </a:ext>
            </a:extLst>
          </p:cNvPr>
          <p:cNvPicPr>
            <a:picLocks noChangeAspect="1"/>
          </p:cNvPicPr>
          <p:nvPr userDrawn="1"/>
        </p:nvPicPr>
        <p:blipFill>
          <a:blip r:embed="rId4"/>
          <a:stretch>
            <a:fillRect/>
          </a:stretch>
        </p:blipFill>
        <p:spPr>
          <a:xfrm>
            <a:off x="6514044" y="3908490"/>
            <a:ext cx="1544033" cy="511111"/>
          </a:xfrm>
          <a:prstGeom prst="rect">
            <a:avLst/>
          </a:prstGeom>
        </p:spPr>
      </p:pic>
    </p:spTree>
    <p:extLst>
      <p:ext uri="{BB962C8B-B14F-4D97-AF65-F5344CB8AC3E}">
        <p14:creationId xmlns:p14="http://schemas.microsoft.com/office/powerpoint/2010/main" val="97344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86477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B58A398-E393-7E0F-1424-503EC1C39346}"/>
              </a:ext>
            </a:extLst>
          </p:cNvPr>
          <p:cNvSpPr/>
          <p:nvPr userDrawn="1"/>
        </p:nvSpPr>
        <p:spPr>
          <a:xfrm>
            <a:off x="540000" y="900000"/>
            <a:ext cx="8388000" cy="5760000"/>
          </a:xfrm>
          <a:prstGeom prst="rect">
            <a:avLst/>
          </a:prstGeom>
          <a:solidFill>
            <a:schemeClr val="accent2">
              <a:lumMod val="20000"/>
              <a:lumOff val="80000"/>
              <a:alpha val="26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1800"/>
          </a:p>
        </p:txBody>
      </p:sp>
      <p:sp>
        <p:nvSpPr>
          <p:cNvPr id="10" name="Isosceles Triangle 9"/>
          <p:cNvSpPr/>
          <p:nvPr userDrawn="1"/>
        </p:nvSpPr>
        <p:spPr>
          <a:xfrm rot="5400000">
            <a:off x="216000" y="576000"/>
            <a:ext cx="288000" cy="252000"/>
          </a:xfrm>
          <a:prstGeom prst="triangl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Rectangle 6"/>
          <p:cNvSpPr/>
          <p:nvPr userDrawn="1"/>
        </p:nvSpPr>
        <p:spPr>
          <a:xfrm>
            <a:off x="0" y="0"/>
            <a:ext cx="288000" cy="691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title"/>
          </p:nvPr>
        </p:nvSpPr>
        <p:spPr>
          <a:xfrm>
            <a:off x="540000" y="144000"/>
            <a:ext cx="8280000" cy="576000"/>
          </a:xfrm>
          <a:prstGeom prst="rect">
            <a:avLst/>
          </a:prstGeom>
        </p:spPr>
        <p:txBody>
          <a:bodyPr/>
          <a:lstStyle>
            <a:lvl1pPr algn="l">
              <a:defRPr sz="2800"/>
            </a:lvl1pPr>
          </a:lstStyle>
          <a:p>
            <a:r>
              <a:rPr lang="en-US" dirty="0"/>
              <a:t>Click to edit Master title style</a:t>
            </a:r>
          </a:p>
        </p:txBody>
      </p:sp>
      <p:sp>
        <p:nvSpPr>
          <p:cNvPr id="3" name="Content Placeholder 2"/>
          <p:cNvSpPr>
            <a:spLocks noGrp="1"/>
          </p:cNvSpPr>
          <p:nvPr userDrawn="1">
            <p:ph idx="1"/>
          </p:nvPr>
        </p:nvSpPr>
        <p:spPr>
          <a:xfrm>
            <a:off x="576000" y="864002"/>
            <a:ext cx="8280000" cy="4525963"/>
          </a:xfrm>
          <a:prstGeom prst="rect">
            <a:avLst/>
          </a:prstGeom>
        </p:spPr>
        <p:txBody>
          <a:bodyPr>
            <a:normAutofit/>
          </a:bodyPr>
          <a:lstStyle>
            <a:lvl1pPr>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2"/>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11" name="Rectangle 6">
            <a:extLst>
              <a:ext uri="{FF2B5EF4-FFF2-40B4-BE49-F238E27FC236}">
                <a16:creationId xmlns:a16="http://schemas.microsoft.com/office/drawing/2014/main" id="{035E5772-745E-4C73-A4D1-DAEFC53292B6}"/>
              </a:ext>
            </a:extLst>
          </p:cNvPr>
          <p:cNvSpPr/>
          <p:nvPr userDrawn="1"/>
        </p:nvSpPr>
        <p:spPr>
          <a:xfrm>
            <a:off x="468000" y="684000"/>
            <a:ext cx="867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62916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Isosceles Triangle 9"/>
          <p:cNvSpPr/>
          <p:nvPr userDrawn="1"/>
        </p:nvSpPr>
        <p:spPr>
          <a:xfrm rot="5400000">
            <a:off x="216000" y="576000"/>
            <a:ext cx="288000" cy="252000"/>
          </a:xfrm>
          <a:prstGeom prst="triangl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Rectangle 6"/>
          <p:cNvSpPr/>
          <p:nvPr userDrawn="1"/>
        </p:nvSpPr>
        <p:spPr>
          <a:xfrm>
            <a:off x="0" y="0"/>
            <a:ext cx="288000" cy="691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title"/>
          </p:nvPr>
        </p:nvSpPr>
        <p:spPr>
          <a:xfrm>
            <a:off x="540000" y="144000"/>
            <a:ext cx="8280000" cy="576000"/>
          </a:xfrm>
          <a:prstGeom prst="rect">
            <a:avLst/>
          </a:prstGeom>
        </p:spPr>
        <p:txBody>
          <a:bodyPr/>
          <a:lstStyle>
            <a:lvl1pPr algn="l">
              <a:defRPr sz="2800"/>
            </a:lvl1pPr>
          </a:lstStyle>
          <a:p>
            <a:r>
              <a:rPr lang="en-US" dirty="0"/>
              <a:t>Click to edit Master title style</a:t>
            </a:r>
          </a:p>
        </p:txBody>
      </p:sp>
      <p:sp>
        <p:nvSpPr>
          <p:cNvPr id="3" name="Content Placeholder 2"/>
          <p:cNvSpPr>
            <a:spLocks noGrp="1"/>
          </p:cNvSpPr>
          <p:nvPr userDrawn="1">
            <p:ph idx="1"/>
          </p:nvPr>
        </p:nvSpPr>
        <p:spPr>
          <a:xfrm>
            <a:off x="576000" y="864002"/>
            <a:ext cx="8280000" cy="4525963"/>
          </a:xfrm>
          <a:prstGeom prst="rect">
            <a:avLst/>
          </a:prstGeom>
        </p:spPr>
        <p:txBody>
          <a:bodyPr>
            <a:normAutofit/>
          </a:bodyPr>
          <a:lstStyle>
            <a:lvl1pPr>
              <a:defRPr sz="24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2"/>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11" name="Rectangle 6">
            <a:extLst>
              <a:ext uri="{FF2B5EF4-FFF2-40B4-BE49-F238E27FC236}">
                <a16:creationId xmlns:a16="http://schemas.microsoft.com/office/drawing/2014/main" id="{035E5772-745E-4C73-A4D1-DAEFC53292B6}"/>
              </a:ext>
            </a:extLst>
          </p:cNvPr>
          <p:cNvSpPr/>
          <p:nvPr userDrawn="1"/>
        </p:nvSpPr>
        <p:spPr>
          <a:xfrm>
            <a:off x="468000" y="684000"/>
            <a:ext cx="8676000" cy="3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正方形/長方形 3">
            <a:extLst>
              <a:ext uri="{FF2B5EF4-FFF2-40B4-BE49-F238E27FC236}">
                <a16:creationId xmlns:a16="http://schemas.microsoft.com/office/drawing/2014/main" id="{AB58A398-E393-7E0F-1424-503EC1C39346}"/>
              </a:ext>
            </a:extLst>
          </p:cNvPr>
          <p:cNvSpPr/>
          <p:nvPr userDrawn="1"/>
        </p:nvSpPr>
        <p:spPr>
          <a:xfrm>
            <a:off x="540000" y="900000"/>
            <a:ext cx="8388000" cy="5760000"/>
          </a:xfrm>
          <a:prstGeom prst="rect">
            <a:avLst/>
          </a:prstGeom>
          <a:solidFill>
            <a:schemeClr val="accent2">
              <a:lumMod val="20000"/>
              <a:lumOff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1800"/>
          </a:p>
        </p:txBody>
      </p:sp>
      <p:sp>
        <p:nvSpPr>
          <p:cNvPr id="12" name="Rounded Rectangle 43">
            <a:extLst>
              <a:ext uri="{FF2B5EF4-FFF2-40B4-BE49-F238E27FC236}">
                <a16:creationId xmlns:a16="http://schemas.microsoft.com/office/drawing/2014/main" id="{FCBA9275-F36A-3EF9-1570-881964D8890D}"/>
              </a:ext>
            </a:extLst>
          </p:cNvPr>
          <p:cNvSpPr/>
          <p:nvPr userDrawn="1"/>
        </p:nvSpPr>
        <p:spPr>
          <a:xfrm>
            <a:off x="720000" y="3096000"/>
            <a:ext cx="7884000" cy="1548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b="0" kern="100">
              <a:solidFill>
                <a:schemeClr val="dk1"/>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3" name="Rounded Rectangle 58">
            <a:extLst>
              <a:ext uri="{FF2B5EF4-FFF2-40B4-BE49-F238E27FC236}">
                <a16:creationId xmlns:a16="http://schemas.microsoft.com/office/drawing/2014/main" id="{D82494A1-1E92-5F67-345E-8AE1C6FC0726}"/>
              </a:ext>
            </a:extLst>
          </p:cNvPr>
          <p:cNvSpPr/>
          <p:nvPr userDrawn="1"/>
        </p:nvSpPr>
        <p:spPr>
          <a:xfrm>
            <a:off x="1008000" y="2880000"/>
            <a:ext cx="1908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プロジェクト概要</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4" name="Rounded Rectangle 19">
            <a:extLst>
              <a:ext uri="{FF2B5EF4-FFF2-40B4-BE49-F238E27FC236}">
                <a16:creationId xmlns:a16="http://schemas.microsoft.com/office/drawing/2014/main" id="{68CE0B94-25F9-AE5F-F3D8-B75E5A00F563}"/>
              </a:ext>
            </a:extLst>
          </p:cNvPr>
          <p:cNvSpPr/>
          <p:nvPr userDrawn="1"/>
        </p:nvSpPr>
        <p:spPr>
          <a:xfrm>
            <a:off x="720000" y="5003999"/>
            <a:ext cx="7884000" cy="1548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a:latin typeface="BIZ UDPゴシック" panose="020B0400000000000000" pitchFamily="50" charset="-128"/>
              <a:ea typeface="BIZ UDPゴシック" panose="020B0400000000000000" pitchFamily="50" charset="-128"/>
            </a:endParaRPr>
          </a:p>
        </p:txBody>
      </p:sp>
      <p:sp>
        <p:nvSpPr>
          <p:cNvPr id="15" name="Rounded Rectangle 16">
            <a:extLst>
              <a:ext uri="{FF2B5EF4-FFF2-40B4-BE49-F238E27FC236}">
                <a16:creationId xmlns:a16="http://schemas.microsoft.com/office/drawing/2014/main" id="{3A9F65F6-CA2D-7A0C-36C1-CA6C325C9F87}"/>
              </a:ext>
            </a:extLst>
          </p:cNvPr>
          <p:cNvSpPr/>
          <p:nvPr userDrawn="1"/>
        </p:nvSpPr>
        <p:spPr>
          <a:xfrm>
            <a:off x="1008000" y="4788000"/>
            <a:ext cx="1908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発揮したルビナの強み</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6" name="Rounded Rectangle 24">
            <a:extLst>
              <a:ext uri="{FF2B5EF4-FFF2-40B4-BE49-F238E27FC236}">
                <a16:creationId xmlns:a16="http://schemas.microsoft.com/office/drawing/2014/main" id="{CDEA9DFB-577F-8536-D315-2CC3B520513E}"/>
              </a:ext>
            </a:extLst>
          </p:cNvPr>
          <p:cNvSpPr/>
          <p:nvPr userDrawn="1"/>
        </p:nvSpPr>
        <p:spPr>
          <a:xfrm>
            <a:off x="720000"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ja-JP" altLang="en-US" sz="1100">
              <a:latin typeface="BIZ UDPゴシック" panose="020B0400000000000000" pitchFamily="50" charset="-128"/>
              <a:ea typeface="BIZ UDPゴシック" panose="020B0400000000000000" pitchFamily="50" charset="-128"/>
            </a:endParaRPr>
          </a:p>
        </p:txBody>
      </p:sp>
      <p:sp>
        <p:nvSpPr>
          <p:cNvPr id="17" name="Rounded Rectangle 25">
            <a:extLst>
              <a:ext uri="{FF2B5EF4-FFF2-40B4-BE49-F238E27FC236}">
                <a16:creationId xmlns:a16="http://schemas.microsoft.com/office/drawing/2014/main" id="{4879BD33-73E5-7F58-241C-88CF0673D593}"/>
              </a:ext>
            </a:extLst>
          </p:cNvPr>
          <p:cNvSpPr/>
          <p:nvPr userDrawn="1"/>
        </p:nvSpPr>
        <p:spPr>
          <a:xfrm>
            <a:off x="1134000"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体制</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18" name="Rounded Rectangle 26">
            <a:extLst>
              <a:ext uri="{FF2B5EF4-FFF2-40B4-BE49-F238E27FC236}">
                <a16:creationId xmlns:a16="http://schemas.microsoft.com/office/drawing/2014/main" id="{985C63AC-B8C2-E1CB-F3FE-96914B551ACE}"/>
              </a:ext>
            </a:extLst>
          </p:cNvPr>
          <p:cNvSpPr/>
          <p:nvPr userDrawn="1"/>
        </p:nvSpPr>
        <p:spPr>
          <a:xfrm>
            <a:off x="6156000"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endParaRPr lang="en-US" altLang="ja-JP" sz="1100">
              <a:latin typeface="BIZ UDPゴシック" panose="020B0400000000000000" pitchFamily="50" charset="-128"/>
              <a:ea typeface="BIZ UDPゴシック" panose="020B0400000000000000" pitchFamily="50" charset="-128"/>
            </a:endParaRPr>
          </a:p>
        </p:txBody>
      </p:sp>
      <p:sp>
        <p:nvSpPr>
          <p:cNvPr id="19" name="Rounded Rectangle 31">
            <a:extLst>
              <a:ext uri="{FF2B5EF4-FFF2-40B4-BE49-F238E27FC236}">
                <a16:creationId xmlns:a16="http://schemas.microsoft.com/office/drawing/2014/main" id="{43584765-5980-C3F1-E0B5-8A4237AAA0C8}"/>
              </a:ext>
            </a:extLst>
          </p:cNvPr>
          <p:cNvSpPr/>
          <p:nvPr userDrawn="1"/>
        </p:nvSpPr>
        <p:spPr>
          <a:xfrm>
            <a:off x="3431806" y="1260000"/>
            <a:ext cx="2448000" cy="1440000"/>
          </a:xfrm>
          <a:prstGeom prst="roundRect">
            <a:avLst/>
          </a:prstGeom>
          <a:solidFill>
            <a:schemeClr val="bg1"/>
          </a:solidFill>
          <a:ln w="19050">
            <a:solidFill>
              <a:srgbClr val="C00000"/>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128588" indent="-128588">
              <a:buFont typeface="Wingdings" panose="05000000000000000000" pitchFamily="2" charset="2"/>
              <a:buChar char="n"/>
            </a:pPr>
            <a:endParaRPr lang="en-US" altLang="ja-JP" sz="1100">
              <a:latin typeface="BIZ UDPゴシック" panose="020B0400000000000000" pitchFamily="50" charset="-128"/>
              <a:ea typeface="BIZ UDPゴシック" panose="020B0400000000000000" pitchFamily="50" charset="-128"/>
            </a:endParaRPr>
          </a:p>
        </p:txBody>
      </p:sp>
      <p:sp>
        <p:nvSpPr>
          <p:cNvPr id="20" name="Rounded Rectangle 32">
            <a:extLst>
              <a:ext uri="{FF2B5EF4-FFF2-40B4-BE49-F238E27FC236}">
                <a16:creationId xmlns:a16="http://schemas.microsoft.com/office/drawing/2014/main" id="{B3A0E5A9-D65D-437F-C9EE-00630AE85187}"/>
              </a:ext>
            </a:extLst>
          </p:cNvPr>
          <p:cNvSpPr/>
          <p:nvPr userDrawn="1"/>
        </p:nvSpPr>
        <p:spPr>
          <a:xfrm>
            <a:off x="6570000"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顧客情報</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
        <p:nvSpPr>
          <p:cNvPr id="21" name="Rounded Rectangle 27">
            <a:extLst>
              <a:ext uri="{FF2B5EF4-FFF2-40B4-BE49-F238E27FC236}">
                <a16:creationId xmlns:a16="http://schemas.microsoft.com/office/drawing/2014/main" id="{DBA64222-32EE-15DA-2F59-58A3E7EF6B64}"/>
              </a:ext>
            </a:extLst>
          </p:cNvPr>
          <p:cNvSpPr/>
          <p:nvPr userDrawn="1"/>
        </p:nvSpPr>
        <p:spPr>
          <a:xfrm>
            <a:off x="3845806" y="1080000"/>
            <a:ext cx="1620000" cy="288000"/>
          </a:xfrm>
          <a:prstGeom prst="roundRect">
            <a:avLst/>
          </a:prstGeom>
          <a:solidFill>
            <a:schemeClr val="accent2">
              <a:lumMod val="40000"/>
              <a:lumOff val="60000"/>
            </a:schemeClr>
          </a:solidFill>
          <a:ln>
            <a:solidFill>
              <a:schemeClr val="accent2"/>
            </a:solidFill>
          </a:ln>
        </p:spPr>
        <p:txBody>
          <a:bodyPr wrap="none" lIns="36000" tIns="36000" rIns="36000" bIns="36000" rtlCol="0" anchor="ctr">
            <a:noAutofit/>
          </a:bodyPr>
          <a:lstStyle/>
          <a:p>
            <a:pPr algn="ctr"/>
            <a:r>
              <a:rPr lang="ja-JP" altLang="en-US" sz="1400" b="1">
                <a:solidFill>
                  <a:schemeClr val="tx1"/>
                </a:solidFill>
                <a:latin typeface="BIZ UDPゴシック" panose="020B0400000000000000" pitchFamily="50" charset="-128"/>
                <a:ea typeface="BIZ UDPゴシック" panose="020B0400000000000000" pitchFamily="50" charset="-128"/>
              </a:rPr>
              <a:t>技術</a:t>
            </a:r>
            <a:endParaRPr lang="en-US" altLang="ja-JP" sz="1400" b="1">
              <a:solidFill>
                <a:schemeClr val="tx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4896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AEFDCD1-C7A1-4E9F-AA09-39CD61F98800}"/>
              </a:ext>
            </a:extLst>
          </p:cNvPr>
          <p:cNvSpPr/>
          <p:nvPr userDrawn="1"/>
        </p:nvSpPr>
        <p:spPr>
          <a:xfrm>
            <a:off x="398770" y="864000"/>
            <a:ext cx="8307692" cy="5760000"/>
          </a:xfrm>
          <a:prstGeom prst="rect">
            <a:avLst/>
          </a:prstGeom>
          <a:gradFill>
            <a:gsLst>
              <a:gs pos="0">
                <a:srgbClr val="FFEBEB"/>
              </a:gs>
              <a:gs pos="80000">
                <a:schemeClr val="bg1"/>
              </a:gs>
              <a:gs pos="20000">
                <a:schemeClr val="bg1"/>
              </a:gs>
              <a:gs pos="100000">
                <a:srgbClr val="FFE1E1"/>
              </a:gs>
            </a:gsLst>
            <a:lin ang="5400000" scaled="0"/>
          </a:gradFill>
          <a:ln>
            <a:solidFill>
              <a:srgbClr val="C00000"/>
            </a:solidFill>
          </a:ln>
        </p:spPr>
        <p:txBody>
          <a:bodyPr vert="horz" wrap="none" lIns="66462" tIns="0" rIns="66462" bIns="0" rtlCol="0">
            <a:normAutofit/>
          </a:bodyPr>
          <a:lstStyle/>
          <a:p>
            <a:pPr>
              <a:spcBef>
                <a:spcPct val="20000"/>
              </a:spcBef>
            </a:pPr>
            <a:endParaRPr kumimoji="1" lang="ja-JP" altLang="en-US" sz="1108">
              <a:latin typeface="Yu Gothic UI" panose="020B0500000000000000" pitchFamily="50" charset="-128"/>
              <a:ea typeface="Yu Gothic UI" panose="020B0500000000000000" pitchFamily="50" charset="-128"/>
            </a:endParaRPr>
          </a:p>
        </p:txBody>
      </p:sp>
      <p:sp>
        <p:nvSpPr>
          <p:cNvPr id="2" name="Title 1"/>
          <p:cNvSpPr>
            <a:spLocks noGrp="1"/>
          </p:cNvSpPr>
          <p:nvPr>
            <p:ph type="title" hasCustomPrompt="1"/>
          </p:nvPr>
        </p:nvSpPr>
        <p:spPr>
          <a:xfrm>
            <a:off x="398770" y="240397"/>
            <a:ext cx="8301641" cy="596316"/>
          </a:xfrm>
        </p:spPr>
        <p:txBody>
          <a:bodyPr wrap="none">
            <a:noAutofit/>
          </a:bodyPr>
          <a:lstStyle>
            <a:lvl1pPr algn="l">
              <a:defRPr sz="2031" baseline="0">
                <a:solidFill>
                  <a:schemeClr val="tx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9" name="Flowchart: Off-page Connector 9"/>
          <p:cNvSpPr/>
          <p:nvPr userDrawn="1"/>
        </p:nvSpPr>
        <p:spPr>
          <a:xfrm>
            <a:off x="8518550" y="188646"/>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923" b="1" baseline="0" smtClean="0">
                <a:solidFill>
                  <a:schemeClr val="bg1"/>
                </a:solidFill>
                <a:latin typeface="Yu Gothic UI" panose="020B0500000000000000" pitchFamily="50" charset="-128"/>
                <a:ea typeface="Yu Gothic UI" panose="020B0500000000000000" pitchFamily="50" charset="-128"/>
              </a:rPr>
              <a:pPr algn="ctr"/>
              <a:t>‹#›</a:t>
            </a:fld>
            <a:endParaRPr lang="en-US" sz="923" b="1" baseline="0">
              <a:solidFill>
                <a:schemeClr val="bg1"/>
              </a:solidFill>
              <a:latin typeface="Yu Gothic UI" panose="020B0500000000000000" pitchFamily="50" charset="-128"/>
              <a:ea typeface="Yu Gothic UI" panose="020B0500000000000000" pitchFamily="50" charset="-128"/>
            </a:endParaRPr>
          </a:p>
        </p:txBody>
      </p:sp>
      <p:grpSp>
        <p:nvGrpSpPr>
          <p:cNvPr id="6" name="Group 5"/>
          <p:cNvGrpSpPr/>
          <p:nvPr userDrawn="1"/>
        </p:nvGrpSpPr>
        <p:grpSpPr>
          <a:xfrm>
            <a:off x="1" y="0"/>
            <a:ext cx="431540" cy="6858000"/>
            <a:chOff x="0" y="0"/>
            <a:chExt cx="431540" cy="6858000"/>
          </a:xfrm>
        </p:grpSpPr>
        <p:sp>
          <p:nvSpPr>
            <p:cNvPr id="7" name="Rectangle 6"/>
            <p:cNvSpPr/>
            <p:nvPr userDrawn="1"/>
          </p:nvSpPr>
          <p:spPr>
            <a:xfrm>
              <a:off x="0" y="0"/>
              <a:ext cx="25152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sp>
          <p:nvSpPr>
            <p:cNvPr id="10" name="Isosceles Triangle 9"/>
            <p:cNvSpPr/>
            <p:nvPr userDrawn="1"/>
          </p:nvSpPr>
          <p:spPr>
            <a:xfrm rot="5400000">
              <a:off x="233518" y="638690"/>
              <a:ext cx="216024" cy="1800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grpSp>
      <p:sp>
        <p:nvSpPr>
          <p:cNvPr id="8" name="Isosceles Triangle 9">
            <a:extLst>
              <a:ext uri="{FF2B5EF4-FFF2-40B4-BE49-F238E27FC236}">
                <a16:creationId xmlns:a16="http://schemas.microsoft.com/office/drawing/2014/main" id="{3D95FF19-0180-4042-BF48-03063A2CD4AE}"/>
              </a:ext>
            </a:extLst>
          </p:cNvPr>
          <p:cNvSpPr/>
          <p:nvPr userDrawn="1"/>
        </p:nvSpPr>
        <p:spPr>
          <a:xfrm rot="5400000">
            <a:off x="4549143" y="-3458140"/>
            <a:ext cx="45719" cy="837367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34" baseline="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55230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Isosceles Triangle 4"/>
          <p:cNvSpPr/>
          <p:nvPr userDrawn="1"/>
        </p:nvSpPr>
        <p:spPr>
          <a:xfrm>
            <a:off x="611560" y="4349123"/>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 name="Title 1"/>
          <p:cNvSpPr>
            <a:spLocks noGrp="1"/>
          </p:cNvSpPr>
          <p:nvPr userDrawn="1">
            <p:ph type="ctrTitle"/>
          </p:nvPr>
        </p:nvSpPr>
        <p:spPr>
          <a:xfrm>
            <a:off x="611559" y="1196752"/>
            <a:ext cx="7898404" cy="2016224"/>
          </a:xfrm>
        </p:spPr>
        <p:txBody>
          <a:bodyPr vert="horz" lIns="91440" tIns="45720" rIns="91440" bIns="45720" rtlCol="0" anchor="ctr">
            <a:noAutofit/>
          </a:bodyPr>
          <a:lstStyle>
            <a:lvl1pPr>
              <a:defRPr lang="en-US" sz="2215" b="0" baseline="0">
                <a:solidFill>
                  <a:schemeClr val="bg1"/>
                </a:solidFill>
                <a:latin typeface="Segoe UI" panose="020B0502040204020203" pitchFamily="34" charset="0"/>
                <a:cs typeface="Segoe UI" panose="020B0502040204020203" pitchFamily="34" charset="0"/>
              </a:defRPr>
            </a:lvl1pPr>
          </a:lstStyle>
          <a:p>
            <a:pPr lvl="0" algn="l"/>
            <a:r>
              <a:rPr lang="en-US"/>
              <a:t>Click to edit Master title style</a:t>
            </a:r>
          </a:p>
        </p:txBody>
      </p:sp>
      <p:sp>
        <p:nvSpPr>
          <p:cNvPr id="3" name="Subtitle 2"/>
          <p:cNvSpPr>
            <a:spLocks noGrp="1"/>
          </p:cNvSpPr>
          <p:nvPr userDrawn="1">
            <p:ph type="subTitle" idx="1" hasCustomPrompt="1"/>
          </p:nvPr>
        </p:nvSpPr>
        <p:spPr>
          <a:xfrm>
            <a:off x="613382" y="4911219"/>
            <a:ext cx="5974842" cy="175260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lgn="l">
              <a:buNone/>
              <a:defRPr kumimoji="1" lang="en-US" sz="2000">
                <a:solidFill>
                  <a:schemeClr val="tx1"/>
                </a:solidFill>
                <a:latin typeface="+mn-lt"/>
                <a:ea typeface="+mn-ea"/>
              </a:defRPr>
            </a:lvl1pPr>
          </a:lstStyle>
          <a:p>
            <a:pPr marL="0" lvl="0" algn="ctr" defTabSz="844083"/>
            <a:r>
              <a:rPr lang="en-US" dirty="0"/>
              <a:t>Click to edit Master subtitle style</a:t>
            </a:r>
          </a:p>
        </p:txBody>
      </p:sp>
      <p:grpSp>
        <p:nvGrpSpPr>
          <p:cNvPr id="16" name="図形グループ 15"/>
          <p:cNvGrpSpPr/>
          <p:nvPr userDrawn="1"/>
        </p:nvGrpSpPr>
        <p:grpSpPr>
          <a:xfrm>
            <a:off x="6948264" y="4045673"/>
            <a:ext cx="1944216" cy="391438"/>
            <a:chOff x="6516216" y="3933056"/>
            <a:chExt cx="2503572" cy="504056"/>
          </a:xfrm>
        </p:grpSpPr>
        <p:pic>
          <p:nvPicPr>
            <p:cNvPr id="11" name="図 10" descr="Logo_900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16216" y="3933056"/>
              <a:ext cx="760016" cy="494068"/>
            </a:xfrm>
            <a:prstGeom prst="rect">
              <a:avLst/>
            </a:prstGeom>
          </p:spPr>
        </p:pic>
        <p:pic>
          <p:nvPicPr>
            <p:cNvPr id="13" name="図 12" descr="Logo_2700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80312" y="3933056"/>
              <a:ext cx="775381" cy="504056"/>
            </a:xfrm>
            <a:prstGeom prst="rect">
              <a:avLst/>
            </a:prstGeom>
          </p:spPr>
        </p:pic>
        <p:pic>
          <p:nvPicPr>
            <p:cNvPr id="14" name="図 13" descr="CMMI3.jp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244408" y="3933056"/>
              <a:ext cx="775380" cy="504056"/>
            </a:xfrm>
            <a:prstGeom prst="rect">
              <a:avLst/>
            </a:prstGeom>
          </p:spPr>
        </p:pic>
      </p:grpSp>
      <p:pic>
        <p:nvPicPr>
          <p:cNvPr id="15" name="図 1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995991" y="4725145"/>
            <a:ext cx="1917446" cy="720080"/>
          </a:xfrm>
          <a:prstGeom prst="rect">
            <a:avLst/>
          </a:prstGeom>
        </p:spPr>
      </p:pic>
    </p:spTree>
    <p:extLst>
      <p:ext uri="{BB962C8B-B14F-4D97-AF65-F5344CB8AC3E}">
        <p14:creationId xmlns:p14="http://schemas.microsoft.com/office/powerpoint/2010/main" val="973444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p:nvPr userDrawn="1"/>
        </p:nvSpPr>
        <p:spPr>
          <a:xfrm rot="5400000">
            <a:off x="2281436" y="-2281436"/>
            <a:ext cx="4581128" cy="9144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 name="Title 1"/>
          <p:cNvSpPr>
            <a:spLocks noGrp="1"/>
          </p:cNvSpPr>
          <p:nvPr>
            <p:ph type="ctrTitle"/>
          </p:nvPr>
        </p:nvSpPr>
        <p:spPr>
          <a:xfrm>
            <a:off x="611559" y="1196752"/>
            <a:ext cx="7898404" cy="1008112"/>
          </a:xfrm>
        </p:spPr>
        <p:txBody>
          <a:bodyPr anchor="b"/>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13382" y="2204868"/>
            <a:ext cx="7919058" cy="786547"/>
          </a:xfrm>
        </p:spPr>
        <p:txBody>
          <a:bodyPr anchor="t">
            <a:normAutofit/>
          </a:bodyPr>
          <a:lstStyle>
            <a:lvl1pPr marL="0" indent="0" algn="l">
              <a:buNone/>
              <a:defRPr sz="2000">
                <a:solidFill>
                  <a:schemeClr val="accent2">
                    <a:lumMod val="40000"/>
                    <a:lumOff val="60000"/>
                  </a:schemeClr>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a:t>Click to edit Master subtitle style</a:t>
            </a:r>
          </a:p>
        </p:txBody>
      </p:sp>
      <p:sp>
        <p:nvSpPr>
          <p:cNvPr id="6" name="Isosceles Triangle 4"/>
          <p:cNvSpPr/>
          <p:nvPr userDrawn="1"/>
        </p:nvSpPr>
        <p:spPr>
          <a:xfrm>
            <a:off x="611560" y="4349123"/>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86477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542" y="215682"/>
            <a:ext cx="7975385" cy="432000"/>
          </a:xfrm>
        </p:spPr>
        <p:txBody>
          <a:bodyPr>
            <a:noAutofit/>
          </a:bodyPr>
          <a:lstStyle>
            <a:lvl1pPr algn="l">
              <a:defRPr sz="2215" b="0" baseline="0">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431540" y="883720"/>
            <a:ext cx="8640000" cy="5857656"/>
          </a:xfrm>
        </p:spPr>
        <p:txBody>
          <a:bodyPr>
            <a:normAutofit/>
          </a:bodyPr>
          <a:lstStyle>
            <a:lvl1pPr>
              <a:defRPr sz="1108" baseline="0">
                <a:latin typeface="Segoe UI" panose="020B0502040204020203" pitchFamily="34" charset="0"/>
              </a:defRPr>
            </a:lvl1pPr>
            <a:lvl2pPr>
              <a:defRPr sz="1108" baseline="0">
                <a:latin typeface="Segoe UI" panose="020B0502040204020203" pitchFamily="34" charset="0"/>
              </a:defRPr>
            </a:lvl2pPr>
            <a:lvl3pPr>
              <a:defRPr sz="1108" baseline="0">
                <a:latin typeface="Segoe UI" panose="020B0502040204020203" pitchFamily="34" charset="0"/>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4"/>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solidFill>
                  <a:schemeClr val="bg1"/>
                </a:solidFill>
              </a:rPr>
              <a:pPr algn="ctr"/>
              <a:t>‹#›</a:t>
            </a:fld>
            <a:endParaRPr lang="en-US" sz="1200" b="1">
              <a:solidFill>
                <a:schemeClr val="bg1"/>
              </a:solidFill>
            </a:endParaRPr>
          </a:p>
        </p:txBody>
      </p:sp>
      <p:sp>
        <p:nvSpPr>
          <p:cNvPr id="7" name="Rectangle 6"/>
          <p:cNvSpPr/>
          <p:nvPr userDrawn="1"/>
        </p:nvSpPr>
        <p:spPr>
          <a:xfrm>
            <a:off x="0" y="0"/>
            <a:ext cx="25152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Isosceles Triangle 9"/>
          <p:cNvSpPr/>
          <p:nvPr userDrawn="1"/>
        </p:nvSpPr>
        <p:spPr>
          <a:xfrm rot="5400000">
            <a:off x="233518" y="638691"/>
            <a:ext cx="216024" cy="18002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Rectangle 6">
            <a:extLst>
              <a:ext uri="{FF2B5EF4-FFF2-40B4-BE49-F238E27FC236}">
                <a16:creationId xmlns:a16="http://schemas.microsoft.com/office/drawing/2014/main" id="{CC860D6C-1FCF-4756-9525-431B814ECDC5}"/>
              </a:ext>
            </a:extLst>
          </p:cNvPr>
          <p:cNvSpPr/>
          <p:nvPr userDrawn="1"/>
        </p:nvSpPr>
        <p:spPr>
          <a:xfrm>
            <a:off x="431540" y="706197"/>
            <a:ext cx="8640000" cy="36000"/>
          </a:xfrm>
          <a:prstGeom prst="rect">
            <a:avLst/>
          </a:prstGeom>
          <a:gradFill flip="none" rotWithShape="1">
            <a:gsLst>
              <a:gs pos="0">
                <a:srgbClr val="C00000"/>
              </a:gs>
              <a:gs pos="74000">
                <a:srgbClr val="C00000"/>
              </a:gs>
              <a:gs pos="100000">
                <a:schemeClr val="accent2">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62916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7" y="240399"/>
            <a:ext cx="7931224" cy="1066129"/>
          </a:xfrm>
        </p:spPr>
        <p:txBody>
          <a:bodyPr vert="horz" lIns="91440" tIns="45720" rIns="91440" bIns="45720" rtlCol="0" anchor="ctr">
            <a:noAutofit/>
          </a:bodyPr>
          <a:lstStyle>
            <a:lvl1pPr>
              <a:defRPr lang="en-US" sz="3323" b="0" baseline="0">
                <a:latin typeface="Segoe UI" panose="020B0502040204020203" pitchFamily="34" charset="0"/>
                <a:cs typeface="Segoe UI" panose="020B0502040204020203" pitchFamily="34" charset="0"/>
              </a:defRPr>
            </a:lvl1pPr>
          </a:lstStyle>
          <a:p>
            <a:pPr lvl="0" algn="l"/>
            <a:r>
              <a:rPr lang="en-US"/>
              <a:t>Click to edit Master title style</a:t>
            </a:r>
          </a:p>
        </p:txBody>
      </p:sp>
      <p:sp>
        <p:nvSpPr>
          <p:cNvPr id="3" name="Content Placeholder 2"/>
          <p:cNvSpPr>
            <a:spLocks noGrp="1"/>
          </p:cNvSpPr>
          <p:nvPr>
            <p:ph idx="1"/>
          </p:nvPr>
        </p:nvSpPr>
        <p:spPr>
          <a:xfrm>
            <a:off x="755577" y="1484788"/>
            <a:ext cx="7931224" cy="4525963"/>
          </a:xfrm>
        </p:spPr>
        <p:txBody>
          <a:bodyPr vert="horz" lIns="91440" tIns="45720" rIns="91440" bIns="45720" rtlCol="0">
            <a:normAutofit/>
          </a:bodyPr>
          <a:lstStyle>
            <a:lvl1pPr>
              <a:defRPr lang="en-US" sz="1108" baseline="0" smtClean="0">
                <a:latin typeface="Segoe UI" panose="020B0502040204020203" pitchFamily="34" charset="0"/>
              </a:defRPr>
            </a:lvl1pPr>
            <a:lvl2pPr>
              <a:defRPr lang="en-US" sz="1108" baseline="0" smtClean="0">
                <a:latin typeface="Segoe UI" panose="020B0502040204020203" pitchFamily="34" charset="0"/>
              </a:defRPr>
            </a:lvl2pPr>
            <a:lvl3pPr>
              <a:defRPr lang="en-US" sz="1108" baseline="0">
                <a:latin typeface="Segoe UI" panose="020B0502040204020203" pitchFamily="34" charset="0"/>
              </a:defRPr>
            </a:lvl3pPr>
          </a:lstStyle>
          <a:p>
            <a:pPr lvl="0"/>
            <a:r>
              <a:rPr lang="en-US"/>
              <a:t>Click to edit Master text styles</a:t>
            </a:r>
          </a:p>
          <a:p>
            <a:pPr lvl="1"/>
            <a:r>
              <a:rPr lang="en-US"/>
              <a:t>Second level</a:t>
            </a:r>
          </a:p>
          <a:p>
            <a:pPr lvl="2"/>
            <a:r>
              <a:rPr lang="en-US"/>
              <a:t>Third level</a:t>
            </a:r>
          </a:p>
        </p:txBody>
      </p:sp>
      <p:sp>
        <p:nvSpPr>
          <p:cNvPr id="9" name="Flowchart: Off-page Connector 9"/>
          <p:cNvSpPr/>
          <p:nvPr userDrawn="1"/>
        </p:nvSpPr>
        <p:spPr>
          <a:xfrm>
            <a:off x="8518550" y="188644"/>
            <a:ext cx="379264" cy="297731"/>
          </a:xfrm>
          <a:prstGeom prst="flowChartOffpageConnector">
            <a:avLst/>
          </a:prstGeom>
          <a:solidFill>
            <a:srgbClr val="D149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29558FA8-0178-4D27-850C-8B57201BA605}" type="slidenum">
              <a:rPr lang="es-HN" sz="1200" b="1" smtClean="0"/>
              <a:pPr algn="ctr"/>
              <a:t>‹#›</a:t>
            </a:fld>
            <a:endParaRPr lang="en-US" sz="1200" b="1"/>
          </a:p>
        </p:txBody>
      </p:sp>
      <p:sp>
        <p:nvSpPr>
          <p:cNvPr id="8" name="Rectangle 7"/>
          <p:cNvSpPr/>
          <p:nvPr userDrawn="1"/>
        </p:nvSpPr>
        <p:spPr>
          <a:xfrm>
            <a:off x="0" y="4581128"/>
            <a:ext cx="9144000" cy="227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520508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l="-6000" r="-6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000" y="1600203"/>
            <a:ext cx="8496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6553200" y="6356353"/>
            <a:ext cx="2133600" cy="365125"/>
          </a:xfrm>
          <a:prstGeom prst="rect">
            <a:avLst/>
          </a:prstGeom>
        </p:spPr>
        <p:txBody>
          <a:bodyPr anchor="b"/>
          <a:lstStyle>
            <a:lvl1pPr algn="r">
              <a:defRPr sz="1400" b="1">
                <a:solidFill>
                  <a:srgbClr val="C00000"/>
                </a:solidFill>
                <a:latin typeface="メイリオ" panose="020B0604030504040204" pitchFamily="50" charset="-128"/>
                <a:ea typeface="メイリオ" panose="020B0604030504040204" pitchFamily="50" charset="-128"/>
              </a:defRPr>
            </a:lvl1pPr>
          </a:lstStyle>
          <a:p>
            <a:r>
              <a:rPr lang="en-US"/>
              <a:t>luvina.net</a:t>
            </a:r>
          </a:p>
        </p:txBody>
      </p:sp>
    </p:spTree>
    <p:extLst>
      <p:ext uri="{BB962C8B-B14F-4D97-AF65-F5344CB8AC3E}">
        <p14:creationId xmlns:p14="http://schemas.microsoft.com/office/powerpoint/2010/main" val="26583197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3" r:id="rId5"/>
  </p:sldLayoutIdLst>
  <p:txStyles>
    <p:titleStyle>
      <a:lvl1pPr algn="ctr" defTabSz="914400" rtl="0" eaLnBrk="1" latinLnBrk="0" hangingPunct="1">
        <a:spcBef>
          <a:spcPct val="0"/>
        </a:spcBef>
        <a:buNone/>
        <a:defRPr sz="3200" b="1" kern="1200">
          <a:solidFill>
            <a:srgbClr val="C00000"/>
          </a:solidFill>
          <a:latin typeface="BIZ UDPゴシック" panose="020B0400000000000000" pitchFamily="50" charset="-128"/>
          <a:ea typeface="BIZ UDPゴシック" panose="020B0400000000000000" pitchFamily="50" charset="-128"/>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5"/>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6553200" y="6356355"/>
            <a:ext cx="2133600" cy="365125"/>
          </a:xfrm>
          <a:prstGeom prst="rect">
            <a:avLst/>
          </a:prstGeom>
        </p:spPr>
        <p:txBody>
          <a:bodyPr anchor="b"/>
          <a:lstStyle>
            <a:lvl1pPr algn="r">
              <a:defRPr sz="1400" b="1">
                <a:solidFill>
                  <a:srgbClr val="C00000"/>
                </a:solidFill>
                <a:latin typeface="メイリオ" panose="020B0604030504040204" pitchFamily="50" charset="-128"/>
                <a:ea typeface="メイリオ" panose="020B0604030504040204" pitchFamily="50" charset="-128"/>
              </a:defRPr>
            </a:lvl1pPr>
          </a:lstStyle>
          <a:p>
            <a:r>
              <a:rPr lang="en-US"/>
              <a:t>luvina.net</a:t>
            </a:r>
          </a:p>
        </p:txBody>
      </p:sp>
    </p:spTree>
    <p:extLst>
      <p:ext uri="{BB962C8B-B14F-4D97-AF65-F5344CB8AC3E}">
        <p14:creationId xmlns:p14="http://schemas.microsoft.com/office/powerpoint/2010/main" val="26583197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0" r:id="rId4"/>
  </p:sldLayoutIdLst>
  <p:txStyles>
    <p:titleStyle>
      <a:lvl1pPr algn="ctr" defTabSz="914395" rtl="0" eaLnBrk="1" latinLnBrk="0" hangingPunct="1">
        <a:spcBef>
          <a:spcPct val="0"/>
        </a:spcBef>
        <a:buNone/>
        <a:defRPr sz="3200" b="1" kern="1200">
          <a:solidFill>
            <a:srgbClr val="C00000"/>
          </a:solidFill>
          <a:latin typeface="メイリオ" panose="020B0604030504040204" pitchFamily="50" charset="-128"/>
          <a:ea typeface="メイリオ" panose="020B0604030504040204" pitchFamily="50" charset="-128"/>
          <a:cs typeface="+mj-cs"/>
        </a:defRPr>
      </a:lvl1pPr>
    </p:titleStyle>
    <p:bodyStyle>
      <a:lvl1pPr marL="342898" indent="-342898" algn="l" defTabSz="914395" rtl="0" eaLnBrk="1" latinLnBrk="0" hangingPunct="1">
        <a:spcBef>
          <a:spcPct val="20000"/>
        </a:spcBef>
        <a:buFont typeface="Arial" pitchFamily="34" charset="0"/>
        <a:buChar char="•"/>
        <a:defRPr sz="3200" kern="1200">
          <a:solidFill>
            <a:schemeClr val="tx1"/>
          </a:solidFill>
          <a:latin typeface="メイリオ" panose="020B0604030504040204" pitchFamily="50" charset="-128"/>
          <a:ea typeface="メイリオ" panose="020B0604030504040204" pitchFamily="50" charset="-128"/>
          <a:cs typeface="+mn-cs"/>
        </a:defRPr>
      </a:lvl1pPr>
      <a:lvl2pPr marL="742946" indent="-285748" algn="l" defTabSz="914395" rtl="0" eaLnBrk="1" latinLnBrk="0" hangingPunct="1">
        <a:spcBef>
          <a:spcPct val="20000"/>
        </a:spcBef>
        <a:buFont typeface="Arial" pitchFamily="34" charset="0"/>
        <a:buChar char="–"/>
        <a:defRPr sz="2800" kern="1200">
          <a:solidFill>
            <a:schemeClr val="tx1"/>
          </a:solidFill>
          <a:latin typeface="メイリオ" panose="020B0604030504040204" pitchFamily="50" charset="-128"/>
          <a:ea typeface="メイリオ" panose="020B0604030504040204" pitchFamily="50" charset="-128"/>
          <a:cs typeface="+mn-cs"/>
        </a:defRPr>
      </a:lvl2pPr>
      <a:lvl3pPr marL="1142993" indent="-228598" algn="l" defTabSz="914395" rtl="0" eaLnBrk="1" latinLnBrk="0" hangingPunct="1">
        <a:spcBef>
          <a:spcPct val="20000"/>
        </a:spcBef>
        <a:buFont typeface="Arial" pitchFamily="34" charset="0"/>
        <a:buChar char="•"/>
        <a:defRPr sz="2400" kern="1200">
          <a:solidFill>
            <a:schemeClr val="tx1"/>
          </a:solidFill>
          <a:latin typeface="メイリオ" panose="020B0604030504040204" pitchFamily="50" charset="-128"/>
          <a:ea typeface="メイリオ" panose="020B0604030504040204" pitchFamily="50" charset="-128"/>
          <a:cs typeface="+mn-cs"/>
        </a:defRPr>
      </a:lvl3pPr>
      <a:lvl4pPr marL="1600191" indent="-228598" algn="l" defTabSz="914395" rtl="0" eaLnBrk="1" latinLnBrk="0" hangingPunct="1">
        <a:spcBef>
          <a:spcPct val="20000"/>
        </a:spcBef>
        <a:buFont typeface="Arial" pitchFamily="34" charset="0"/>
        <a:buChar char="–"/>
        <a:defRPr sz="2000" kern="1200">
          <a:solidFill>
            <a:schemeClr val="tx1"/>
          </a:solidFill>
          <a:latin typeface="メイリオ" panose="020B0604030504040204" pitchFamily="50" charset="-128"/>
          <a:ea typeface="メイリオ" panose="020B0604030504040204" pitchFamily="50" charset="-128"/>
          <a:cs typeface="+mn-cs"/>
        </a:defRPr>
      </a:lvl4pPr>
      <a:lvl5pPr marL="2057388" indent="-228598" algn="l" defTabSz="914395" rtl="0" eaLnBrk="1" latinLnBrk="0" hangingPunct="1">
        <a:spcBef>
          <a:spcPct val="20000"/>
        </a:spcBef>
        <a:buFont typeface="Arial" pitchFamily="34" charset="0"/>
        <a:buChar char="»"/>
        <a:defRPr sz="2000" kern="1200">
          <a:solidFill>
            <a:schemeClr val="tx1"/>
          </a:solidFill>
          <a:latin typeface="メイリオ" panose="020B0604030504040204" pitchFamily="50" charset="-128"/>
          <a:ea typeface="メイリオ" panose="020B0604030504040204" pitchFamily="50" charset="-128"/>
          <a:cs typeface="+mn-cs"/>
        </a:defRPr>
      </a:lvl5pPr>
      <a:lvl6pPr marL="2514585"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28A70B-6E1B-439E-8AD0-29CFB3D9E37F}"/>
              </a:ext>
            </a:extLst>
          </p:cNvPr>
          <p:cNvSpPr txBox="1">
            <a:spLocks/>
          </p:cNvSpPr>
          <p:nvPr/>
        </p:nvSpPr>
        <p:spPr>
          <a:xfrm>
            <a:off x="457200" y="609600"/>
            <a:ext cx="8368802" cy="2016224"/>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b="1" kern="1200">
                <a:solidFill>
                  <a:schemeClr val="bg1"/>
                </a:solidFill>
                <a:latin typeface="メイリオ" panose="020B0604030504040204" pitchFamily="50" charset="-128"/>
                <a:ea typeface="メイリオ" panose="020B0604030504040204" pitchFamily="50" charset="-128"/>
                <a:cs typeface="+mj-cs"/>
              </a:defRPr>
            </a:lvl1pPr>
          </a:lstStyle>
          <a:p>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Tổng</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a:t>
            </a:r>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quan</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a:t>
            </a:r>
            <a:r>
              <a:rPr lang="en-US" altLang="ja-JP" sz="4400" err="1">
                <a:latin typeface="Times New Roman" panose="02020603050405020304" pitchFamily="18" charset="0"/>
                <a:ea typeface="BIZ UDPゴシック" panose="020B0400000000000000" pitchFamily="50" charset="-128"/>
                <a:cs typeface="Times New Roman" panose="02020603050405020304" pitchFamily="18" charset="0"/>
              </a:rPr>
              <a:t>về</a:t>
            </a:r>
            <a:r>
              <a:rPr lang="en-US" altLang="ja-JP" sz="4400">
                <a:latin typeface="Times New Roman" panose="02020603050405020304" pitchFamily="18" charset="0"/>
                <a:ea typeface="BIZ UDPゴシック" panose="020B0400000000000000" pitchFamily="50" charset="-128"/>
                <a:cs typeface="Times New Roman" panose="02020603050405020304" pitchFamily="18" charset="0"/>
              </a:rPr>
              <a:t> framework ReactJS</a:t>
            </a:r>
            <a:r>
              <a:rPr lang="ja-JP" altLang="en-US" sz="800">
                <a:latin typeface="Times New Roman" panose="02020603050405020304" pitchFamily="18" charset="0"/>
                <a:ea typeface="BIZ UDPゴシック" panose="020B0400000000000000" pitchFamily="50" charset="-128"/>
                <a:cs typeface="Times New Roman" panose="02020603050405020304" pitchFamily="18" charset="0"/>
              </a:rPr>
              <a:t>　</a:t>
            </a:r>
            <a:br>
              <a:rPr lang="en-US" altLang="ja-JP" sz="3600">
                <a:latin typeface="Times New Roman" panose="02020603050405020304" pitchFamily="18" charset="0"/>
                <a:ea typeface="BIZ UDPゴシック" panose="020B0400000000000000" pitchFamily="50" charset="-128"/>
                <a:cs typeface="Times New Roman" panose="02020603050405020304" pitchFamily="18" charset="0"/>
              </a:rPr>
            </a:br>
            <a:r>
              <a:rPr lang="en-US" altLang="ja-JP" sz="2100">
                <a:latin typeface="Times New Roman" panose="02020603050405020304" pitchFamily="18" charset="0"/>
                <a:ea typeface="BIZ UDPゴシック" panose="020B0400000000000000" pitchFamily="50" charset="-128"/>
                <a:cs typeface="Times New Roman" panose="02020603050405020304" pitchFamily="18" charset="0"/>
              </a:rPr>
              <a:t>LUVINA SOFTWARE</a:t>
            </a:r>
            <a:endParaRPr lang="ja-JP" altLang="en-US" sz="2800">
              <a:latin typeface="Times New Roman" panose="02020603050405020304" pitchFamily="18" charset="0"/>
              <a:ea typeface="BIZ UDPゴシック" panose="020B0400000000000000" pitchFamily="50" charset="-128"/>
              <a:cs typeface="Times New Roman" panose="02020603050405020304" pitchFamily="18" charset="0"/>
            </a:endParaRPr>
          </a:p>
        </p:txBody>
      </p:sp>
      <p:pic>
        <p:nvPicPr>
          <p:cNvPr id="13" name="Picture 12">
            <a:extLst>
              <a:ext uri="{FF2B5EF4-FFF2-40B4-BE49-F238E27FC236}">
                <a16:creationId xmlns:a16="http://schemas.microsoft.com/office/drawing/2014/main" id="{DADB89FE-503D-4151-B82F-BA3C4410A6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0422" y="4781808"/>
            <a:ext cx="2403259" cy="899972"/>
          </a:xfrm>
          <a:prstGeom prst="rect">
            <a:avLst/>
          </a:prstGeom>
        </p:spPr>
      </p:pic>
      <p:sp>
        <p:nvSpPr>
          <p:cNvPr id="10" name="サブタイトル 4">
            <a:extLst>
              <a:ext uri="{FF2B5EF4-FFF2-40B4-BE49-F238E27FC236}">
                <a16:creationId xmlns:a16="http://schemas.microsoft.com/office/drawing/2014/main" id="{25092B4A-7601-23B5-136F-6B161D2175F6}"/>
              </a:ext>
            </a:extLst>
          </p:cNvPr>
          <p:cNvSpPr txBox="1">
            <a:spLocks/>
          </p:cNvSpPr>
          <p:nvPr/>
        </p:nvSpPr>
        <p:spPr>
          <a:xfrm>
            <a:off x="828000" y="5940002"/>
            <a:ext cx="7919058" cy="786547"/>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2000" kern="1200">
                <a:solidFill>
                  <a:schemeClr val="accent2">
                    <a:lumMod val="40000"/>
                    <a:lumOff val="60000"/>
                  </a:schemeClr>
                </a:solidFill>
                <a:latin typeface="BIZ UDPゴシック" panose="020B0400000000000000" pitchFamily="50" charset="-128"/>
                <a:ea typeface="BIZ UDPゴシック" panose="020B0400000000000000" pitchFamily="50" charset="-128"/>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BIZ UDPゴシック" panose="020B0400000000000000" pitchFamily="50" charset="-128"/>
                <a:ea typeface="BIZ UDPゴシック" panose="020B0400000000000000" pitchFamily="50" charset="-128"/>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BIZ UDPゴシック" panose="020B0400000000000000" pitchFamily="50" charset="-128"/>
                <a:ea typeface="BIZ UDPゴシック" panose="020B0400000000000000" pitchFamily="50" charset="-128"/>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BIZ UDPゴシック" panose="020B0400000000000000" pitchFamily="50" charset="-128"/>
                <a:ea typeface="BIZ UDPゴシック" panose="020B0400000000000000" pitchFamily="50" charset="-128"/>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BIZ UDPゴシック" panose="020B0400000000000000" pitchFamily="50" charset="-128"/>
                <a:ea typeface="BIZ UDPゴシック" panose="020B0400000000000000" pitchFamily="50"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ja-JP" dirty="0">
                <a:solidFill>
                  <a:schemeClr val="tx1"/>
                </a:solidFill>
                <a:latin typeface="Times New Roman" panose="02020603050405020304" pitchFamily="18" charset="0"/>
                <a:cs typeface="Times New Roman" panose="02020603050405020304" pitchFamily="18" charset="0"/>
              </a:rPr>
              <a:t>2024</a:t>
            </a:r>
            <a:r>
              <a:rPr lang="ja-JP" altLang="en-US" dirty="0">
                <a:solidFill>
                  <a:schemeClr val="tx1"/>
                </a:solidFill>
                <a:latin typeface="Times New Roman" panose="02020603050405020304" pitchFamily="18" charset="0"/>
                <a:cs typeface="Times New Roman" panose="02020603050405020304" pitchFamily="18" charset="0"/>
              </a:rPr>
              <a:t>年</a:t>
            </a:r>
            <a:r>
              <a:rPr lang="en-US" altLang="ja-JP" dirty="0">
                <a:solidFill>
                  <a:schemeClr val="tx1"/>
                </a:solidFill>
                <a:latin typeface="Times New Roman" panose="02020603050405020304" pitchFamily="18" charset="0"/>
                <a:cs typeface="Times New Roman" panose="02020603050405020304" pitchFamily="18" charset="0"/>
              </a:rPr>
              <a:t>7</a:t>
            </a:r>
            <a:r>
              <a:rPr lang="ja-JP" altLang="en-US" dirty="0">
                <a:solidFill>
                  <a:schemeClr val="tx1"/>
                </a:solidFill>
                <a:latin typeface="Times New Roman" panose="02020603050405020304" pitchFamily="18" charset="0"/>
                <a:cs typeface="Times New Roman" panose="02020603050405020304" pitchFamily="18" charset="0"/>
              </a:rPr>
              <a:t>月</a:t>
            </a:r>
          </a:p>
        </p:txBody>
      </p:sp>
    </p:spTree>
    <p:extLst>
      <p:ext uri="{BB962C8B-B14F-4D97-AF65-F5344CB8AC3E}">
        <p14:creationId xmlns:p14="http://schemas.microsoft.com/office/powerpoint/2010/main" val="115068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SSR - CSR</a:t>
            </a:r>
          </a:p>
        </p:txBody>
      </p:sp>
      <p:pic>
        <p:nvPicPr>
          <p:cNvPr id="6" name="Picture 5">
            <a:extLst>
              <a:ext uri="{FF2B5EF4-FFF2-40B4-BE49-F238E27FC236}">
                <a16:creationId xmlns:a16="http://schemas.microsoft.com/office/drawing/2014/main" id="{1D20C27B-43E1-E869-F860-797AA7A04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50" y="1524000"/>
            <a:ext cx="8077200" cy="4846320"/>
          </a:xfrm>
          <a:prstGeom prst="rect">
            <a:avLst/>
          </a:prstGeom>
        </p:spPr>
      </p:pic>
    </p:spTree>
    <p:extLst>
      <p:ext uri="{BB962C8B-B14F-4D97-AF65-F5344CB8AC3E}">
        <p14:creationId xmlns:p14="http://schemas.microsoft.com/office/powerpoint/2010/main" val="178403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Các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thuật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ngữ</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khác</a:t>
            </a:r>
            <a:endParaRPr lang="en-US" sz="1400" b="1">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811BD99C-7C0B-DD51-E1DA-1A36C3D5D17A}"/>
              </a:ext>
            </a:extLst>
          </p:cNvPr>
          <p:cNvSpPr/>
          <p:nvPr/>
        </p:nvSpPr>
        <p:spPr>
          <a:xfrm>
            <a:off x="669675" y="4844236"/>
            <a:ext cx="7924800" cy="738664"/>
          </a:xfrm>
          <a:prstGeom prst="rect">
            <a:avLst/>
          </a:prstGeom>
        </p:spPr>
        <p:txBody>
          <a:bodyPr wrap="square">
            <a:spAutoFit/>
          </a:bodyPr>
          <a:lstStyle/>
          <a:p>
            <a:r>
              <a:rPr lang="en-US" sz="1400" b="1" err="1">
                <a:latin typeface="Times New Roman" panose="02020603050405020304" pitchFamily="18" charset="0"/>
                <a:cs typeface="Times New Roman" panose="02020603050405020304" pitchFamily="18" charset="0"/>
              </a:rPr>
              <a:t>Sơ</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lược</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về</a:t>
            </a:r>
            <a:r>
              <a:rPr lang="en-US" sz="1400" b="1">
                <a:latin typeface="Times New Roman" panose="02020603050405020304" pitchFamily="18" charset="0"/>
                <a:cs typeface="Times New Roman" panose="02020603050405020304" pitchFamily="18" charset="0"/>
              </a:rPr>
              <a:t> ReactJS: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đây</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framework </a:t>
            </a:r>
            <a:r>
              <a:rPr lang="en-US" sz="1400" b="1">
                <a:latin typeface="Times New Roman" panose="02020603050405020304" pitchFamily="18" charset="0"/>
                <a:cs typeface="Times New Roman" panose="02020603050405020304" pitchFamily="18" charset="0"/>
              </a:rPr>
              <a:t>FE</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ngôn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ngữ</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Javascript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dùng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WebApp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theo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SPA</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ReactJS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nghệ</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CSR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chủ</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React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NextJS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bắt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SSR</a:t>
            </a:r>
            <a:r>
              <a:rPr lang="en-US" sz="1400">
                <a:latin typeface="Times New Roman" panose="02020603050405020304" pitchFamily="18" charset="0"/>
                <a:cs typeface="Times New Roman" panose="02020603050405020304" pitchFamily="18" charset="0"/>
              </a:rPr>
              <a:t> do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số</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điểm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hỗ</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trợ</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tối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ưu</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SEO</a:t>
            </a:r>
            <a:r>
              <a:rPr lang="en-US" sz="1400">
                <a:latin typeface="Times New Roman" panose="02020603050405020304" pitchFamily="18" charset="0"/>
                <a:cs typeface="Times New Roman" panose="02020603050405020304" pitchFamily="18" charset="0"/>
              </a:rPr>
              <a:t>)</a:t>
            </a:r>
            <a:endParaRPr lang="en-US" sz="1400" b="1">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82FD1024-4397-849F-7E7C-40F5908316BE}"/>
              </a:ext>
            </a:extLst>
          </p:cNvPr>
          <p:cNvSpPr/>
          <p:nvPr/>
        </p:nvSpPr>
        <p:spPr>
          <a:xfrm>
            <a:off x="774600" y="1644432"/>
            <a:ext cx="1600200" cy="915211"/>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SEO</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16" name="Arrow: Chevron 15">
            <a:extLst>
              <a:ext uri="{FF2B5EF4-FFF2-40B4-BE49-F238E27FC236}">
                <a16:creationId xmlns:a16="http://schemas.microsoft.com/office/drawing/2014/main" id="{BCFD642E-C99D-307D-DB92-9955F3811D73}"/>
              </a:ext>
            </a:extLst>
          </p:cNvPr>
          <p:cNvSpPr/>
          <p:nvPr/>
        </p:nvSpPr>
        <p:spPr>
          <a:xfrm>
            <a:off x="2136675" y="1644432"/>
            <a:ext cx="6457800" cy="915211"/>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Search Engine Optimization – </a:t>
            </a:r>
            <a:r>
              <a:rPr lang="en-US" sz="1400" b="0" kern="1200" err="1">
                <a:solidFill>
                  <a:schemeClr val="dk1"/>
                </a:solidFill>
                <a:latin typeface="Times New Roman" panose="02020603050405020304" pitchFamily="18" charset="0"/>
                <a:cs typeface="Times New Roman" panose="02020603050405020304" pitchFamily="18" charset="0"/>
              </a:rPr>
              <a:t>Kỹ</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thuật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tối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ưu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hóa</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công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cụ</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tìm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kiếm</a:t>
            </a:r>
            <a:endParaRPr lang="en-US" sz="1400" b="0" kern="1200">
              <a:solidFill>
                <a:schemeClr val="dk1"/>
              </a:solidFill>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b="0" kern="1200" err="1">
                <a:solidFill>
                  <a:schemeClr val="dk1"/>
                </a:solidFill>
                <a:latin typeface="Times New Roman" panose="02020603050405020304" pitchFamily="18" charset="0"/>
                <a:cs typeface="Times New Roman" panose="02020603050405020304" pitchFamily="18" charset="0"/>
              </a:rPr>
              <a:t>Tối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ưu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nội</a:t>
            </a:r>
            <a:r>
              <a:rPr lang="en-US" sz="1400" b="0" kern="1200">
                <a:solidFill>
                  <a:schemeClr val="dk1"/>
                </a:solidFill>
                <a:latin typeface="Times New Roman" panose="02020603050405020304" pitchFamily="18" charset="0"/>
                <a:cs typeface="Times New Roman" panose="02020603050405020304" pitchFamily="18" charset="0"/>
              </a:rPr>
              <a:t> dung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cấu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trúc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 </a:t>
            </a:r>
            <a:r>
              <a:rPr lang="en-US" sz="1400" b="0" kern="1200" err="1">
                <a:solidFill>
                  <a:schemeClr val="dk1"/>
                </a:solidFill>
                <a:latin typeface="Times New Roman" panose="02020603050405020304" pitchFamily="18" charset="0"/>
                <a:cs typeface="Times New Roman" panose="02020603050405020304" pitchFamily="18" charset="0"/>
              </a:rPr>
              <a:t>để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công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cụ</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tìm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dễ</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dàng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xếp</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hạng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a:t>
            </a:r>
          </a:p>
        </p:txBody>
      </p:sp>
      <p:sp>
        <p:nvSpPr>
          <p:cNvPr id="17" name="Arrow: Pentagon 16">
            <a:extLst>
              <a:ext uri="{FF2B5EF4-FFF2-40B4-BE49-F238E27FC236}">
                <a16:creationId xmlns:a16="http://schemas.microsoft.com/office/drawing/2014/main" id="{C7970E73-72EC-1D3D-43D8-9413C896A123}"/>
              </a:ext>
            </a:extLst>
          </p:cNvPr>
          <p:cNvSpPr/>
          <p:nvPr/>
        </p:nvSpPr>
        <p:spPr>
          <a:xfrm>
            <a:off x="774600" y="2757437"/>
            <a:ext cx="1600200" cy="800099"/>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DOM</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18" name="Arrow: Chevron 17">
            <a:extLst>
              <a:ext uri="{FF2B5EF4-FFF2-40B4-BE49-F238E27FC236}">
                <a16:creationId xmlns:a16="http://schemas.microsoft.com/office/drawing/2014/main" id="{A2D650D3-FF22-8E91-34A5-E06FECC40069}"/>
              </a:ext>
            </a:extLst>
          </p:cNvPr>
          <p:cNvSpPr/>
          <p:nvPr/>
        </p:nvSpPr>
        <p:spPr>
          <a:xfrm>
            <a:off x="2136675" y="2757437"/>
            <a:ext cx="6457800" cy="800099"/>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Document Object Model – </a:t>
            </a:r>
            <a:r>
              <a:rPr lang="en-US" sz="1400" err="1">
                <a:latin typeface="Times New Roman" panose="02020603050405020304" pitchFamily="18" charset="0"/>
                <a:cs typeface="Times New Roman" panose="02020603050405020304" pitchFamily="18" charset="0"/>
              </a:rPr>
              <a:t>mô</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tượng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tài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liệu</a:t>
            </a:r>
            <a:endParaRPr lang="en-US" sz="140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kern="1200" err="1">
                <a:solidFill>
                  <a:schemeClr val="dk1"/>
                </a:solidFill>
                <a:latin typeface="Times New Roman" panose="02020603050405020304" pitchFamily="18" charset="0"/>
                <a:cs typeface="Times New Roman" panose="02020603050405020304" pitchFamily="18" charset="0"/>
              </a:rPr>
              <a:t>Được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sử</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dụng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để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mô</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tả</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kiến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trúc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cây</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biểu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diễn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cho</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trang</a:t>
            </a:r>
            <a:r>
              <a:rPr lang="en-US" sz="1400" b="0" kern="1200">
                <a:solidFill>
                  <a:schemeClr val="dk1"/>
                </a:solidFill>
                <a:latin typeface="Times New Roman" panose="02020603050405020304" pitchFamily="18" charset="0"/>
                <a:cs typeface="Times New Roman" panose="02020603050405020304" pitchFamily="18" charset="0"/>
              </a:rPr>
              <a:t> web</a:t>
            </a:r>
            <a:endParaRPr lang="en-US" sz="1400" b="0" i="0" kern="1200">
              <a:solidFill>
                <a:schemeClr val="dk1"/>
              </a:solidFill>
              <a:latin typeface="Times New Roman" panose="02020603050405020304" pitchFamily="18" charset="0"/>
              <a:ea typeface="+mn-ea"/>
              <a:cs typeface="Times New Roman" panose="02020603050405020304" pitchFamily="18" charset="0"/>
            </a:endParaRPr>
          </a:p>
        </p:txBody>
      </p:sp>
      <p:sp>
        <p:nvSpPr>
          <p:cNvPr id="19" name="Arrow: Pentagon 18">
            <a:extLst>
              <a:ext uri="{FF2B5EF4-FFF2-40B4-BE49-F238E27FC236}">
                <a16:creationId xmlns:a16="http://schemas.microsoft.com/office/drawing/2014/main" id="{592DAFF7-15AD-2253-F2B8-B17D3778C40A}"/>
              </a:ext>
            </a:extLst>
          </p:cNvPr>
          <p:cNvSpPr/>
          <p:nvPr/>
        </p:nvSpPr>
        <p:spPr>
          <a:xfrm>
            <a:off x="774600" y="3680447"/>
            <a:ext cx="1600200" cy="935277"/>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kern="1200">
                <a:solidFill>
                  <a:schemeClr val="dk1"/>
                </a:solidFill>
                <a:latin typeface="Times New Roman" panose="02020603050405020304" pitchFamily="18" charset="0"/>
                <a:cs typeface="Times New Roman" panose="02020603050405020304" pitchFamily="18" charset="0"/>
              </a:rPr>
              <a:t>WebApp</a:t>
            </a:r>
            <a:endParaRPr lang="en-US" sz="1800" b="1">
              <a:latin typeface="Times New Roman" pitchFamily="18" charset="0"/>
              <a:cs typeface="Times New Roman" pitchFamily="18" charset="0"/>
            </a:endParaRPr>
          </a:p>
        </p:txBody>
      </p:sp>
      <p:sp>
        <p:nvSpPr>
          <p:cNvPr id="20" name="Arrow: Chevron 19">
            <a:extLst>
              <a:ext uri="{FF2B5EF4-FFF2-40B4-BE49-F238E27FC236}">
                <a16:creationId xmlns:a16="http://schemas.microsoft.com/office/drawing/2014/main" id="{64E50B58-1B4E-727E-7B86-AC46BF22A5B0}"/>
              </a:ext>
            </a:extLst>
          </p:cNvPr>
          <p:cNvSpPr/>
          <p:nvPr/>
        </p:nvSpPr>
        <p:spPr>
          <a:xfrm>
            <a:off x="2136675" y="3683839"/>
            <a:ext cx="6457800" cy="935277"/>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1" i="1" kern="1200">
                <a:solidFill>
                  <a:schemeClr val="dk1"/>
                </a:solidFill>
                <a:latin typeface="Times New Roman" panose="02020603050405020304" pitchFamily="18" charset="0"/>
                <a:cs typeface="Times New Roman" panose="02020603050405020304" pitchFamily="18" charset="0"/>
              </a:rPr>
              <a:t>Ý </a:t>
            </a:r>
            <a:r>
              <a:rPr lang="en-US" sz="1400" b="1" i="1" kern="1200" err="1">
                <a:solidFill>
                  <a:schemeClr val="dk1"/>
                </a:solidFill>
                <a:latin typeface="Times New Roman" panose="02020603050405020304" pitchFamily="18" charset="0"/>
                <a:cs typeface="Times New Roman" panose="02020603050405020304" pitchFamily="18" charset="0"/>
              </a:rPr>
              <a:t>nghĩa</a:t>
            </a:r>
            <a:r>
              <a:rPr lang="en-US" sz="1400" b="1" i="1"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Web Application – </a:t>
            </a:r>
            <a:r>
              <a:rPr lang="en-US" sz="1400" b="0" kern="1200" err="1">
                <a:solidFill>
                  <a:schemeClr val="dk1"/>
                </a:solidFill>
                <a:latin typeface="Times New Roman" panose="02020603050405020304" pitchFamily="18" charset="0"/>
                <a:cs typeface="Times New Roman" panose="02020603050405020304" pitchFamily="18" charset="0"/>
              </a:rPr>
              <a:t>Một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phần</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mềm</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có</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khả</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năng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truy</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cập</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thông</a:t>
            </a:r>
            <a:r>
              <a:rPr lang="en-US" sz="1400" b="0" kern="1200">
                <a:solidFill>
                  <a:schemeClr val="dk1"/>
                </a:solidFill>
                <a:latin typeface="Times New Roman" panose="02020603050405020304" pitchFamily="18" charset="0"/>
                <a:cs typeface="Times New Roman" panose="02020603050405020304" pitchFamily="18" charset="0"/>
              </a:rPr>
              <a:t> qua </a:t>
            </a:r>
            <a:r>
              <a:rPr lang="en-US" sz="1400" b="0" kern="1200" err="1">
                <a:solidFill>
                  <a:schemeClr val="dk1"/>
                </a:solidFill>
                <a:latin typeface="Times New Roman" panose="02020603050405020304" pitchFamily="18" charset="0"/>
                <a:cs typeface="Times New Roman" panose="02020603050405020304" pitchFamily="18" charset="0"/>
              </a:rPr>
              <a:t>trình</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duyệt</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có</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thể</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hiểu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như</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là</a:t>
            </a:r>
            <a:r>
              <a:rPr lang="en-US" sz="1400" b="0" kern="1200">
                <a:solidFill>
                  <a:schemeClr val="dk1"/>
                </a:solidFill>
                <a:latin typeface="Times New Roman" panose="02020603050405020304" pitchFamily="18" charset="0"/>
                <a:cs typeface="Times New Roman" panose="02020603050405020304" pitchFamily="18" charset="0"/>
              </a:rPr>
              <a:t> website </a:t>
            </a:r>
            <a:r>
              <a:rPr lang="en-US" sz="1400" b="0" kern="1200" err="1">
                <a:solidFill>
                  <a:schemeClr val="dk1"/>
                </a:solidFill>
                <a:latin typeface="Times New Roman" panose="02020603050405020304" pitchFamily="18" charset="0"/>
                <a:cs typeface="Times New Roman" panose="02020603050405020304" pitchFamily="18" charset="0"/>
              </a:rPr>
              <a:t>với</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chức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năng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và</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các</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yếu</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tố</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tương</a:t>
            </a:r>
            <a:r>
              <a:rPr lang="en-US" sz="1400" b="0" kern="1200">
                <a:solidFill>
                  <a:schemeClr val="dk1"/>
                </a:solidFill>
                <a:latin typeface="Times New Roman" panose="02020603050405020304" pitchFamily="18" charset="0"/>
                <a:cs typeface="Times New Roman" panose="02020603050405020304" pitchFamily="18" charset="0"/>
              </a:rPr>
              <a:t> </a:t>
            </a:r>
            <a:r>
              <a:rPr lang="en-US" sz="1400" b="0" kern="1200" err="1">
                <a:solidFill>
                  <a:schemeClr val="dk1"/>
                </a:solidFill>
                <a:latin typeface="Times New Roman" panose="02020603050405020304" pitchFamily="18" charset="0"/>
                <a:cs typeface="Times New Roman" panose="02020603050405020304" pitchFamily="18" charset="0"/>
              </a:rPr>
              <a:t>tác</a:t>
            </a:r>
            <a:r>
              <a:rPr lang="en-US" sz="1400" b="0" kern="1200">
                <a:solidFill>
                  <a:schemeClr val="dk1"/>
                </a:solidFill>
                <a:latin typeface="Times New Roman" panose="02020603050405020304" pitchFamily="18" charset="0"/>
                <a:cs typeface="Times New Roman" panose="02020603050405020304" pitchFamily="18" charset="0"/>
              </a:rPr>
              <a:t>)</a:t>
            </a:r>
            <a:endParaRPr lang="en-US" sz="1400" b="0" i="0" kern="1200">
              <a:solidFill>
                <a:schemeClr val="dk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7986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endParaRPr lang="ja-JP" altLang="en-US">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684AC54B-C0AC-201F-B708-97B45BDB3F7A}"/>
              </a:ext>
            </a:extLst>
          </p:cNvPr>
          <p:cNvSpPr txBox="1">
            <a:spLocks/>
          </p:cNvSpPr>
          <p:nvPr/>
        </p:nvSpPr>
        <p:spPr>
          <a:xfrm>
            <a:off x="540000" y="936929"/>
            <a:ext cx="8280000" cy="3584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Khái</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niệm</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đặc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điểm</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của</a:t>
            </a:r>
            <a:r>
              <a:rPr lang="en-US" sz="1800" b="1">
                <a:solidFill>
                  <a:srgbClr val="C00000"/>
                </a:solidFill>
                <a:latin typeface="Times New Roman" panose="02020603050405020304" pitchFamily="18" charset="0"/>
                <a:cs typeface="Times New Roman" panose="02020603050405020304" pitchFamily="18" charset="0"/>
              </a:rPr>
              <a:t> framework ReactJS</a:t>
            </a:r>
          </a:p>
        </p:txBody>
      </p:sp>
      <p:sp useBgFill="1">
        <p:nvSpPr>
          <p:cNvPr id="9" name="Flowchart: Delay 8">
            <a:extLst>
              <a:ext uri="{FF2B5EF4-FFF2-40B4-BE49-F238E27FC236}">
                <a16:creationId xmlns:a16="http://schemas.microsoft.com/office/drawing/2014/main" id="{8F59A4AE-2E88-0D83-03CB-F02E8BA73461}"/>
              </a:ext>
            </a:extLst>
          </p:cNvPr>
          <p:cNvSpPr/>
          <p:nvPr/>
        </p:nvSpPr>
        <p:spPr>
          <a:xfrm>
            <a:off x="762000" y="1323977"/>
            <a:ext cx="990600" cy="1038223"/>
          </a:xfrm>
          <a:prstGeom prst="flowChartDelay">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Khái</a:t>
            </a:r>
            <a:r>
              <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niệm</a:t>
            </a:r>
            <a:endPar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783DC312-2142-0865-8ACD-BA2999C6E529}"/>
              </a:ext>
            </a:extLst>
          </p:cNvPr>
          <p:cNvSpPr/>
          <p:nvPr/>
        </p:nvSpPr>
        <p:spPr>
          <a:xfrm>
            <a:off x="1981200" y="1371600"/>
            <a:ext cx="6477000" cy="3584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400" b="0" err="1">
                <a:latin typeface="Times New Roman" panose="02020603050405020304" pitchFamily="18" charset="0"/>
                <a:cs typeface="Times New Roman" panose="02020603050405020304" pitchFamily="18" charset="0"/>
              </a:rPr>
              <a:t>Là</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một framework library của Javascript được phát triển bởi facebook</a:t>
            </a:r>
            <a:endParaRPr lang="en-US" sz="1400" b="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8A62FB9-EDB8-FB0B-37F9-DFE2926F3B98}"/>
              </a:ext>
            </a:extLst>
          </p:cNvPr>
          <p:cNvSpPr/>
          <p:nvPr/>
        </p:nvSpPr>
        <p:spPr>
          <a:xfrm>
            <a:off x="1990725" y="2003727"/>
            <a:ext cx="6477000" cy="3584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sử</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dụng</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vi-VN" sz="1400" b="0">
                <a:latin typeface="Times New Roman" panose="02020603050405020304" pitchFamily="18" charset="0"/>
                <a:cs typeface="Times New Roman" panose="02020603050405020304" pitchFamily="18" charset="0"/>
              </a:rPr>
              <a:t>xây dựng giao diện người dùng (interfaces)</a:t>
            </a:r>
            <a:endParaRPr lang="en-US" sz="1400" b="0">
              <a:latin typeface="Times New Roman" panose="02020603050405020304" pitchFamily="18" charset="0"/>
              <a:cs typeface="Times New Roman" panose="02020603050405020304" pitchFamily="18" charset="0"/>
            </a:endParaRPr>
          </a:p>
        </p:txBody>
      </p:sp>
      <p:sp useBgFill="1">
        <p:nvSpPr>
          <p:cNvPr id="15" name="Flowchart: Delay 14">
            <a:extLst>
              <a:ext uri="{FF2B5EF4-FFF2-40B4-BE49-F238E27FC236}">
                <a16:creationId xmlns:a16="http://schemas.microsoft.com/office/drawing/2014/main" id="{21EB6EAF-7486-E5D0-D129-332966B14E2C}"/>
              </a:ext>
            </a:extLst>
          </p:cNvPr>
          <p:cNvSpPr/>
          <p:nvPr/>
        </p:nvSpPr>
        <p:spPr>
          <a:xfrm>
            <a:off x="762000" y="2590800"/>
            <a:ext cx="990600" cy="3922562"/>
          </a:xfrm>
          <a:prstGeom prst="flowChartDelay">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Đặc</a:t>
            </a:r>
            <a:r>
              <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điểm</a:t>
            </a:r>
            <a:endParaRPr lang="en-US" b="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E1FFBA8C-044E-7F55-0815-EFA354A1C114}"/>
              </a:ext>
            </a:extLst>
          </p:cNvPr>
          <p:cNvSpPr/>
          <p:nvPr/>
        </p:nvSpPr>
        <p:spPr>
          <a:xfrm>
            <a:off x="1990725" y="2609850"/>
            <a:ext cx="6477000" cy="94430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chính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ReactJS </a:t>
            </a:r>
            <a:r>
              <a:rPr lang="en-US" sz="1400" err="1">
                <a:latin typeface="Times New Roman" panose="02020603050405020304" pitchFamily="18" charset="0"/>
                <a:cs typeface="Times New Roman" panose="02020603050405020304" pitchFamily="18" charset="0"/>
              </a:rPr>
              <a:t>xoay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quanh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phân</a:t>
            </a:r>
            <a:r>
              <a:rPr lang="en-US" sz="1400">
                <a:latin typeface="Times New Roman" panose="02020603050405020304" pitchFamily="18" charset="0"/>
                <a:cs typeface="Times New Roman" panose="02020603050405020304" pitchFamily="18" charset="0"/>
              </a:rPr>
              <a:t> chia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web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tượng</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quản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Component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(Component: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ghép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a:t>
            </a:r>
          </a:p>
        </p:txBody>
      </p:sp>
      <p:sp>
        <p:nvSpPr>
          <p:cNvPr id="3" name="Rectangle: Rounded Corners 2">
            <a:extLst>
              <a:ext uri="{FF2B5EF4-FFF2-40B4-BE49-F238E27FC236}">
                <a16:creationId xmlns:a16="http://schemas.microsoft.com/office/drawing/2014/main" id="{FE08A51E-36EE-DB4E-74E9-A24A57A08AFD}"/>
              </a:ext>
            </a:extLst>
          </p:cNvPr>
          <p:cNvSpPr/>
          <p:nvPr/>
        </p:nvSpPr>
        <p:spPr>
          <a:xfrm>
            <a:off x="2000250" y="3658925"/>
            <a:ext cx="6477000" cy="3584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dựng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SPA</a:t>
            </a:r>
            <a:endParaRPr lang="en-US" sz="1400" b="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6399919-8B40-B2C3-49E7-AA6C0013B1DB}"/>
              </a:ext>
            </a:extLst>
          </p:cNvPr>
          <p:cNvSpPr/>
          <p:nvPr/>
        </p:nvSpPr>
        <p:spPr>
          <a:xfrm>
            <a:off x="2000250" y="4183875"/>
            <a:ext cx="6477000" cy="5078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a:latin typeface="Times New Roman" panose="02020603050405020304" pitchFamily="18" charset="0"/>
                <a:cs typeface="Times New Roman" panose="02020603050405020304" pitchFamily="18" charset="0"/>
              </a:rPr>
              <a:t>Ban </a:t>
            </a:r>
            <a:r>
              <a:rPr lang="en-US" sz="1400" b="0" err="1">
                <a:latin typeface="Times New Roman" panose="02020603050405020304" pitchFamily="18" charset="0"/>
                <a:cs typeface="Times New Roman" panose="02020603050405020304" pitchFamily="18" charset="0"/>
              </a:rPr>
              <a:t>đầu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thiết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kế</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thực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hiện</a:t>
            </a:r>
            <a:r>
              <a:rPr lang="en-US" sz="1400" b="0">
                <a:latin typeface="Times New Roman" panose="02020603050405020304" pitchFamily="18" charset="0"/>
                <a:cs typeface="Times New Roman" panose="02020603050405020304" pitchFamily="18" charset="0"/>
              </a:rPr>
              <a:t> CSR, </a:t>
            </a:r>
            <a:r>
              <a:rPr lang="en-US" sz="1400" b="0" err="1">
                <a:latin typeface="Times New Roman" panose="02020603050405020304" pitchFamily="18" charset="0"/>
                <a:cs typeface="Times New Roman" panose="02020603050405020304" pitchFamily="18" charset="0"/>
              </a:rPr>
              <a:t>nhưng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tại</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các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phiên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bản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gần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đây</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đã</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được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mở</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rộng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hỗ</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trợ</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cả</a:t>
            </a:r>
            <a:r>
              <a:rPr lang="en-US" sz="1400" b="0">
                <a:latin typeface="Times New Roman" panose="02020603050405020304" pitchFamily="18" charset="0"/>
                <a:cs typeface="Times New Roman" panose="02020603050405020304" pitchFamily="18" charset="0"/>
              </a:rPr>
              <a:t> SSR qua </a:t>
            </a:r>
            <a:r>
              <a:rPr lang="en-US" sz="1400" b="0" err="1">
                <a:latin typeface="Times New Roman" panose="02020603050405020304" pitchFamily="18" charset="0"/>
                <a:cs typeface="Times New Roman" panose="02020603050405020304" pitchFamily="18" charset="0"/>
              </a:rPr>
              <a:t>các</a:t>
            </a:r>
            <a:r>
              <a:rPr lang="en-US" sz="1400" b="0">
                <a:latin typeface="Times New Roman" panose="02020603050405020304" pitchFamily="18" charset="0"/>
                <a:cs typeface="Times New Roman" panose="02020603050405020304" pitchFamily="18" charset="0"/>
              </a:rPr>
              <a:t> framework </a:t>
            </a:r>
            <a:r>
              <a:rPr lang="en-US" sz="1400" b="0" err="1">
                <a:latin typeface="Times New Roman" panose="02020603050405020304" pitchFamily="18" charset="0"/>
                <a:cs typeface="Times New Roman" panose="02020603050405020304" pitchFamily="18" charset="0"/>
              </a:rPr>
              <a:t>như</a:t>
            </a:r>
            <a:r>
              <a:rPr lang="en-US" sz="1400" b="0">
                <a:latin typeface="Times New Roman" panose="02020603050405020304" pitchFamily="18" charset="0"/>
                <a:cs typeface="Times New Roman" panose="02020603050405020304" pitchFamily="18" charset="0"/>
              </a:rPr>
              <a:t> (Next.js)</a:t>
            </a:r>
          </a:p>
        </p:txBody>
      </p:sp>
      <p:sp>
        <p:nvSpPr>
          <p:cNvPr id="6" name="Rectangle: Rounded Corners 5">
            <a:extLst>
              <a:ext uri="{FF2B5EF4-FFF2-40B4-BE49-F238E27FC236}">
                <a16:creationId xmlns:a16="http://schemas.microsoft.com/office/drawing/2014/main" id="{9E7A12B9-00DB-609E-44AB-A0B7D2C3F176}"/>
              </a:ext>
            </a:extLst>
          </p:cNvPr>
          <p:cNvSpPr/>
          <p:nvPr/>
        </p:nvSpPr>
        <p:spPr>
          <a:xfrm>
            <a:off x="1990725" y="4812783"/>
            <a:ext cx="6477000" cy="4883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Virtual DOM (DOM </a:t>
            </a:r>
            <a:r>
              <a:rPr lang="en-US" sz="1400" err="1">
                <a:latin typeface="Times New Roman" panose="02020603050405020304" pitchFamily="18" charset="0"/>
                <a:cs typeface="Times New Roman" panose="02020603050405020304" pitchFamily="18" charset="0"/>
              </a:rPr>
              <a:t>ảo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DOM </a:t>
            </a:r>
            <a:r>
              <a:rPr lang="en-US" sz="1400" err="1">
                <a:latin typeface="Times New Roman" panose="02020603050405020304" pitchFamily="18" charset="0"/>
                <a:cs typeface="Times New Roman" panose="02020603050405020304" pitchFamily="18" charset="0"/>
              </a:rPr>
              <a:t>thật</a:t>
            </a:r>
            <a:endParaRPr lang="en-US" sz="14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8B2FB2FA-68F9-8A05-2885-21D6832337C9}"/>
              </a:ext>
            </a:extLst>
          </p:cNvPr>
          <p:cNvSpPr/>
          <p:nvPr/>
        </p:nvSpPr>
        <p:spPr>
          <a:xfrm>
            <a:off x="2000250" y="5444002"/>
            <a:ext cx="6477000" cy="35847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Tối</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ưu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cấu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trúc</a:t>
            </a:r>
            <a:r>
              <a:rPr lang="en-US" sz="1400" b="0">
                <a:latin typeface="Times New Roman" panose="02020603050405020304" pitchFamily="18" charset="0"/>
                <a:cs typeface="Times New Roman" panose="02020603050405020304" pitchFamily="18" charset="0"/>
              </a:rPr>
              <a:t> URL </a:t>
            </a:r>
            <a:r>
              <a:rPr lang="en-US" sz="1400" err="1">
                <a:latin typeface="Times New Roman" panose="02020603050405020304" pitchFamily="18" charset="0"/>
                <a:cs typeface="Times New Roman" panose="02020603050405020304" pitchFamily="18" charset="0"/>
              </a:rPr>
              <a:t>cho</a:t>
            </a:r>
            <a:r>
              <a:rPr lang="en-US" sz="1400">
                <a:latin typeface="Times New Roman" panose="02020603050405020304" pitchFamily="18" charset="0"/>
                <a:cs typeface="Times New Roman" panose="02020603050405020304" pitchFamily="18" charset="0"/>
              </a:rPr>
              <a:t> SPA </a:t>
            </a:r>
            <a:r>
              <a:rPr lang="en-US" sz="1400" b="0" err="1">
                <a:latin typeface="Times New Roman" panose="02020603050405020304" pitchFamily="18" charset="0"/>
                <a:cs typeface="Times New Roman" panose="02020603050405020304" pitchFamily="18" charset="0"/>
              </a:rPr>
              <a:t>thông</a:t>
            </a:r>
            <a:r>
              <a:rPr lang="en-US" sz="1400" b="0">
                <a:latin typeface="Times New Roman" panose="02020603050405020304" pitchFamily="18" charset="0"/>
                <a:cs typeface="Times New Roman" panose="02020603050405020304" pitchFamily="18" charset="0"/>
              </a:rPr>
              <a:t> qua </a:t>
            </a:r>
            <a:r>
              <a:rPr lang="en-US" sz="1400" b="0" err="1">
                <a:latin typeface="Times New Roman" panose="02020603050405020304" pitchFamily="18" charset="0"/>
                <a:cs typeface="Times New Roman" panose="02020603050405020304" pitchFamily="18" charset="0"/>
              </a:rPr>
              <a:t>việc</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quản</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lý</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với</a:t>
            </a:r>
            <a:r>
              <a:rPr lang="en-US" sz="1400" b="0">
                <a:latin typeface="Times New Roman" panose="02020603050405020304" pitchFamily="18" charset="0"/>
                <a:cs typeface="Times New Roman" panose="02020603050405020304" pitchFamily="18" charset="0"/>
              </a:rPr>
              <a:t> React router</a:t>
            </a:r>
          </a:p>
        </p:txBody>
      </p:sp>
      <p:sp>
        <p:nvSpPr>
          <p:cNvPr id="8" name="Rectangle: Rounded Corners 7">
            <a:extLst>
              <a:ext uri="{FF2B5EF4-FFF2-40B4-BE49-F238E27FC236}">
                <a16:creationId xmlns:a16="http://schemas.microsoft.com/office/drawing/2014/main" id="{5E9B90B4-C59C-228F-B34E-29330BFCD4DB}"/>
              </a:ext>
            </a:extLst>
          </p:cNvPr>
          <p:cNvSpPr/>
          <p:nvPr/>
        </p:nvSpPr>
        <p:spPr>
          <a:xfrm>
            <a:off x="1981200" y="5907248"/>
            <a:ext cx="6477000" cy="60611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R="0" lvl="0" algn="just" defTabSz="914400" rtl="0" eaLnBrk="1" fontAlgn="auto" latinLnBrk="0" hangingPunct="1">
              <a:lnSpc>
                <a:spcPct val="100000"/>
              </a:lnSpc>
              <a:spcBef>
                <a:spcPts val="0"/>
              </a:spcBef>
              <a:spcAft>
                <a:spcPts val="0"/>
              </a:spcAft>
              <a:buClrTx/>
              <a:buSzTx/>
              <a:tabLst/>
              <a:defRPr/>
            </a:pPr>
            <a:r>
              <a:rPr lang="en-US" sz="1400" b="0" err="1">
                <a:latin typeface="Times New Roman" panose="02020603050405020304" pitchFamily="18" charset="0"/>
                <a:cs typeface="Times New Roman" panose="02020603050405020304" pitchFamily="18" charset="0"/>
              </a:rPr>
              <a:t>Cập</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nhật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dữ</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liệu</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theo</a:t>
            </a:r>
            <a:r>
              <a:rPr lang="en-US" sz="1400" b="0">
                <a:latin typeface="Times New Roman" panose="02020603050405020304" pitchFamily="18" charset="0"/>
                <a:cs typeface="Times New Roman" panose="02020603050405020304" pitchFamily="18" charset="0"/>
              </a:rPr>
              <a:t> one-way-binding (</a:t>
            </a:r>
            <a:r>
              <a:rPr lang="en-US" sz="1400" b="0" err="1">
                <a:latin typeface="Times New Roman" panose="02020603050405020304" pitchFamily="18" charset="0"/>
                <a:cs typeface="Times New Roman" panose="02020603050405020304" pitchFamily="18" charset="0"/>
              </a:rPr>
              <a:t>cập</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nhật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từ</a:t>
            </a:r>
            <a:r>
              <a:rPr lang="en-US" sz="1400" b="0">
                <a:latin typeface="Times New Roman" panose="02020603050405020304" pitchFamily="18" charset="0"/>
                <a:cs typeface="Times New Roman" panose="02020603050405020304" pitchFamily="18" charset="0"/>
              </a:rPr>
              <a:t> Component cha </a:t>
            </a:r>
            <a:r>
              <a:rPr lang="en-US" sz="1400" b="0" err="1">
                <a:latin typeface="Times New Roman" panose="02020603050405020304" pitchFamily="18" charset="0"/>
                <a:cs typeface="Times New Roman" panose="02020603050405020304" pitchFamily="18" charset="0"/>
              </a:rPr>
              <a:t>xuống</a:t>
            </a:r>
            <a:r>
              <a:rPr lang="en-US" sz="1400" b="0">
                <a:latin typeface="Times New Roman" panose="02020603050405020304" pitchFamily="18" charset="0"/>
                <a:cs typeface="Times New Roman" panose="02020603050405020304" pitchFamily="18" charset="0"/>
              </a:rPr>
              <a:t> con) </a:t>
            </a:r>
            <a:r>
              <a:rPr lang="en-US" sz="1400" b="0" err="1">
                <a:latin typeface="Times New Roman" panose="02020603050405020304" pitchFamily="18" charset="0"/>
                <a:cs typeface="Times New Roman" panose="02020603050405020304" pitchFamily="18" charset="0"/>
              </a:rPr>
              <a:t>theo</a:t>
            </a:r>
            <a:r>
              <a:rPr lang="en-US" sz="1400" b="0">
                <a:latin typeface="Times New Roman" panose="02020603050405020304" pitchFamily="18" charset="0"/>
                <a:cs typeface="Times New Roman" panose="02020603050405020304" pitchFamily="18" charset="0"/>
              </a:rPr>
              <a:t> 1 </a:t>
            </a:r>
            <a:r>
              <a:rPr lang="en-US" sz="1400" b="0" err="1">
                <a:latin typeface="Times New Roman" panose="02020603050405020304" pitchFamily="18" charset="0"/>
                <a:cs typeface="Times New Roman" panose="02020603050405020304" pitchFamily="18" charset="0"/>
              </a:rPr>
              <a:t>luồng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duy</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nhất</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để</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đồng</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bộ</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về</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dữ</a:t>
            </a:r>
            <a:r>
              <a:rPr lang="en-US" sz="1400" b="0">
                <a:latin typeface="Times New Roman" panose="02020603050405020304" pitchFamily="18" charset="0"/>
                <a:cs typeface="Times New Roman" panose="02020603050405020304" pitchFamily="18" charset="0"/>
              </a:rPr>
              <a:t> </a:t>
            </a:r>
            <a:r>
              <a:rPr lang="en-US" sz="1400" b="0" err="1">
                <a:latin typeface="Times New Roman" panose="02020603050405020304" pitchFamily="18" charset="0"/>
                <a:cs typeface="Times New Roman" panose="02020603050405020304" pitchFamily="18" charset="0"/>
              </a:rPr>
              <a:t>liệu</a:t>
            </a:r>
            <a:endParaRPr lang="en-US" sz="1400"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41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Font typeface="Wingdings"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Ưu</a:t>
            </a:r>
            <a:r>
              <a:rPr lang="en-US" sz="1800" b="1">
                <a:solidFill>
                  <a:srgbClr val="C00000"/>
                </a:solidFill>
                <a:latin typeface="Times New Roman" panose="02020603050405020304" pitchFamily="18" charset="0"/>
                <a:cs typeface="Times New Roman" panose="02020603050405020304" pitchFamily="18" charset="0"/>
              </a:rPr>
              <a:t> - </a:t>
            </a:r>
            <a:r>
              <a:rPr lang="en-US" sz="1800" b="1" err="1">
                <a:solidFill>
                  <a:srgbClr val="C00000"/>
                </a:solidFill>
                <a:latin typeface="Times New Roman" panose="02020603050405020304" pitchFamily="18" charset="0"/>
                <a:cs typeface="Times New Roman" panose="02020603050405020304" pitchFamily="18" charset="0"/>
              </a:rPr>
              <a:t>Nhược</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điểm</a:t>
            </a:r>
            <a:endParaRPr lang="en-US" sz="1800" b="1">
              <a:solidFill>
                <a:srgbClr val="C00000"/>
              </a:solidFill>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869937100"/>
              </p:ext>
            </p:extLst>
          </p:nvPr>
        </p:nvGraphicFramePr>
        <p:xfrm>
          <a:off x="685800" y="1981200"/>
          <a:ext cx="804672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4114800" y="1371600"/>
            <a:ext cx="1447800" cy="400110"/>
          </a:xfrm>
          <a:prstGeom prst="rect">
            <a:avLst/>
          </a:prstGeom>
        </p:spPr>
        <p:txBody>
          <a:bodyPr wrap="square">
            <a:spAutoFit/>
          </a:bodyPr>
          <a:lstStyle/>
          <a:p>
            <a:pPr>
              <a:buNone/>
            </a:pPr>
            <a:r>
              <a:rPr lang="en-US" sz="2000" b="1" i="1">
                <a:solidFill>
                  <a:srgbClr val="C00000"/>
                </a:solidFill>
                <a:latin typeface="Times New Roman" panose="02020603050405020304" pitchFamily="18" charset="0"/>
                <a:cs typeface="Times New Roman" panose="02020603050405020304" pitchFamily="18" charset="0"/>
              </a:rPr>
              <a:t>Ưu điểm:</a:t>
            </a:r>
          </a:p>
        </p:txBody>
      </p:sp>
    </p:spTree>
    <p:extLst>
      <p:ext uri="{BB962C8B-B14F-4D97-AF65-F5344CB8AC3E}">
        <p14:creationId xmlns:p14="http://schemas.microsoft.com/office/powerpoint/2010/main" val="43098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B0D2945B-4405-4373-9ED4-A3B121FAE2A4}"/>
                                            </p:graphicEl>
                                          </p:spTgt>
                                        </p:tgtEl>
                                        <p:attrNameLst>
                                          <p:attrName>style.visibility</p:attrName>
                                        </p:attrNameLst>
                                      </p:cBhvr>
                                      <p:to>
                                        <p:strVal val="visible"/>
                                      </p:to>
                                    </p:set>
                                    <p:animEffect transition="in" filter="wipe(down)">
                                      <p:cBhvr>
                                        <p:cTn id="12" dur="500"/>
                                        <p:tgtEl>
                                          <p:spTgt spid="4">
                                            <p:graphicEl>
                                              <a:dgm id="{B0D2945B-4405-4373-9ED4-A3B121FAE2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84F37F50-A9D0-4C03-9578-69845E073D82}"/>
                                            </p:graphicEl>
                                          </p:spTgt>
                                        </p:tgtEl>
                                        <p:attrNameLst>
                                          <p:attrName>style.visibility</p:attrName>
                                        </p:attrNameLst>
                                      </p:cBhvr>
                                      <p:to>
                                        <p:strVal val="visible"/>
                                      </p:to>
                                    </p:set>
                                    <p:animEffect transition="in" filter="wipe(down)">
                                      <p:cBhvr>
                                        <p:cTn id="17" dur="500"/>
                                        <p:tgtEl>
                                          <p:spTgt spid="4">
                                            <p:graphicEl>
                                              <a:dgm id="{84F37F50-A9D0-4C03-9578-69845E073D8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544D299C-385A-45F3-B6A7-0916E469E9A6}"/>
                                            </p:graphicEl>
                                          </p:spTgt>
                                        </p:tgtEl>
                                        <p:attrNameLst>
                                          <p:attrName>style.visibility</p:attrName>
                                        </p:attrNameLst>
                                      </p:cBhvr>
                                      <p:to>
                                        <p:strVal val="visible"/>
                                      </p:to>
                                    </p:set>
                                    <p:animEffect transition="in" filter="wipe(down)">
                                      <p:cBhvr>
                                        <p:cTn id="22" dur="500"/>
                                        <p:tgtEl>
                                          <p:spTgt spid="4">
                                            <p:graphicEl>
                                              <a:dgm id="{544D299C-385A-45F3-B6A7-0916E469E9A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669680FD-1616-482B-8EB6-867B21B81759}"/>
                                            </p:graphicEl>
                                          </p:spTgt>
                                        </p:tgtEl>
                                        <p:attrNameLst>
                                          <p:attrName>style.visibility</p:attrName>
                                        </p:attrNameLst>
                                      </p:cBhvr>
                                      <p:to>
                                        <p:strVal val="visible"/>
                                      </p:to>
                                    </p:set>
                                    <p:animEffect transition="in" filter="wipe(down)">
                                      <p:cBhvr>
                                        <p:cTn id="27" dur="500"/>
                                        <p:tgtEl>
                                          <p:spTgt spid="4">
                                            <p:graphicEl>
                                              <a:dgm id="{669680FD-1616-482B-8EB6-867B21B8175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6A799480-6CEC-4473-8E55-F6898F2107C4}"/>
                                            </p:graphicEl>
                                          </p:spTgt>
                                        </p:tgtEl>
                                        <p:attrNameLst>
                                          <p:attrName>style.visibility</p:attrName>
                                        </p:attrNameLst>
                                      </p:cBhvr>
                                      <p:to>
                                        <p:strVal val="visible"/>
                                      </p:to>
                                    </p:set>
                                    <p:animEffect transition="in" filter="wipe(down)">
                                      <p:cBhvr>
                                        <p:cTn id="32" dur="500"/>
                                        <p:tgtEl>
                                          <p:spTgt spid="4">
                                            <p:graphicEl>
                                              <a:dgm id="{6A799480-6CEC-4473-8E55-F6898F2107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Font typeface="Wingdings"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Ưu</a:t>
            </a:r>
            <a:r>
              <a:rPr lang="en-US" sz="1800" b="1">
                <a:solidFill>
                  <a:srgbClr val="C00000"/>
                </a:solidFill>
                <a:latin typeface="Times New Roman" panose="02020603050405020304" pitchFamily="18" charset="0"/>
                <a:cs typeface="Times New Roman" panose="02020603050405020304" pitchFamily="18" charset="0"/>
              </a:rPr>
              <a:t> - </a:t>
            </a:r>
            <a:r>
              <a:rPr lang="en-US" sz="1800" b="1" err="1">
                <a:solidFill>
                  <a:srgbClr val="C00000"/>
                </a:solidFill>
                <a:latin typeface="Times New Roman" panose="02020603050405020304" pitchFamily="18" charset="0"/>
                <a:cs typeface="Times New Roman" panose="02020603050405020304" pitchFamily="18" charset="0"/>
              </a:rPr>
              <a:t>N</a:t>
            </a:r>
            <a:r>
              <a:rPr lang="en-US" sz="1800" b="1">
                <a:solidFill>
                  <a:srgbClr val="C00000"/>
                </a:solidFill>
                <a:latin typeface="Times New Roman" panose="02020603050405020304" pitchFamily="18" charset="0"/>
                <a:cs typeface="Times New Roman" panose="02020603050405020304" pitchFamily="18" charset="0"/>
              </a:rPr>
              <a:t>hược </a:t>
            </a:r>
            <a:r>
              <a:rPr lang="en-US" sz="1800" b="1" err="1">
                <a:solidFill>
                  <a:srgbClr val="C00000"/>
                </a:solidFill>
                <a:latin typeface="Times New Roman" panose="02020603050405020304" pitchFamily="18" charset="0"/>
                <a:cs typeface="Times New Roman" panose="02020603050405020304" pitchFamily="18" charset="0"/>
              </a:rPr>
              <a:t>điểm</a:t>
            </a:r>
            <a:endParaRPr lang="en-US" sz="1800" b="1">
              <a:solidFill>
                <a:srgbClr val="C00000"/>
              </a:solidFill>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042015792"/>
              </p:ext>
            </p:extLst>
          </p:nvPr>
        </p:nvGraphicFramePr>
        <p:xfrm>
          <a:off x="685800" y="1981200"/>
          <a:ext cx="804672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886200" y="1371600"/>
            <a:ext cx="1752600" cy="400110"/>
          </a:xfrm>
          <a:prstGeom prst="rect">
            <a:avLst/>
          </a:prstGeom>
        </p:spPr>
        <p:txBody>
          <a:bodyPr wrap="square">
            <a:spAutoFit/>
          </a:bodyPr>
          <a:lstStyle/>
          <a:p>
            <a:pPr>
              <a:buNone/>
            </a:pPr>
            <a:r>
              <a:rPr lang="en-US" sz="2000" b="1" i="1">
                <a:solidFill>
                  <a:srgbClr val="C00000"/>
                </a:solidFill>
                <a:latin typeface="Times New Roman" panose="02020603050405020304" pitchFamily="18" charset="0"/>
                <a:cs typeface="Times New Roman" panose="02020603050405020304" pitchFamily="18" charset="0"/>
              </a:rPr>
              <a:t>Nhược điểm:</a:t>
            </a:r>
          </a:p>
        </p:txBody>
      </p:sp>
    </p:spTree>
    <p:extLst>
      <p:ext uri="{BB962C8B-B14F-4D97-AF65-F5344CB8AC3E}">
        <p14:creationId xmlns:p14="http://schemas.microsoft.com/office/powerpoint/2010/main" val="24818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B0D2945B-4405-4373-9ED4-A3B121FAE2A4}"/>
                                            </p:graphicEl>
                                          </p:spTgt>
                                        </p:tgtEl>
                                        <p:attrNameLst>
                                          <p:attrName>style.visibility</p:attrName>
                                        </p:attrNameLst>
                                      </p:cBhvr>
                                      <p:to>
                                        <p:strVal val="visible"/>
                                      </p:to>
                                    </p:set>
                                    <p:animEffect transition="in" filter="wipe(down)">
                                      <p:cBhvr>
                                        <p:cTn id="12" dur="500"/>
                                        <p:tgtEl>
                                          <p:spTgt spid="4">
                                            <p:graphicEl>
                                              <a:dgm id="{B0D2945B-4405-4373-9ED4-A3B121FAE2A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84F37F50-A9D0-4C03-9578-69845E073D82}"/>
                                            </p:graphicEl>
                                          </p:spTgt>
                                        </p:tgtEl>
                                        <p:attrNameLst>
                                          <p:attrName>style.visibility</p:attrName>
                                        </p:attrNameLst>
                                      </p:cBhvr>
                                      <p:to>
                                        <p:strVal val="visible"/>
                                      </p:to>
                                    </p:set>
                                    <p:animEffect transition="in" filter="wipe(down)">
                                      <p:cBhvr>
                                        <p:cTn id="17" dur="500"/>
                                        <p:tgtEl>
                                          <p:spTgt spid="4">
                                            <p:graphicEl>
                                              <a:dgm id="{84F37F50-A9D0-4C03-9578-69845E073D8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ReactJS</a:t>
            </a:r>
            <a:r>
              <a:rPr lang="en-US" altLang="ja-JP">
                <a:latin typeface="Times New Roman" panose="02020603050405020304" pitchFamily="18" charset="0"/>
                <a:cs typeface="Times New Roman" panose="02020603050405020304" pitchFamily="18" charset="0"/>
              </a:rPr>
              <a:t> (2)</a:t>
            </a:r>
            <a:endParaRPr lang="ja-JP" altLang="en-US">
              <a:latin typeface="Times New Roman" panose="02020603050405020304"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13110675"/>
              </p:ext>
            </p:extLst>
          </p:nvPr>
        </p:nvGraphicFramePr>
        <p:xfrm>
          <a:off x="609600" y="914400"/>
          <a:ext cx="8280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20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en-US" altLang="ja-JP" sz="2800" err="1">
                <a:latin typeface="Times New Roman" panose="02020603050405020304" pitchFamily="18" charset="0"/>
                <a:cs typeface="Times New Roman" panose="02020603050405020304" pitchFamily="18" charset="0"/>
              </a:rPr>
              <a:t>Cấu</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trúc</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của</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một</a:t>
            </a:r>
            <a:r>
              <a:rPr kumimoji="1" lang="en-US" altLang="ja-JP" sz="2800">
                <a:latin typeface="Times New Roman" panose="02020603050405020304" pitchFamily="18" charset="0"/>
                <a:cs typeface="Times New Roman" panose="02020603050405020304" pitchFamily="18" charset="0"/>
              </a:rPr>
              <a:t> Project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199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a:t>
            </a:r>
            <a:endParaRPr lang="ja-JP" altLang="en-US">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78606445-6BA8-C831-83DA-7DB3CCFD1FDB}"/>
              </a:ext>
            </a:extLst>
          </p:cNvPr>
          <p:cNvPicPr>
            <a:picLocks noGrp="1" noChangeAspect="1"/>
          </p:cNvPicPr>
          <p:nvPr>
            <p:ph idx="1"/>
          </p:nvPr>
        </p:nvPicPr>
        <p:blipFill>
          <a:blip r:embed="rId3"/>
          <a:stretch>
            <a:fillRect/>
          </a:stretch>
        </p:blipFill>
        <p:spPr>
          <a:xfrm>
            <a:off x="568575" y="1186392"/>
            <a:ext cx="8280400" cy="4485216"/>
          </a:xfrm>
        </p:spPr>
      </p:pic>
      <p:sp>
        <p:nvSpPr>
          <p:cNvPr id="12" name="TextBox 11">
            <a:extLst>
              <a:ext uri="{FF2B5EF4-FFF2-40B4-BE49-F238E27FC236}">
                <a16:creationId xmlns:a16="http://schemas.microsoft.com/office/drawing/2014/main" id="{6FBABEDF-FA2C-E757-1386-7AA0C76FFF6D}"/>
              </a:ext>
            </a:extLst>
          </p:cNvPr>
          <p:cNvSpPr txBox="1"/>
          <p:nvPr/>
        </p:nvSpPr>
        <p:spPr>
          <a:xfrm>
            <a:off x="2667000" y="5820138"/>
            <a:ext cx="3505200" cy="307777"/>
          </a:xfrm>
          <a:prstGeom prst="rect">
            <a:avLst/>
          </a:prstGeom>
          <a:noFill/>
        </p:spPr>
        <p:txBody>
          <a:bodyPr wrap="square" rtlCol="0">
            <a:spAutoFit/>
          </a:bodyPr>
          <a:lstStyle/>
          <a:p>
            <a:pPr algn="ctr"/>
            <a:r>
              <a:rPr lang="en-US" sz="1400" b="1" err="1">
                <a:solidFill>
                  <a:srgbClr val="FF0000"/>
                </a:solidFill>
                <a:latin typeface="Times New Roman" panose="02020603050405020304" pitchFamily="18" charset="0"/>
                <a:cs typeface="Times New Roman" panose="02020603050405020304" pitchFamily="18" charset="0"/>
              </a:rPr>
              <a:t>Ví</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dụ</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về</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một</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cấu</a:t>
            </a:r>
            <a:r>
              <a:rPr lang="en-US" sz="1400" b="1">
                <a:solidFill>
                  <a:srgbClr val="FF0000"/>
                </a:solidFill>
                <a:latin typeface="Times New Roman" panose="02020603050405020304" pitchFamily="18" charset="0"/>
                <a:cs typeface="Times New Roman" panose="02020603050405020304" pitchFamily="18" charset="0"/>
              </a:rPr>
              <a:t> </a:t>
            </a:r>
            <a:r>
              <a:rPr lang="en-US" sz="1400" b="1" err="1">
                <a:solidFill>
                  <a:srgbClr val="FF0000"/>
                </a:solidFill>
                <a:latin typeface="Times New Roman" panose="02020603050405020304" pitchFamily="18" charset="0"/>
                <a:cs typeface="Times New Roman" panose="02020603050405020304" pitchFamily="18" charset="0"/>
              </a:rPr>
              <a:t>trúc</a:t>
            </a:r>
            <a:r>
              <a:rPr lang="en-US" sz="1400" b="1">
                <a:solidFill>
                  <a:srgbClr val="FF0000"/>
                </a:solidFill>
                <a:latin typeface="Times New Roman" panose="02020603050405020304" pitchFamily="18" charset="0"/>
                <a:cs typeface="Times New Roman" panose="02020603050405020304" pitchFamily="18" charset="0"/>
              </a:rPr>
              <a:t> Project ReactJS</a:t>
            </a:r>
          </a:p>
        </p:txBody>
      </p:sp>
    </p:spTree>
    <p:extLst>
      <p:ext uri="{BB962C8B-B14F-4D97-AF65-F5344CB8AC3E}">
        <p14:creationId xmlns:p14="http://schemas.microsoft.com/office/powerpoint/2010/main" val="181469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(2)</a:t>
            </a:r>
            <a:endParaRPr lang="ja-JP" altLang="en-US">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875BC6D9-C953-E238-EB6F-39E5AD1910D1}"/>
              </a:ext>
            </a:extLst>
          </p:cNvPr>
          <p:cNvGraphicFramePr>
            <a:graphicFrameLocks noGrp="1"/>
          </p:cNvGraphicFramePr>
          <p:nvPr>
            <p:ph idx="1"/>
            <p:extLst>
              <p:ext uri="{D42A27DB-BD31-4B8C-83A1-F6EECF244321}">
                <p14:modId xmlns:p14="http://schemas.microsoft.com/office/powerpoint/2010/main" val="1148580342"/>
              </p:ext>
            </p:extLst>
          </p:nvPr>
        </p:nvGraphicFramePr>
        <p:xfrm>
          <a:off x="540000" y="914400"/>
          <a:ext cx="8280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163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(3)</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943600"/>
          </a:xfrm>
        </p:spPr>
        <p:txBody>
          <a:bodyPr>
            <a:normAutofit/>
          </a:bodyPr>
          <a:lstStyle/>
          <a:p>
            <a:pPr algn="just">
              <a:buFont typeface="Wingdings" panose="05000000000000000000" pitchFamily="2" charset="2"/>
              <a:buChar char="v"/>
            </a:pPr>
            <a:r>
              <a:rPr lang="en-US" sz="1800" b="1" dirty="0" err="1">
                <a:solidFill>
                  <a:srgbClr val="C00000"/>
                </a:solidFill>
                <a:latin typeface="Times New Roman" panose="02020603050405020304" pitchFamily="18" charset="0"/>
                <a:cs typeface="Times New Roman" panose="02020603050405020304" pitchFamily="18" charset="0"/>
              </a:rPr>
              <a:t>Cấu</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trúc</a:t>
            </a:r>
            <a:r>
              <a:rPr lang="en-US" sz="1800" b="1" dirty="0">
                <a:solidFill>
                  <a:srgbClr val="C00000"/>
                </a:solidFill>
                <a:latin typeface="Times New Roman" panose="02020603050405020304" pitchFamily="18" charset="0"/>
                <a:cs typeface="Times New Roman" panose="02020603050405020304" pitchFamily="18" charset="0"/>
              </a:rPr>
              <a:t> Project ReactJS</a:t>
            </a:r>
            <a:endParaRPr lang="en-US" sz="15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6" name="正方形/長方形 2">
            <a:extLst>
              <a:ext uri="{FF2B5EF4-FFF2-40B4-BE49-F238E27FC236}">
                <a16:creationId xmlns:a16="http://schemas.microsoft.com/office/drawing/2014/main" id="{7702A717-B0D6-2243-39E4-82F8A349C89D}"/>
              </a:ext>
            </a:extLst>
          </p:cNvPr>
          <p:cNvSpPr/>
          <p:nvPr/>
        </p:nvSpPr>
        <p:spPr>
          <a:xfrm>
            <a:off x="692400" y="1701072"/>
            <a:ext cx="1359000" cy="1990728"/>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Times New Roman" panose="02020603050405020304" pitchFamily="18" charset="0"/>
                <a:cs typeface="Times New Roman" panose="02020603050405020304" pitchFamily="18" charset="0"/>
              </a:rPr>
              <a:t>Files</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7" name="正方形/長方形 31">
            <a:extLst>
              <a:ext uri="{FF2B5EF4-FFF2-40B4-BE49-F238E27FC236}">
                <a16:creationId xmlns:a16="http://schemas.microsoft.com/office/drawing/2014/main" id="{5B928198-6568-4280-E51B-CD6A70327FF3}"/>
              </a:ext>
            </a:extLst>
          </p:cNvPr>
          <p:cNvSpPr/>
          <p:nvPr/>
        </p:nvSpPr>
        <p:spPr>
          <a:xfrm>
            <a:off x="2209800" y="1701072"/>
            <a:ext cx="6547200" cy="1990728"/>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vi-VN" sz="1300" b="1" dirty="0">
                <a:solidFill>
                  <a:srgbClr val="000000"/>
                </a:solidFill>
                <a:latin typeface="Times New Roman" panose="02020603050405020304" pitchFamily="18" charset="0"/>
                <a:ea typeface="MS UI Gothic"/>
                <a:cs typeface="Times New Roman" panose="02020603050405020304" pitchFamily="18" charset="0"/>
              </a:rPr>
              <a:t>package.json</a:t>
            </a:r>
            <a:r>
              <a:rPr lang="en-US" sz="1300" b="1" dirty="0">
                <a:solidFill>
                  <a:srgbClr val="000000"/>
                </a:solidFill>
                <a:latin typeface="Times New Roman" panose="02020603050405020304" pitchFamily="18" charset="0"/>
                <a:ea typeface="MS UI Gothic"/>
                <a:cs typeface="Times New Roman" panose="02020603050405020304" pitchFamily="18" charset="0"/>
              </a:rPr>
              <a: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Thiết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lập</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thông</a:t>
            </a:r>
            <a:r>
              <a:rPr lang="en-US" sz="1300" dirty="0">
                <a:solidFill>
                  <a:srgbClr val="000000"/>
                </a:solidFill>
                <a:latin typeface="Times New Roman" panose="02020603050405020304" pitchFamily="18" charset="0"/>
                <a:ea typeface="MS UI Gothic"/>
                <a:cs typeface="Times New Roman" panose="02020603050405020304" pitchFamily="18" charset="0"/>
              </a:rPr>
              <a:t> tin, </a:t>
            </a:r>
            <a:r>
              <a:rPr lang="en-US" sz="1300" dirty="0" err="1">
                <a:solidFill>
                  <a:srgbClr val="000000"/>
                </a:solidFill>
                <a:latin typeface="Times New Roman" panose="02020603050405020304" pitchFamily="18" charset="0"/>
                <a:ea typeface="MS UI Gothic"/>
                <a:cs typeface="Times New Roman" panose="02020603050405020304" pitchFamily="18" charset="0"/>
              </a:rPr>
              <a:t>cấu</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hình</a:t>
            </a:r>
            <a:r>
              <a:rPr lang="en-US" sz="1300" dirty="0">
                <a:solidFill>
                  <a:srgbClr val="000000"/>
                </a:solidFill>
                <a:latin typeface="Times New Roman" panose="02020603050405020304" pitchFamily="18" charset="0"/>
                <a:ea typeface="MS UI Gothic"/>
                <a:cs typeface="Times New Roman" panose="02020603050405020304" pitchFamily="18" charset="0"/>
              </a:rPr>
              <a:t> project, </a:t>
            </a:r>
            <a:r>
              <a:rPr lang="en-US" sz="1300" dirty="0" err="1">
                <a:solidFill>
                  <a:srgbClr val="000000"/>
                </a:solidFill>
                <a:latin typeface="Times New Roman" panose="02020603050405020304" pitchFamily="18" charset="0"/>
                <a:ea typeface="MS UI Gothic"/>
                <a:cs typeface="Times New Roman" panose="02020603050405020304" pitchFamily="18" charset="0"/>
              </a:rPr>
              <a:t>quản</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lý</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cấu</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hình</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thư</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viện</a:t>
            </a:r>
            <a:endParaRPr lang="en-US" sz="1300" dirty="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sz="1300" b="1" dirty="0">
                <a:solidFill>
                  <a:srgbClr val="000000"/>
                </a:solidFill>
                <a:latin typeface="Times New Roman" panose="02020603050405020304" pitchFamily="18" charset="0"/>
                <a:ea typeface="MS UI Gothic"/>
                <a:cs typeface="Times New Roman" panose="02020603050405020304" pitchFamily="18" charset="0"/>
              </a:rPr>
              <a:t>p</a:t>
            </a:r>
            <a:r>
              <a:rPr lang="vi-VN" sz="1300" b="1" dirty="0">
                <a:solidFill>
                  <a:srgbClr val="000000"/>
                </a:solidFill>
                <a:latin typeface="Times New Roman" panose="02020603050405020304" pitchFamily="18" charset="0"/>
                <a:ea typeface="MS UI Gothic"/>
                <a:cs typeface="Times New Roman" panose="02020603050405020304" pitchFamily="18" charset="0"/>
              </a:rPr>
              <a:t>ackage</a:t>
            </a:r>
            <a:r>
              <a:rPr lang="en-US" sz="1300" b="1" dirty="0">
                <a:solidFill>
                  <a:srgbClr val="000000"/>
                </a:solidFill>
                <a:latin typeface="Times New Roman" panose="02020603050405020304" pitchFamily="18" charset="0"/>
                <a:ea typeface="MS UI Gothic"/>
                <a:cs typeface="Times New Roman" panose="02020603050405020304" pitchFamily="18" charset="0"/>
              </a:rPr>
              <a:t>-lock</a:t>
            </a:r>
            <a:r>
              <a:rPr lang="vi-VN" sz="1300" b="1" dirty="0">
                <a:solidFill>
                  <a:srgbClr val="000000"/>
                </a:solidFill>
                <a:latin typeface="Times New Roman" panose="02020603050405020304" pitchFamily="18" charset="0"/>
                <a:ea typeface="MS UI Gothic"/>
                <a:cs typeface="Times New Roman" panose="02020603050405020304" pitchFamily="18" charset="0"/>
              </a:rPr>
              <a:t>.json</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Thiết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lập</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thông</a:t>
            </a:r>
            <a:r>
              <a:rPr lang="en-US" sz="1300" dirty="0">
                <a:solidFill>
                  <a:srgbClr val="000000"/>
                </a:solidFill>
                <a:latin typeface="Times New Roman" panose="02020603050405020304" pitchFamily="18" charset="0"/>
                <a:ea typeface="MS UI Gothic"/>
                <a:cs typeface="Times New Roman" panose="02020603050405020304" pitchFamily="18" charset="0"/>
              </a:rPr>
              <a:t> tin </a:t>
            </a:r>
            <a:r>
              <a:rPr lang="en-US" sz="1300" dirty="0" err="1">
                <a:solidFill>
                  <a:srgbClr val="000000"/>
                </a:solidFill>
                <a:latin typeface="Times New Roman" panose="02020603050405020304" pitchFamily="18" charset="0"/>
                <a:ea typeface="MS UI Gothic"/>
                <a:cs typeface="Times New Roman" panose="02020603050405020304" pitchFamily="18" charset="0"/>
              </a:rPr>
              <a:t>cấu</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hình</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và</a:t>
            </a:r>
            <a:r>
              <a:rPr lang="en-US" sz="1300" dirty="0">
                <a:solidFill>
                  <a:srgbClr val="000000"/>
                </a:solidFill>
                <a:latin typeface="Times New Roman" panose="02020603050405020304" pitchFamily="18" charset="0"/>
                <a:ea typeface="MS UI Gothic"/>
                <a:cs typeface="Times New Roman" panose="02020603050405020304" pitchFamily="18" charset="0"/>
              </a:rPr>
              <a:t> version </a:t>
            </a:r>
            <a:r>
              <a:rPr lang="en-US" sz="1300" dirty="0" err="1">
                <a:solidFill>
                  <a:srgbClr val="000000"/>
                </a:solidFill>
                <a:latin typeface="Times New Roman" panose="02020603050405020304" pitchFamily="18" charset="0"/>
                <a:ea typeface="MS UI Gothic"/>
                <a:cs typeface="Times New Roman" panose="02020603050405020304" pitchFamily="18" charset="0"/>
              </a:rPr>
              <a:t>thực</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tế</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đang</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quản</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lý</a:t>
            </a:r>
            <a:endParaRPr lang="en-US" sz="1300" dirty="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sz="1300" b="1" dirty="0">
                <a:solidFill>
                  <a:srgbClr val="000000"/>
                </a:solidFill>
                <a:latin typeface="Times New Roman" panose="02020603050405020304" pitchFamily="18" charset="0"/>
                <a:ea typeface="MS UI Gothic"/>
                <a:cs typeface="Times New Roman" panose="02020603050405020304" pitchFamily="18" charset="0"/>
              </a:rPr>
              <a:t>File config (VD: *.</a:t>
            </a:r>
            <a:r>
              <a:rPr lang="en-US" sz="1300" b="1" dirty="0" err="1">
                <a:solidFill>
                  <a:srgbClr val="000000"/>
                </a:solidFill>
                <a:latin typeface="Times New Roman" panose="02020603050405020304" pitchFamily="18" charset="0"/>
                <a:ea typeface="MS UI Gothic"/>
                <a:cs typeface="Times New Roman" panose="02020603050405020304" pitchFamily="18" charset="0"/>
              </a:rPr>
              <a:t>config.json</a:t>
            </a:r>
            <a:r>
              <a:rPr lang="en-US" sz="1300" b="1" dirty="0">
                <a:solidFill>
                  <a:srgbClr val="000000"/>
                </a:solidFill>
                <a:latin typeface="Times New Roman" panose="02020603050405020304" pitchFamily="18" charset="0"/>
                <a:ea typeface="MS UI Gothic"/>
                <a:cs typeface="Times New Roman" panose="02020603050405020304" pitchFamily="18" charset="0"/>
              </a:rPr>
              <a:t>, *.config.js,…): </a:t>
            </a:r>
            <a:r>
              <a:rPr lang="en-US" sz="1300" dirty="0">
                <a:solidFill>
                  <a:srgbClr val="000000"/>
                </a:solidFill>
                <a:latin typeface="Times New Roman" panose="02020603050405020304" pitchFamily="18" charset="0"/>
                <a:ea typeface="MS UI Gothic"/>
                <a:cs typeface="Times New Roman" panose="02020603050405020304" pitchFamily="18" charset="0"/>
              </a:rPr>
              <a:t>File </a:t>
            </a:r>
            <a:r>
              <a:rPr lang="en-US" sz="1300" dirty="0" err="1">
                <a:solidFill>
                  <a:srgbClr val="000000"/>
                </a:solidFill>
                <a:latin typeface="Times New Roman" panose="02020603050405020304" pitchFamily="18" charset="0"/>
                <a:ea typeface="MS UI Gothic"/>
                <a:cs typeface="Times New Roman" panose="02020603050405020304" pitchFamily="18" charset="0"/>
              </a:rPr>
              <a:t>cấu</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hình</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dành</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cho</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thư</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viện</a:t>
            </a:r>
            <a:endParaRPr lang="en-US" sz="1300" dirty="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sz="1300" b="1" dirty="0">
                <a:solidFill>
                  <a:srgbClr val="000000"/>
                </a:solidFill>
                <a:latin typeface="Times New Roman" panose="02020603050405020304" pitchFamily="18" charset="0"/>
                <a:ea typeface="MS UI Gothic"/>
                <a:cs typeface="Times New Roman" panose="02020603050405020304" pitchFamily="18" charset="0"/>
              </a:rPr>
              <a:t>File .env: </a:t>
            </a:r>
            <a:r>
              <a:rPr lang="en-US" sz="1300" dirty="0">
                <a:solidFill>
                  <a:srgbClr val="000000"/>
                </a:solidFill>
                <a:latin typeface="Times New Roman" panose="02020603050405020304" pitchFamily="18" charset="0"/>
                <a:ea typeface="MS UI Gothic"/>
                <a:cs typeface="Times New Roman" panose="02020603050405020304" pitchFamily="18" charset="0"/>
              </a:rPr>
              <a:t>File </a:t>
            </a:r>
            <a:r>
              <a:rPr lang="en-US" sz="1300" dirty="0" err="1">
                <a:solidFill>
                  <a:srgbClr val="000000"/>
                </a:solidFill>
                <a:latin typeface="Times New Roman" panose="02020603050405020304" pitchFamily="18" charset="0"/>
                <a:ea typeface="MS UI Gothic"/>
                <a:cs typeface="Times New Roman" panose="02020603050405020304" pitchFamily="18" charset="0"/>
              </a:rPr>
              <a:t>thiết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lập</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thông</a:t>
            </a:r>
            <a:r>
              <a:rPr lang="en-US" sz="1300" dirty="0">
                <a:solidFill>
                  <a:srgbClr val="000000"/>
                </a:solidFill>
                <a:latin typeface="Times New Roman" panose="02020603050405020304" pitchFamily="18" charset="0"/>
                <a:ea typeface="MS UI Gothic"/>
                <a:cs typeface="Times New Roman" panose="02020603050405020304" pitchFamily="18" charset="0"/>
              </a:rPr>
              <a:t> tin </a:t>
            </a:r>
            <a:r>
              <a:rPr lang="en-US" sz="1300" dirty="0" err="1">
                <a:solidFill>
                  <a:srgbClr val="000000"/>
                </a:solidFill>
                <a:latin typeface="Times New Roman" panose="02020603050405020304" pitchFamily="18" charset="0"/>
                <a:ea typeface="MS UI Gothic"/>
                <a:cs typeface="Times New Roman" panose="02020603050405020304" pitchFamily="18" charset="0"/>
              </a:rPr>
              <a:t>môi</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trường</a:t>
            </a:r>
            <a:endParaRPr lang="en-US" sz="1300" dirty="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sz="1300" b="1" dirty="0">
                <a:solidFill>
                  <a:srgbClr val="000000"/>
                </a:solidFill>
                <a:latin typeface="Times New Roman" panose="02020603050405020304" pitchFamily="18" charset="0"/>
                <a:ea typeface="MS UI Gothic"/>
                <a:cs typeface="Times New Roman" panose="02020603050405020304" pitchFamily="18" charset="0"/>
              </a:rPr>
              <a:t>File source (*.</a:t>
            </a:r>
            <a:r>
              <a:rPr lang="en-US" sz="1300" b="1" dirty="0" err="1">
                <a:solidFill>
                  <a:srgbClr val="000000"/>
                </a:solidFill>
                <a:latin typeface="Times New Roman" panose="02020603050405020304" pitchFamily="18" charset="0"/>
                <a:ea typeface="MS UI Gothic"/>
                <a:cs typeface="Times New Roman" panose="02020603050405020304" pitchFamily="18" charset="0"/>
              </a:rPr>
              <a:t>js</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b="1" dirty="0" err="1">
                <a:solidFill>
                  <a:srgbClr val="000000"/>
                </a:solidFill>
                <a:latin typeface="Times New Roman" panose="02020603050405020304" pitchFamily="18" charset="0"/>
                <a:ea typeface="MS UI Gothic"/>
                <a:cs typeface="Times New Roman" panose="02020603050405020304" pitchFamily="18" charset="0"/>
              </a:rPr>
              <a:t>jsx</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b="1" dirty="0" err="1">
                <a:solidFill>
                  <a:srgbClr val="000000"/>
                </a:solidFill>
                <a:latin typeface="Times New Roman" panose="02020603050405020304" pitchFamily="18" charset="0"/>
                <a:ea typeface="MS UI Gothic"/>
                <a:cs typeface="Times New Roman" panose="02020603050405020304" pitchFamily="18" charset="0"/>
              </a:rPr>
              <a:t>ts</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b="1" dirty="0" err="1">
                <a:solidFill>
                  <a:srgbClr val="000000"/>
                </a:solidFill>
                <a:latin typeface="Times New Roman" panose="02020603050405020304" pitchFamily="18" charset="0"/>
                <a:ea typeface="MS UI Gothic"/>
                <a:cs typeface="Times New Roman" panose="02020603050405020304" pitchFamily="18" charset="0"/>
              </a:rPr>
              <a:t>tsx</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Các</a:t>
            </a:r>
            <a:r>
              <a:rPr lang="en-US" sz="1300" dirty="0">
                <a:solidFill>
                  <a:srgbClr val="000000"/>
                </a:solidFill>
                <a:latin typeface="Times New Roman" panose="02020603050405020304" pitchFamily="18" charset="0"/>
                <a:ea typeface="MS UI Gothic"/>
                <a:cs typeface="Times New Roman" panose="02020603050405020304" pitchFamily="18" charset="0"/>
              </a:rPr>
              <a:t> file </a:t>
            </a:r>
            <a:r>
              <a:rPr lang="en-US" sz="1300" dirty="0" err="1">
                <a:solidFill>
                  <a:srgbClr val="000000"/>
                </a:solidFill>
                <a:latin typeface="Times New Roman" panose="02020603050405020304" pitchFamily="18" charset="0"/>
                <a:ea typeface="MS UI Gothic"/>
                <a:cs typeface="Times New Roman" panose="02020603050405020304" pitchFamily="18" charset="0"/>
              </a:rPr>
              <a:t>đối</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tượng</a:t>
            </a:r>
            <a:r>
              <a:rPr lang="en-US" sz="1300" dirty="0">
                <a:solidFill>
                  <a:srgbClr val="000000"/>
                </a:solidFill>
                <a:latin typeface="Times New Roman" panose="02020603050405020304" pitchFamily="18" charset="0"/>
                <a:ea typeface="MS UI Gothic"/>
                <a:cs typeface="Times New Roman" panose="02020603050405020304" pitchFamily="18" charset="0"/>
              </a:rPr>
              <a:t> source </a:t>
            </a:r>
            <a:r>
              <a:rPr lang="en-US" sz="1300" dirty="0" err="1">
                <a:solidFill>
                  <a:srgbClr val="000000"/>
                </a:solidFill>
                <a:latin typeface="Times New Roman" panose="02020603050405020304" pitchFamily="18" charset="0"/>
                <a:ea typeface="MS UI Gothic"/>
                <a:cs typeface="Times New Roman" panose="02020603050405020304" pitchFamily="18" charset="0"/>
              </a:rPr>
              <a:t>xây</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dựng</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nên</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một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ứng</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dụng</a:t>
            </a:r>
            <a:r>
              <a:rPr lang="en-US" sz="1300" dirty="0">
                <a:solidFill>
                  <a:srgbClr val="000000"/>
                </a:solidFill>
                <a:latin typeface="Times New Roman" panose="02020603050405020304" pitchFamily="18" charset="0"/>
                <a:ea typeface="MS UI Gothic"/>
                <a:cs typeface="Times New Roman" panose="02020603050405020304" pitchFamily="18" charset="0"/>
              </a:rPr>
              <a:t> ReactJS</a:t>
            </a:r>
          </a:p>
          <a:p>
            <a:pPr marL="171450" indent="-171450">
              <a:buFont typeface="Arial" panose="020B0604020202020204" pitchFamily="34" charset="0"/>
              <a:buChar char="•"/>
            </a:pPr>
            <a:r>
              <a:rPr lang="en-US" sz="1300" b="1" dirty="0" err="1">
                <a:solidFill>
                  <a:srgbClr val="000000"/>
                </a:solidFill>
                <a:latin typeface="Times New Roman" panose="02020603050405020304" pitchFamily="18" charset="0"/>
                <a:ea typeface="MS UI Gothic"/>
                <a:cs typeface="Times New Roman" panose="02020603050405020304" pitchFamily="18" charset="0"/>
              </a:rPr>
              <a:t>Các</a:t>
            </a:r>
            <a:r>
              <a:rPr lang="en-US" sz="1300" b="1" dirty="0">
                <a:solidFill>
                  <a:srgbClr val="000000"/>
                </a:solidFill>
                <a:latin typeface="Times New Roman" panose="02020603050405020304" pitchFamily="18" charset="0"/>
                <a:ea typeface="MS UI Gothic"/>
                <a:cs typeface="Times New Roman" panose="02020603050405020304" pitchFamily="18" charset="0"/>
              </a:rPr>
              <a:t> file </a:t>
            </a:r>
            <a:r>
              <a:rPr lang="en-US" sz="1300" b="1" dirty="0" err="1">
                <a:solidFill>
                  <a:srgbClr val="000000"/>
                </a:solidFill>
                <a:latin typeface="Times New Roman" panose="02020603050405020304" pitchFamily="18" charset="0"/>
                <a:ea typeface="MS UI Gothic"/>
                <a:cs typeface="Times New Roman" panose="02020603050405020304" pitchFamily="18" charset="0"/>
              </a:rPr>
              <a:t>khác</a:t>
            </a:r>
            <a:r>
              <a:rPr lang="en-US" sz="1300" b="1"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thiết</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lập</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tùy</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thuộc</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vào</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nghiệp</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vụ</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dự</a:t>
            </a:r>
            <a:r>
              <a:rPr lang="en-US" sz="1300" dirty="0">
                <a:solidFill>
                  <a:srgbClr val="000000"/>
                </a:solidFill>
                <a:latin typeface="Times New Roman" panose="02020603050405020304" pitchFamily="18" charset="0"/>
                <a:ea typeface="MS UI Gothic"/>
                <a:cs typeface="Times New Roman" panose="02020603050405020304" pitchFamily="18" charset="0"/>
              </a:rPr>
              <a:t> </a:t>
            </a:r>
            <a:r>
              <a:rPr lang="en-US" sz="1300" dirty="0" err="1">
                <a:solidFill>
                  <a:srgbClr val="000000"/>
                </a:solidFill>
                <a:latin typeface="Times New Roman" panose="02020603050405020304" pitchFamily="18" charset="0"/>
                <a:ea typeface="MS UI Gothic"/>
                <a:cs typeface="Times New Roman" panose="02020603050405020304" pitchFamily="18" charset="0"/>
              </a:rPr>
              <a:t>án</a:t>
            </a:r>
            <a:r>
              <a:rPr lang="en-US" sz="1300" dirty="0">
                <a:solidFill>
                  <a:srgbClr val="000000"/>
                </a:solidFill>
                <a:latin typeface="Times New Roman" panose="02020603050405020304" pitchFamily="18" charset="0"/>
                <a:ea typeface="MS UI Gothic"/>
                <a:cs typeface="Times New Roman" panose="02020603050405020304" pitchFamily="18" charset="0"/>
              </a:rPr>
              <a:t> (file config </a:t>
            </a:r>
            <a:r>
              <a:rPr lang="en-US" sz="1300" dirty="0" err="1">
                <a:solidFill>
                  <a:srgbClr val="000000"/>
                </a:solidFill>
                <a:latin typeface="Times New Roman" panose="02020603050405020304" pitchFamily="18" charset="0"/>
                <a:ea typeface="MS UI Gothic"/>
                <a:cs typeface="Times New Roman" panose="02020603050405020304" pitchFamily="18" charset="0"/>
              </a:rPr>
              <a:t>khác</a:t>
            </a:r>
            <a:r>
              <a:rPr lang="en-US" sz="1300" dirty="0">
                <a:solidFill>
                  <a:srgbClr val="000000"/>
                </a:solidFill>
                <a:latin typeface="Times New Roman" panose="02020603050405020304" pitchFamily="18" charset="0"/>
                <a:ea typeface="MS UI Gothic"/>
                <a:cs typeface="Times New Roman" panose="02020603050405020304" pitchFamily="18" charset="0"/>
              </a:rPr>
              <a:t>, file txt, file mock data,…)</a:t>
            </a:r>
          </a:p>
        </p:txBody>
      </p:sp>
      <p:sp>
        <p:nvSpPr>
          <p:cNvPr id="8" name="正方形/長方形 2">
            <a:extLst>
              <a:ext uri="{FF2B5EF4-FFF2-40B4-BE49-F238E27FC236}">
                <a16:creationId xmlns:a16="http://schemas.microsoft.com/office/drawing/2014/main" id="{BA0FD108-7379-E1EB-E522-30F61673A3D7}"/>
              </a:ext>
            </a:extLst>
          </p:cNvPr>
          <p:cNvSpPr/>
          <p:nvPr/>
        </p:nvSpPr>
        <p:spPr>
          <a:xfrm>
            <a:off x="692400" y="3888298"/>
            <a:ext cx="1359000" cy="1257006"/>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Times New Roman" panose="02020603050405020304" pitchFamily="18" charset="0"/>
                <a:cs typeface="Times New Roman" panose="02020603050405020304" pitchFamily="18" charset="0"/>
              </a:rPr>
              <a:t>Folder</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9" name="正方形/長方形 31">
            <a:extLst>
              <a:ext uri="{FF2B5EF4-FFF2-40B4-BE49-F238E27FC236}">
                <a16:creationId xmlns:a16="http://schemas.microsoft.com/office/drawing/2014/main" id="{4201772D-DB28-1EBA-F2D6-80F6D46D5943}"/>
              </a:ext>
            </a:extLst>
          </p:cNvPr>
          <p:cNvSpPr/>
          <p:nvPr/>
        </p:nvSpPr>
        <p:spPr>
          <a:xfrm>
            <a:off x="2209800" y="3886199"/>
            <a:ext cx="6547200" cy="127073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1"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node_modules</a:t>
            </a:r>
            <a:r>
              <a:rPr lang="en-US" altLang="ja" sz="1300" b="1"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thư</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mục</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danh</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sách</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thư</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viện</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bên</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ngoài</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được</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lấy</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về</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qua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npm</a:t>
            </a:r>
            <a:endPar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altLang="ja" sz="1300" b="1" dirty="0" err="1">
                <a:solidFill>
                  <a:srgbClr val="000000"/>
                </a:solidFill>
                <a:latin typeface="Times New Roman" panose="02020603050405020304" pitchFamily="18" charset="0"/>
                <a:ea typeface="MS UI Gothic"/>
                <a:cs typeface="Times New Roman" panose="02020603050405020304" pitchFamily="18" charset="0"/>
              </a:rPr>
              <a:t>src:</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thư</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mục</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quản</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lý</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các</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file source code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phát</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triển</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lưu</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ý: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có</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thể</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bao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gồm</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file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css</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tùy</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thuộc</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cách</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cấu</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trúc</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thư</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mục</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dự</a:t>
            </a:r>
            <a:r>
              <a:rPr lang="en-US" altLang="ja" sz="1300" dirty="0">
                <a:solidFill>
                  <a:srgbClr val="000000"/>
                </a:solidFill>
                <a:latin typeface="Times New Roman" panose="02020603050405020304" pitchFamily="18" charset="0"/>
                <a:ea typeface="MS UI Gothic"/>
                <a:cs typeface="Times New Roman" panose="02020603050405020304" pitchFamily="18" charset="0"/>
              </a:rPr>
              <a:t> </a:t>
            </a:r>
            <a:r>
              <a:rPr lang="en-US" altLang="ja" sz="1300" dirty="0" err="1">
                <a:solidFill>
                  <a:srgbClr val="000000"/>
                </a:solidFill>
                <a:latin typeface="Times New Roman" panose="02020603050405020304" pitchFamily="18" charset="0"/>
                <a:ea typeface="MS UI Gothic"/>
                <a:cs typeface="Times New Roman" panose="02020603050405020304" pitchFamily="18" charset="0"/>
              </a:rPr>
              <a:t>án</a:t>
            </a:r>
            <a:r>
              <a:rPr lang="en-US" altLang="ja" sz="1300" dirty="0">
                <a:solidFill>
                  <a:srgbClr val="000000"/>
                </a:solidFill>
                <a:latin typeface="Times New Roman" panose="02020603050405020304" pitchFamily="18" charset="0"/>
                <a:ea typeface="MS UI Gothic"/>
                <a:cs typeface="Times New Roman" panose="02020603050405020304" pitchFamily="18" charset="0"/>
              </a:rPr>
              <a:t>)</a:t>
            </a:r>
          </a:p>
          <a:p>
            <a:pPr marL="171450" indent="-171450">
              <a:buFont typeface="Arial" panose="020B0604020202020204" pitchFamily="34" charset="0"/>
              <a:buChar char="•"/>
            </a:pPr>
            <a:r>
              <a:rPr lang="en-US" altLang="ja" sz="1300" b="1"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Public: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thư</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mục</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lưu</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trữ</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các</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file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tài</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nguyên</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tĩnh</a:t>
            </a:r>
            <a:r>
              <a:rPr lang="en-US"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(favicon, image, html,…)</a:t>
            </a:r>
            <a:endParaRPr lang="vi-VN" altLang="ja" sz="130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endParaRPr>
          </a:p>
        </p:txBody>
      </p:sp>
    </p:spTree>
    <p:extLst>
      <p:ext uri="{BB962C8B-B14F-4D97-AF65-F5344CB8AC3E}">
        <p14:creationId xmlns:p14="http://schemas.microsoft.com/office/powerpoint/2010/main" val="262097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dirty="0">
                <a:latin typeface="Times New Roman" panose="02020603050405020304" pitchFamily="18" charset="0"/>
                <a:cs typeface="Times New Roman" panose="02020603050405020304" pitchFamily="18" charset="0"/>
              </a:rPr>
              <a:t>Danh </a:t>
            </a:r>
            <a:r>
              <a:rPr lang="en-US" altLang="ja-JP" dirty="0" err="1">
                <a:latin typeface="Times New Roman" panose="02020603050405020304" pitchFamily="18" charset="0"/>
                <a:cs typeface="Times New Roman" panose="02020603050405020304" pitchFamily="18" charset="0"/>
              </a:rPr>
              <a:t>sách</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nội</a:t>
            </a:r>
            <a:r>
              <a:rPr lang="en-US" altLang="ja-JP" dirty="0">
                <a:latin typeface="Times New Roman" panose="02020603050405020304" pitchFamily="18" charset="0"/>
                <a:cs typeface="Times New Roman" panose="02020603050405020304" pitchFamily="18" charset="0"/>
              </a:rPr>
              <a:t> dung </a:t>
            </a:r>
            <a:r>
              <a:rPr lang="en-US" altLang="ja-JP" dirty="0" err="1">
                <a:latin typeface="Times New Roman" panose="02020603050405020304" pitchFamily="18" charset="0"/>
                <a:cs typeface="Times New Roman" panose="02020603050405020304" pitchFamily="18" charset="0"/>
              </a:rPr>
              <a:t>của</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buổi</a:t>
            </a:r>
            <a:r>
              <a:rPr lang="en-US" altLang="ja-JP" dirty="0">
                <a:latin typeface="Times New Roman" panose="02020603050405020304" pitchFamily="18" charset="0"/>
                <a:cs typeface="Times New Roman" panose="02020603050405020304" pitchFamily="18" charset="0"/>
              </a:rPr>
              <a:t> seminar</a:t>
            </a:r>
            <a:endParaRPr lang="ja-JP" altLang="en-US"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DEF1E250-2F9C-5CDF-5AF0-B8823A366C65}"/>
              </a:ext>
            </a:extLst>
          </p:cNvPr>
          <p:cNvGraphicFramePr>
            <a:graphicFrameLocks noGrp="1"/>
          </p:cNvGraphicFramePr>
          <p:nvPr>
            <p:ph idx="1"/>
            <p:extLst>
              <p:ext uri="{D42A27DB-BD31-4B8C-83A1-F6EECF244321}">
                <p14:modId xmlns:p14="http://schemas.microsoft.com/office/powerpoint/2010/main" val="1408049764"/>
              </p:ext>
            </p:extLst>
          </p:nvPr>
        </p:nvGraphicFramePr>
        <p:xfrm>
          <a:off x="576263" y="863600"/>
          <a:ext cx="8280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EF662A36-79BD-90D2-76C4-20DCCA283E0E}"/>
              </a:ext>
            </a:extLst>
          </p:cNvPr>
          <p:cNvGraphicFramePr/>
          <p:nvPr>
            <p:extLst>
              <p:ext uri="{D42A27DB-BD31-4B8C-83A1-F6EECF244321}">
                <p14:modId xmlns:p14="http://schemas.microsoft.com/office/powerpoint/2010/main" val="2161939779"/>
              </p:ext>
            </p:extLst>
          </p:nvPr>
        </p:nvGraphicFramePr>
        <p:xfrm>
          <a:off x="795337" y="1676400"/>
          <a:ext cx="77724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546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(3)</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943600"/>
          </a:xfrm>
        </p:spPr>
        <p:txBody>
          <a:bodyPr>
            <a:normAutofit/>
          </a:bodyPr>
          <a:lstStyle/>
          <a:p>
            <a:pPr algn="just">
              <a:buFont typeface="Wingdings" panose="05000000000000000000" pitchFamily="2" charset="2"/>
              <a:buChar char="v"/>
            </a:pPr>
            <a:r>
              <a:rPr lang="en-US" sz="1800" b="1" dirty="0" err="1">
                <a:solidFill>
                  <a:srgbClr val="C00000"/>
                </a:solidFill>
                <a:latin typeface="Times New Roman" panose="02020603050405020304" pitchFamily="18" charset="0"/>
                <a:cs typeface="Times New Roman" panose="02020603050405020304" pitchFamily="18" charset="0"/>
              </a:rPr>
              <a:t>Cấu</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trúc</a:t>
            </a:r>
            <a:r>
              <a:rPr lang="en-US" sz="1800" b="1" dirty="0">
                <a:solidFill>
                  <a:srgbClr val="C00000"/>
                </a:solidFill>
                <a:latin typeface="Times New Roman" panose="02020603050405020304" pitchFamily="18" charset="0"/>
                <a:cs typeface="Times New Roman" panose="02020603050405020304" pitchFamily="18" charset="0"/>
              </a:rPr>
              <a:t> Project ReactJS (</a:t>
            </a:r>
            <a:r>
              <a:rPr lang="en-US" sz="1800" b="1" dirty="0" err="1">
                <a:solidFill>
                  <a:srgbClr val="C00000"/>
                </a:solidFill>
                <a:latin typeface="Times New Roman" panose="02020603050405020304" pitchFamily="18" charset="0"/>
                <a:cs typeface="Times New Roman" panose="02020603050405020304" pitchFamily="18" charset="0"/>
              </a:rPr>
              <a:t>tiếp</a:t>
            </a:r>
            <a:r>
              <a:rPr lang="en-US" sz="1800" b="1" dirty="0">
                <a:solidFill>
                  <a:srgbClr val="C00000"/>
                </a:solidFill>
                <a:latin typeface="Times New Roman" panose="02020603050405020304" pitchFamily="18" charset="0"/>
                <a:cs typeface="Times New Roman" panose="02020603050405020304" pitchFamily="18" charset="0"/>
              </a:rPr>
              <a:t>)</a:t>
            </a:r>
          </a:p>
          <a:p>
            <a:pPr algn="just"/>
            <a:r>
              <a:rPr lang="en-US" sz="1400" b="1" i="1" dirty="0" err="1">
                <a:latin typeface="Times New Roman" panose="02020603050405020304" pitchFamily="18" charset="0"/>
                <a:cs typeface="Times New Roman" panose="02020603050405020304" pitchFamily="18" charset="0"/>
              </a:rPr>
              <a:t>Đi</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sâu</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vào</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những</a:t>
            </a:r>
            <a:r>
              <a:rPr lang="en-US" sz="1400" b="1" i="1" dirty="0">
                <a:latin typeface="Times New Roman" panose="02020603050405020304" pitchFamily="18" charset="0"/>
                <a:cs typeface="Times New Roman" panose="02020603050405020304" pitchFamily="18" charset="0"/>
              </a:rPr>
              <a:t> file/folder chính </a:t>
            </a:r>
            <a:r>
              <a:rPr lang="en-US" sz="1400" b="1" i="1" dirty="0" err="1">
                <a:latin typeface="Times New Roman" panose="02020603050405020304" pitchFamily="18" charset="0"/>
                <a:cs typeface="Times New Roman" panose="02020603050405020304" pitchFamily="18" charset="0"/>
              </a:rPr>
              <a:t>bên</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trong</a:t>
            </a:r>
            <a:r>
              <a:rPr lang="en-US" sz="1400" b="1" i="1" dirty="0">
                <a:latin typeface="Times New Roman" panose="02020603050405020304" pitchFamily="18" charset="0"/>
                <a:cs typeface="Times New Roman" panose="02020603050405020304" pitchFamily="18" charset="0"/>
              </a:rPr>
              <a:t> project </a:t>
            </a:r>
            <a:r>
              <a:rPr lang="en-US" sz="1400" b="1" i="1" dirty="0" err="1">
                <a:latin typeface="Times New Roman" panose="02020603050405020304" pitchFamily="18" charset="0"/>
                <a:cs typeface="Times New Roman" panose="02020603050405020304" pitchFamily="18" charset="0"/>
              </a:rPr>
              <a:t>như</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sau</a:t>
            </a:r>
            <a:r>
              <a:rPr lang="en-US" sz="1400" b="1" i="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vi-VN" sz="1400" b="1" dirty="0">
                <a:latin typeface="+mj-lt"/>
              </a:rPr>
              <a:t>package.json</a:t>
            </a:r>
            <a:r>
              <a:rPr lang="en-US" sz="1400" b="1" dirty="0">
                <a:latin typeface="+mj-lt"/>
              </a:rPr>
              <a:t>:</a:t>
            </a:r>
            <a:r>
              <a:rPr lang="vi-VN" sz="1400" b="1" dirty="0">
                <a:latin typeface="+mj-lt"/>
              </a:rPr>
              <a:t> </a:t>
            </a:r>
            <a:r>
              <a:rPr lang="vi-VN" sz="1400" dirty="0">
                <a:latin typeface="+mj-lt"/>
              </a:rPr>
              <a:t>Đây là trái tim của mọi dự án Node.js/React</a:t>
            </a:r>
            <a:endParaRPr lang="en-US" sz="1400" dirty="0">
              <a:latin typeface="+mj-lt"/>
            </a:endParaRPr>
          </a:p>
          <a:p>
            <a:pPr lvl="1" algn="just">
              <a:buFont typeface="Wingdings" panose="05000000000000000000" pitchFamily="2" charset="2"/>
              <a:buChar char="Ø"/>
            </a:pPr>
            <a:endParaRPr lang="en-US" sz="15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6" name="正方形/長方形 2">
            <a:extLst>
              <a:ext uri="{FF2B5EF4-FFF2-40B4-BE49-F238E27FC236}">
                <a16:creationId xmlns:a16="http://schemas.microsoft.com/office/drawing/2014/main" id="{7702A717-B0D6-2243-39E4-82F8A349C89D}"/>
              </a:ext>
            </a:extLst>
          </p:cNvPr>
          <p:cNvSpPr/>
          <p:nvPr/>
        </p:nvSpPr>
        <p:spPr>
          <a:xfrm>
            <a:off x="698400" y="1786801"/>
            <a:ext cx="1359000" cy="9906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Các</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thông</a:t>
            </a:r>
            <a:r>
              <a:rPr lang="en-US" sz="1400" b="1">
                <a:solidFill>
                  <a:schemeClr val="tx1"/>
                </a:solidFill>
                <a:latin typeface="Times New Roman" panose="02020603050405020304" pitchFamily="18" charset="0"/>
                <a:cs typeface="Times New Roman" panose="02020603050405020304" pitchFamily="18" charset="0"/>
              </a:rPr>
              <a:t> tin </a:t>
            </a:r>
            <a:r>
              <a:rPr lang="en-US" sz="1400" b="1" err="1">
                <a:solidFill>
                  <a:schemeClr val="tx1"/>
                </a:solidFill>
                <a:latin typeface="Times New Roman" panose="02020603050405020304" pitchFamily="18" charset="0"/>
                <a:cs typeface="Times New Roman" panose="02020603050405020304" pitchFamily="18" charset="0"/>
              </a:rPr>
              <a:t>quản</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lý</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7" name="正方形/長方形 31">
            <a:extLst>
              <a:ext uri="{FF2B5EF4-FFF2-40B4-BE49-F238E27FC236}">
                <a16:creationId xmlns:a16="http://schemas.microsoft.com/office/drawing/2014/main" id="{5B928198-6568-4280-E51B-CD6A70327FF3}"/>
              </a:ext>
            </a:extLst>
          </p:cNvPr>
          <p:cNvSpPr/>
          <p:nvPr/>
        </p:nvSpPr>
        <p:spPr>
          <a:xfrm>
            <a:off x="2215800" y="1786801"/>
            <a:ext cx="6547200" cy="9906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package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phụ</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thuộc</a:t>
            </a:r>
            <a:endPar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Định</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nghĩa</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script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việc</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build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và</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chạy</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ứng</a:t>
            </a:r>
            <a:r>
              <a:rPr lang="en-US"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rgbClr val="000000"/>
                </a:solidFill>
                <a:effectLst/>
                <a:latin typeface="Times New Roman" panose="02020603050405020304" pitchFamily="18" charset="0"/>
                <a:ea typeface="MS UI Gothic"/>
                <a:cs typeface="Times New Roman" panose="02020603050405020304" pitchFamily="18" charset="0"/>
              </a:rPr>
              <a:t>dụng</a:t>
            </a:r>
            <a:endParaRPr lang="en-US" altLang="ja" sz="1300" dirty="0">
              <a:solidFill>
                <a:srgbClr val="000000"/>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vi-VN" alt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rPr>
              <a:t>Thiết lập cấu hình cho các package sử dụng bên ngoài (trong trường hợp các package đó có yêu cầu thông tin cấu hình ban đầu như Typescript/Babel)</a:t>
            </a:r>
            <a:endParaRPr lang="ja" sz="1300" b="0" i="0" strike="noStrike" cap="none" spc="0" baseline="0" dirty="0">
              <a:solidFill>
                <a:srgbClr val="000000"/>
              </a:solidFill>
              <a:effectLst/>
              <a:latin typeface="Times New Roman" panose="02020603050405020304" pitchFamily="18" charset="0"/>
              <a:ea typeface="MS UI Gothic"/>
              <a:cs typeface="Times New Roman" panose="02020603050405020304" pitchFamily="18" charset="0"/>
            </a:endParaRPr>
          </a:p>
        </p:txBody>
      </p:sp>
      <p:sp>
        <p:nvSpPr>
          <p:cNvPr id="8" name="正方形/長方形 2">
            <a:extLst>
              <a:ext uri="{FF2B5EF4-FFF2-40B4-BE49-F238E27FC236}">
                <a16:creationId xmlns:a16="http://schemas.microsoft.com/office/drawing/2014/main" id="{BA0FD108-7379-E1EB-E522-30F61673A3D7}"/>
              </a:ext>
            </a:extLst>
          </p:cNvPr>
          <p:cNvSpPr/>
          <p:nvPr/>
        </p:nvSpPr>
        <p:spPr>
          <a:xfrm>
            <a:off x="698400" y="2895599"/>
            <a:ext cx="1359000" cy="2666999"/>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Các</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thông</a:t>
            </a:r>
            <a:r>
              <a:rPr lang="en-US" sz="1400" b="1">
                <a:solidFill>
                  <a:schemeClr val="tx1"/>
                </a:solidFill>
                <a:latin typeface="Times New Roman" panose="02020603050405020304" pitchFamily="18" charset="0"/>
                <a:cs typeface="Times New Roman" panose="02020603050405020304" pitchFamily="18" charset="0"/>
              </a:rPr>
              <a:t> tin config</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9" name="正方形/長方形 31">
            <a:extLst>
              <a:ext uri="{FF2B5EF4-FFF2-40B4-BE49-F238E27FC236}">
                <a16:creationId xmlns:a16="http://schemas.microsoft.com/office/drawing/2014/main" id="{4201772D-DB28-1EBA-F2D6-80F6D46D5943}"/>
              </a:ext>
            </a:extLst>
          </p:cNvPr>
          <p:cNvSpPr/>
          <p:nvPr/>
        </p:nvSpPr>
        <p:spPr>
          <a:xfrm>
            <a:off x="2215800" y="2895600"/>
            <a:ext cx="6547200" cy="26670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name: </a:t>
            </a:r>
            <a:r>
              <a:rPr lang="en-US" altLang="ja" sz="1300">
                <a:solidFill>
                  <a:srgbClr val="000000"/>
                </a:solidFill>
                <a:latin typeface="Times New Roman" panose="02020603050405020304" pitchFamily="18" charset="0"/>
                <a:ea typeface="MS UI Gothic"/>
                <a:cs typeface="Times New Roman" panose="02020603050405020304" pitchFamily="18" charset="0"/>
              </a:rPr>
              <a:t>t</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ên 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version:</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của dự án (nó được định nghĩa tại mỗi lần thực hiện publish source code của 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private: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thiết lập để xác nhận project có phải là private không. Nếu là true, npm sẽ không publish dự án</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dependencies: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là các thư viện phụ thuộc được thêm vào để sử dụng cho dự án. </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r>
              <a:rPr lang="en-US" altLang="ja" sz="1300" b="1"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Lưu</a:t>
            </a:r>
            <a:r>
              <a:rPr lang="en-US" altLang="ja" sz="1300" b="1"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ý: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dành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cấu</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hình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thư</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môi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trường</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production.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Với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thư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dành</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cho</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môi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trường</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phát</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triển</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thì</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thiết</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lập</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tại</a:t>
            </a:r>
            <a:r>
              <a:rPr lang="en-US" altLang="ja" sz="130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devDependencies</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endParaRPr lang="en-US" altLang="ja" sz="1300" b="1"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scripts: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lưu thông tin các script. Khi tạo project, mặc định có sẵn 4 script dành cho việc build, run project ReactJS (chạy ở mode debug). Tùy thuộc quá trình phát triển mà thêm vào các script phù hợp (script chạy thư viện, esLint, testing,…)</a:t>
            </a:r>
          </a:p>
          <a:p>
            <a:pPr marL="171450" indent="-171450">
              <a:buFont typeface="Arial" panose="020B0604020202020204" pitchFamily="34" charset="0"/>
              <a:buChar char="•"/>
            </a:pPr>
            <a:r>
              <a:rPr lang="vi-VN" altLang="ja" sz="1300" b="0" i="1"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browserslist: </a:t>
            </a: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lưu thông tin cấu hình browser sử dụng khi run dự án (thông tin này thường không có phát sinh thay đổi</a:t>
            </a:r>
          </a:p>
        </p:txBody>
      </p:sp>
      <p:sp>
        <p:nvSpPr>
          <p:cNvPr id="10" name="正方形/長方形 2">
            <a:extLst>
              <a:ext uri="{FF2B5EF4-FFF2-40B4-BE49-F238E27FC236}">
                <a16:creationId xmlns:a16="http://schemas.microsoft.com/office/drawing/2014/main" id="{D2C0264B-95F9-9BC8-24B1-846AD605B3B9}"/>
              </a:ext>
            </a:extLst>
          </p:cNvPr>
          <p:cNvSpPr/>
          <p:nvPr/>
        </p:nvSpPr>
        <p:spPr>
          <a:xfrm>
            <a:off x="698400" y="5680796"/>
            <a:ext cx="1359000" cy="872404"/>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err="1">
                <a:solidFill>
                  <a:schemeClr val="tx1"/>
                </a:solidFill>
                <a:latin typeface="Times New Roman" panose="02020603050405020304" pitchFamily="18" charset="0"/>
                <a:cs typeface="Times New Roman" panose="02020603050405020304" pitchFamily="18" charset="0"/>
              </a:rPr>
              <a:t>Một</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số</a:t>
            </a:r>
            <a:r>
              <a:rPr lang="en-US" sz="1400" b="1">
                <a:solidFill>
                  <a:schemeClr val="tx1"/>
                </a:solidFill>
                <a:latin typeface="Times New Roman" panose="02020603050405020304" pitchFamily="18" charset="0"/>
                <a:cs typeface="Times New Roman" panose="02020603050405020304" pitchFamily="18" charset="0"/>
              </a:rPr>
              <a:t> </a:t>
            </a:r>
            <a:r>
              <a:rPr lang="en-US" sz="1400" b="1" err="1">
                <a:solidFill>
                  <a:schemeClr val="tx1"/>
                </a:solidFill>
                <a:latin typeface="Times New Roman" panose="02020603050405020304" pitchFamily="18" charset="0"/>
                <a:cs typeface="Times New Roman" panose="02020603050405020304" pitchFamily="18" charset="0"/>
              </a:rPr>
              <a:t>lưu</a:t>
            </a:r>
            <a:r>
              <a:rPr lang="en-US" sz="1400" b="1">
                <a:solidFill>
                  <a:schemeClr val="tx1"/>
                </a:solidFill>
                <a:latin typeface="Times New Roman" panose="02020603050405020304" pitchFamily="18" charset="0"/>
                <a:cs typeface="Times New Roman" panose="02020603050405020304" pitchFamily="18" charset="0"/>
              </a:rPr>
              <a:t> ý</a:t>
            </a:r>
            <a:endParaRPr lang="ja" sz="1400" b="1" i="0" strike="noStrike" cap="none" spc="0" baseline="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1" name="正方形/長方形 31">
            <a:extLst>
              <a:ext uri="{FF2B5EF4-FFF2-40B4-BE49-F238E27FC236}">
                <a16:creationId xmlns:a16="http://schemas.microsoft.com/office/drawing/2014/main" id="{A85BA052-EAD0-A102-83F6-2711D53587E0}"/>
              </a:ext>
            </a:extLst>
          </p:cNvPr>
          <p:cNvSpPr/>
          <p:nvPr/>
        </p:nvSpPr>
        <p:spPr>
          <a:xfrm>
            <a:off x="2215800" y="5671270"/>
            <a:ext cx="6547200" cy="88193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Hạn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chế</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việc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thay</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đổi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package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để</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tránh</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lỗi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systax</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lỗi</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warning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không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mong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muốn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(do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cơ</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chế</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version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của</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npm</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a:t>
            </a:r>
          </a:p>
          <a:p>
            <a:pPr marL="742950" lvl="1" indent="-285750">
              <a:buFont typeface="Courier New" panose="02070309020205020404" pitchFamily="49" charset="0"/>
              <a:buChar char="o"/>
            </a:pP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Không tùy tiện thay đổi version</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trong</a:t>
            </a:r>
            <a:r>
              <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err="1">
                <a:solidFill>
                  <a:srgbClr val="000000"/>
                </a:solidFill>
                <a:effectLst/>
                <a:latin typeface="Times New Roman" panose="02020603050405020304" pitchFamily="18" charset="0"/>
                <a:ea typeface="MS UI Gothic"/>
                <a:cs typeface="Times New Roman" panose="02020603050405020304" pitchFamily="18" charset="0"/>
              </a:rPr>
              <a:t>package.json</a:t>
            </a:r>
            <a:endParaRPr lang="en-US"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endParaRPr>
          </a:p>
          <a:p>
            <a:pPr marL="742950" lvl="1" indent="-285750">
              <a:buFont typeface="Courier New" panose="02070309020205020404" pitchFamily="49" charset="0"/>
              <a:buChar char="o"/>
            </a:pPr>
            <a:r>
              <a:rPr lang="vi-VN" altLang="ja" sz="1300" b="0" i="0" strike="noStrike" cap="none" spc="0" baseline="0">
                <a:solidFill>
                  <a:srgbClr val="000000"/>
                </a:solidFill>
                <a:effectLst/>
                <a:latin typeface="Times New Roman" panose="02020603050405020304" pitchFamily="18" charset="0"/>
                <a:ea typeface="MS UI Gothic"/>
                <a:cs typeface="Times New Roman" panose="02020603050405020304" pitchFamily="18" charset="0"/>
              </a:rPr>
              <a:t>Hạn chế sử dụng lệnh npm audit fix (kể cả trong trường hợp có warning)</a:t>
            </a:r>
          </a:p>
        </p:txBody>
      </p:sp>
    </p:spTree>
    <p:extLst>
      <p:ext uri="{BB962C8B-B14F-4D97-AF65-F5344CB8AC3E}">
        <p14:creationId xmlns:p14="http://schemas.microsoft.com/office/powerpoint/2010/main" val="137527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(3)</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Cấu</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trúc</a:t>
            </a:r>
            <a:r>
              <a:rPr lang="en-US" sz="1800" b="1">
                <a:solidFill>
                  <a:srgbClr val="C00000"/>
                </a:solidFill>
                <a:latin typeface="Times New Roman" panose="02020603050405020304" pitchFamily="18" charset="0"/>
                <a:cs typeface="Times New Roman" panose="02020603050405020304" pitchFamily="18" charset="0"/>
              </a:rPr>
              <a:t> Project ReactJS</a:t>
            </a:r>
          </a:p>
          <a:p>
            <a:pPr algn="just"/>
            <a:r>
              <a:rPr lang="en-US" sz="1400" b="1" i="1" err="1">
                <a:latin typeface="Times New Roman" panose="02020603050405020304" pitchFamily="18" charset="0"/>
                <a:cs typeface="Times New Roman" panose="02020603050405020304" pitchFamily="18" charset="0"/>
              </a:rPr>
              <a:t>Đi</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sâu</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vào</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những</a:t>
            </a:r>
            <a:r>
              <a:rPr lang="en-US" sz="1400" b="1" i="1">
                <a:latin typeface="Times New Roman" panose="02020603050405020304" pitchFamily="18" charset="0"/>
                <a:cs typeface="Times New Roman" panose="02020603050405020304" pitchFamily="18" charset="0"/>
              </a:rPr>
              <a:t> file/folder </a:t>
            </a:r>
            <a:r>
              <a:rPr lang="en-US" sz="1400" b="1" i="1" err="1">
                <a:latin typeface="Times New Roman" panose="02020603050405020304" pitchFamily="18" charset="0"/>
                <a:cs typeface="Times New Roman" panose="02020603050405020304" pitchFamily="18" charset="0"/>
              </a:rPr>
              <a:t>chính</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bên</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trong</a:t>
            </a:r>
            <a:r>
              <a:rPr lang="en-US" sz="1400" b="1" i="1">
                <a:latin typeface="Times New Roman" panose="02020603050405020304" pitchFamily="18" charset="0"/>
                <a:cs typeface="Times New Roman" panose="02020603050405020304" pitchFamily="18" charset="0"/>
              </a:rPr>
              <a:t> project </a:t>
            </a:r>
            <a:r>
              <a:rPr lang="en-US" sz="1400" b="1" i="1" err="1">
                <a:latin typeface="Times New Roman" panose="02020603050405020304" pitchFamily="18" charset="0"/>
                <a:cs typeface="Times New Roman" panose="02020603050405020304" pitchFamily="18" charset="0"/>
              </a:rPr>
              <a:t>như</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sau</a:t>
            </a:r>
            <a:r>
              <a:rPr lang="en-US" sz="1400" b="1" i="1">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node_modules</a:t>
            </a:r>
            <a:r>
              <a:rPr lang="en-US" sz="14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danh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source code </a:t>
            </a:r>
            <a:r>
              <a:rPr lang="en-US" sz="1300" err="1">
                <a:latin typeface="Times New Roman" panose="02020603050405020304" pitchFamily="18" charset="0"/>
                <a:cs typeface="Times New Roman" panose="02020603050405020304" pitchFamily="18" charset="0"/>
              </a:rPr>
              <a:t>phụ</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thuộc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npm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lấy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project</a:t>
            </a:r>
          </a:p>
          <a:p>
            <a:pPr>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public: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tượng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tĩnh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html, favicon,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tài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nguyên</a:t>
            </a:r>
            <a:r>
              <a:rPr lang="en-US" sz="130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src</a:t>
            </a:r>
            <a:r>
              <a:rPr lang="en-US" sz="14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Folder </a:t>
            </a:r>
            <a:r>
              <a:rPr lang="en-US" sz="1300" err="1">
                <a:latin typeface="Times New Roman" panose="02020603050405020304" pitchFamily="18" charset="0"/>
                <a:cs typeface="Times New Roman" panose="02020603050405020304" pitchFamily="18" charset="0"/>
              </a:rPr>
              <a:t>chứa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tượng</a:t>
            </a:r>
            <a:r>
              <a:rPr lang="en-US" sz="1300">
                <a:latin typeface="Times New Roman" panose="02020603050405020304" pitchFamily="18" charset="0"/>
                <a:cs typeface="Times New Roman" panose="02020603050405020304" pitchFamily="18" charset="0"/>
              </a:rPr>
              <a:t> source </a:t>
            </a:r>
            <a:r>
              <a:rPr lang="en-US" sz="1300" err="1">
                <a:latin typeface="Times New Roman" panose="02020603050405020304" pitchFamily="18" charset="0"/>
                <a:cs typeface="Times New Roman" panose="02020603050405020304" pitchFamily="18" charset="0"/>
              </a:rPr>
              <a:t>phát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jsx</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tsx</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Component, stylesheets, Junit test,…)</a:t>
            </a:r>
          </a:p>
          <a:p>
            <a:pPr marL="457200" lvl="1" indent="0">
              <a:buNone/>
            </a:pP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file source code </a:t>
            </a:r>
            <a:r>
              <a:rPr lang="en-US" sz="1300" err="1">
                <a:latin typeface="Times New Roman" panose="02020603050405020304" pitchFamily="18" charset="0"/>
                <a:cs typeface="Times New Roman" panose="02020603050405020304" pitchFamily="18" charset="0"/>
              </a:rPr>
              <a:t>thường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thấy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mục</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js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jsx</a:t>
            </a:r>
            <a:r>
              <a:rPr lang="en-US" sz="1300"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framework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Javascript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chấp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nhận</a:t>
            </a:r>
            <a:r>
              <a:rPr lang="en-US" sz="1300">
                <a:latin typeface="Times New Roman" panose="02020603050405020304" pitchFamily="18" charset="0"/>
                <a:cs typeface="Times New Roman" panose="02020603050405020304" pitchFamily="18" charset="0"/>
              </a:rPr>
              <a:t> 2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jsx</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Định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mở</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rộng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a:t>
            </a:r>
            <a:r>
              <a:rPr lang="en-US" sz="1300">
                <a:latin typeface="Times New Roman" panose="02020603050405020304" pitchFamily="18" charset="0"/>
                <a:cs typeface="Times New Roman" panose="02020603050405020304" pitchFamily="18" charset="0"/>
              </a:rPr>
              <a:t> file </a:t>
            </a:r>
            <a:r>
              <a:rPr lang="en-US" sz="1300" err="1">
                <a:latin typeface="Times New Roman" panose="02020603050405020304" pitchFamily="18" charset="0"/>
                <a:cs typeface="Times New Roman" panose="02020603050405020304" pitchFamily="18" charset="0"/>
              </a:rPr>
              <a:t>để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viết</a:t>
            </a:r>
            <a:r>
              <a:rPr lang="en-US" sz="1300">
                <a:latin typeface="Times New Roman" panose="02020603050405020304" pitchFamily="18" charset="0"/>
                <a:cs typeface="Times New Roman" panose="02020603050405020304" pitchFamily="18" charset="0"/>
              </a:rPr>
              <a:t> html tag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js</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ts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tsx</a:t>
            </a:r>
            <a:r>
              <a:rPr lang="en-US" sz="1300" i="1">
                <a:latin typeface="Times New Roman" panose="02020603050405020304" pitchFamily="18" charset="0"/>
                <a:cs typeface="Times New Roman" panose="02020603050405020304" pitchFamily="18" charset="0"/>
              </a:rPr>
              <a: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dự</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Typescript</a:t>
            </a:r>
          </a:p>
          <a:p>
            <a:pPr lvl="1">
              <a:buFont typeface="Courier New" panose="02070309020205020404" pitchFamily="49" charset="0"/>
              <a:buChar char="o"/>
            </a:pPr>
            <a:r>
              <a:rPr lang="en-US" sz="1300" i="1" err="1">
                <a:latin typeface="Times New Roman" panose="02020603050405020304" pitchFamily="18" charset="0"/>
                <a:cs typeface="Times New Roman" panose="02020603050405020304" pitchFamily="18" charset="0"/>
              </a:rPr>
              <a:t>css</a:t>
            </a:r>
            <a:r>
              <a:rPr lang="en-US" sz="1300" i="1">
                <a:latin typeface="Times New Roman" panose="02020603050405020304" pitchFamily="18" charset="0"/>
                <a:cs typeface="Times New Roman" panose="02020603050405020304" pitchFamily="18" charset="0"/>
              </a:rPr>
              <a:t>/</a:t>
            </a:r>
            <a:r>
              <a:rPr lang="en-US" sz="1300" i="1" err="1">
                <a:latin typeface="Times New Roman" panose="02020603050405020304" pitchFamily="18" charset="0"/>
                <a:cs typeface="Times New Roman" panose="02020603050405020304" pitchFamily="18" charset="0"/>
              </a:rPr>
              <a:t>scss</a:t>
            </a:r>
            <a:r>
              <a:rPr lang="en-US" sz="1300" i="1">
                <a:latin typeface="Times New Roman" panose="02020603050405020304" pitchFamily="18" charset="0"/>
                <a:cs typeface="Times New Roman" panose="02020603050405020304" pitchFamily="18" charset="0"/>
              </a:rPr>
              <a:t>/sass</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Các</a:t>
            </a:r>
            <a:r>
              <a:rPr lang="en-US" sz="1400" b="1">
                <a:latin typeface="Times New Roman" panose="02020603050405020304" pitchFamily="18" charset="0"/>
                <a:cs typeface="Times New Roman" panose="02020603050405020304" pitchFamily="18" charset="0"/>
              </a:rPr>
              <a:t> file config: </a:t>
            </a:r>
            <a:r>
              <a:rPr lang="en-US" sz="1300">
                <a:latin typeface="Times New Roman" panose="02020603050405020304" pitchFamily="18" charset="0"/>
                <a:cs typeface="Times New Roman" panose="02020603050405020304" pitchFamily="18" charset="0"/>
              </a:rPr>
              <a:t>File </a:t>
            </a:r>
            <a:r>
              <a:rPr lang="en-US" sz="1300" err="1">
                <a:latin typeface="Times New Roman" panose="02020603050405020304" pitchFamily="18" charset="0"/>
                <a:cs typeface="Times New Roman" panose="02020603050405020304" pitchFamily="18" charset="0"/>
              </a:rPr>
              <a:t>thiết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package </a:t>
            </a:r>
            <a:r>
              <a:rPr lang="en-US" sz="1300" err="1">
                <a:latin typeface="Times New Roman" panose="02020603050405020304" pitchFamily="18" charset="0"/>
                <a:cs typeface="Times New Roman" panose="02020603050405020304" pitchFamily="18" charset="0"/>
              </a:rPr>
              <a:t>nếu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yêu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cầu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muốn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package.json</a:t>
            </a:r>
            <a:endParaRPr lang="en-US" sz="1300">
              <a:latin typeface="Times New Roman" panose="02020603050405020304" pitchFamily="18" charset="0"/>
              <a:cs typeface="Times New Roman" panose="02020603050405020304" pitchFamily="18" charset="0"/>
            </a:endParaRPr>
          </a:p>
          <a:p>
            <a:pPr marL="457200" lvl="1" indent="0">
              <a:buNone/>
            </a:pP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tên</a:t>
            </a:r>
            <a:r>
              <a:rPr lang="en-US" sz="1300">
                <a:latin typeface="Times New Roman" panose="02020603050405020304" pitchFamily="18" charset="0"/>
                <a:cs typeface="Times New Roman" panose="02020603050405020304" pitchFamily="18" charset="0"/>
              </a:rPr>
              <a:t> file: </a:t>
            </a:r>
            <a:r>
              <a:rPr lang="en-US" sz="1300" i="1">
                <a:highlight>
                  <a:srgbClr val="C0C0C0"/>
                </a:highlight>
                <a:latin typeface="Times New Roman" panose="02020603050405020304" pitchFamily="18" charset="0"/>
                <a:cs typeface="Times New Roman" panose="02020603050405020304" pitchFamily="18" charset="0"/>
              </a:rPr>
              <a:t>[package].</a:t>
            </a:r>
            <a:r>
              <a:rPr lang="en-US" sz="1300" i="1" err="1">
                <a:highlight>
                  <a:srgbClr val="C0C0C0"/>
                </a:highlight>
                <a:latin typeface="Times New Roman" panose="02020603050405020304" pitchFamily="18" charset="0"/>
                <a:cs typeface="Times New Roman" panose="02020603050405020304" pitchFamily="18" charset="0"/>
              </a:rPr>
              <a:t>config.json</a:t>
            </a:r>
            <a:r>
              <a:rPr lang="en-US" sz="1300"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i="1">
                <a:highlight>
                  <a:srgbClr val="C0C0C0"/>
                </a:highlight>
                <a:latin typeface="Times New Roman" panose="02020603050405020304" pitchFamily="18" charset="0"/>
                <a:cs typeface="Times New Roman" panose="02020603050405020304" pitchFamily="18" charset="0"/>
              </a:rPr>
              <a:t>[package].config.js</a:t>
            </a:r>
          </a:p>
          <a:p>
            <a:pPr>
              <a:buFont typeface="Wingdings" panose="05000000000000000000" pitchFamily="2" charset="2"/>
              <a:buChar char="q"/>
            </a:pPr>
            <a:r>
              <a:rPr lang="en-US" sz="1400" b="1" err="1">
                <a:latin typeface="Times New Roman" panose="02020603050405020304" pitchFamily="18" charset="0"/>
                <a:cs typeface="Times New Roman" panose="02020603050405020304" pitchFamily="18" charset="0"/>
              </a:rPr>
              <a:t>File.env</a:t>
            </a:r>
            <a:r>
              <a:rPr lang="en-US" sz="1400" b="1">
                <a:latin typeface="Times New Roman" panose="02020603050405020304" pitchFamily="18" charset="0"/>
                <a:cs typeface="Times New Roman" panose="02020603050405020304" pitchFamily="18" charset="0"/>
              </a:rPr>
              <a:t>: </a:t>
            </a:r>
            <a:r>
              <a:rPr lang="vi-VN" sz="1300">
                <a:latin typeface="Times New Roman" panose="02020603050405020304" pitchFamily="18" charset="0"/>
                <a:cs typeface="Times New Roman" panose="02020603050405020304" pitchFamily="18" charset="0"/>
              </a:rPr>
              <a:t>File tùy chọn (không có khi tạo project), dùng để thiết lập các tham số dành cho môi trường (như host, port, database</a:t>
            </a:r>
            <a:r>
              <a:rPr lang="en-US" sz="1300">
                <a:latin typeface="Times New Roman" panose="02020603050405020304" pitchFamily="18" charset="0"/>
                <a:cs typeface="Times New Roman" panose="02020603050405020304" pitchFamily="18" charset="0"/>
              </a:rPr>
              <a:t>,…</a:t>
            </a:r>
            <a:r>
              <a:rPr lang="vi-VN" sz="1300">
                <a:latin typeface="Times New Roman" panose="02020603050405020304" pitchFamily="18" charset="0"/>
                <a:cs typeface="Times New Roman" panose="02020603050405020304" pitchFamily="18" charset="0"/>
              </a:rPr>
              <a:t>)</a:t>
            </a:r>
            <a:endParaRPr lang="en-US" sz="1300">
              <a:latin typeface="Times New Roman" panose="02020603050405020304" pitchFamily="18" charset="0"/>
              <a:cs typeface="Times New Roman" panose="02020603050405020304" pitchFamily="18" charset="0"/>
            </a:endParaRPr>
          </a:p>
          <a:p>
            <a:pPr marL="457200" lvl="1" indent="0">
              <a:buNone/>
            </a:pPr>
            <a:r>
              <a:rPr lang="en-US" sz="1300" err="1">
                <a:latin typeface="Times New Roman" panose="02020603050405020304" pitchFamily="18" charset="0"/>
                <a:cs typeface="Times New Roman" panose="02020603050405020304" pitchFamily="18" charset="0"/>
              </a:rPr>
              <a:t>Truy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cập</a:t>
            </a:r>
            <a:r>
              <a:rPr lang="en-US" sz="130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vi-VN" sz="1300">
                <a:latin typeface="Times New Roman" panose="02020603050405020304" pitchFamily="18" charset="0"/>
                <a:cs typeface="Times New Roman" panose="02020603050405020304" pitchFamily="18" charset="0"/>
              </a:rPr>
              <a:t>Thông qua biến global </a:t>
            </a:r>
            <a:r>
              <a:rPr lang="vi-VN" sz="1300" i="1">
                <a:latin typeface="Times New Roman" panose="02020603050405020304" pitchFamily="18" charset="0"/>
                <a:cs typeface="Times New Roman" panose="02020603050405020304" pitchFamily="18" charset="0"/>
              </a:rPr>
              <a:t>process.env</a:t>
            </a:r>
          </a:p>
          <a:p>
            <a:pPr lvl="1">
              <a:buFont typeface="Courier New" panose="02070309020205020404" pitchFamily="49" charset="0"/>
              <a:buChar char="o"/>
            </a:pPr>
            <a:r>
              <a:rPr lang="vi-VN" sz="1300">
                <a:latin typeface="Times New Roman" panose="02020603050405020304" pitchFamily="18" charset="0"/>
                <a:cs typeface="Times New Roman" panose="02020603050405020304" pitchFamily="18" charset="0"/>
              </a:rPr>
              <a:t>Thông qua một số thư viện hỗ trợ như `</a:t>
            </a:r>
            <a:r>
              <a:rPr lang="vi-VN" sz="1300" i="1">
                <a:latin typeface="Times New Roman" panose="02020603050405020304" pitchFamily="18" charset="0"/>
                <a:cs typeface="Times New Roman" panose="02020603050405020304" pitchFamily="18" charset="0"/>
              </a:rPr>
              <a:t>dotenv</a:t>
            </a:r>
            <a:r>
              <a:rPr lang="vi-VN" sz="1300">
                <a:latin typeface="Times New Roman" panose="02020603050405020304" pitchFamily="18" charset="0"/>
                <a:cs typeface="Times New Roman" panose="02020603050405020304" pitchFamily="18" charset="0"/>
              </a:rPr>
              <a:t>` hoặc `</a:t>
            </a:r>
            <a:r>
              <a:rPr lang="vi-VN" sz="1300" i="1">
                <a:latin typeface="Times New Roman" panose="02020603050405020304" pitchFamily="18" charset="0"/>
                <a:cs typeface="Times New Roman" panose="02020603050405020304" pitchFamily="18" charset="0"/>
              </a:rPr>
              <a:t>@ltv/env</a:t>
            </a:r>
            <a:r>
              <a:rPr lang="vi-VN" sz="1300">
                <a:latin typeface="Times New Roman" panose="02020603050405020304" pitchFamily="18" charset="0"/>
                <a:cs typeface="Times New Roman" panose="02020603050405020304" pitchFamily="18" charset="0"/>
              </a:rPr>
              <a:t>`</a:t>
            </a:r>
            <a:endParaRPr lang="en-US" sz="13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b="1">
                <a:latin typeface="Times New Roman" panose="02020603050405020304" pitchFamily="18" charset="0"/>
                <a:cs typeface="Times New Roman" panose="02020603050405020304" pitchFamily="18" charset="0"/>
              </a:rPr>
              <a:t>package-</a:t>
            </a:r>
            <a:r>
              <a:rPr lang="en-US" sz="1400" b="1" err="1">
                <a:latin typeface="Times New Roman" panose="02020603050405020304" pitchFamily="18" charset="0"/>
                <a:cs typeface="Times New Roman" panose="02020603050405020304" pitchFamily="18" charset="0"/>
              </a:rPr>
              <a:t>lock.json</a:t>
            </a:r>
            <a:r>
              <a:rPr lang="en-US" sz="1400" b="1">
                <a:latin typeface="Times New Roman" panose="02020603050405020304" pitchFamily="18" charset="0"/>
                <a:cs typeface="Times New Roman" panose="02020603050405020304" pitchFamily="18" charset="0"/>
              </a:rPr>
              <a:t>:</a:t>
            </a:r>
            <a:r>
              <a:rPr lang="en-US" sz="1300" b="1">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File </a:t>
            </a:r>
            <a:r>
              <a:rPr lang="en-US" sz="1300" err="1">
                <a:latin typeface="Times New Roman" panose="02020603050405020304" pitchFamily="18" charset="0"/>
                <a:cs typeface="Times New Roman" panose="02020603050405020304" pitchFamily="18" charset="0"/>
              </a:rPr>
              <a:t>này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ít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tâm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trọng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thông</a:t>
            </a:r>
            <a:r>
              <a:rPr lang="en-US" sz="1300">
                <a:latin typeface="Times New Roman" panose="02020603050405020304" pitchFamily="18" charset="0"/>
                <a:cs typeface="Times New Roman" panose="02020603050405020304" pitchFamily="18" charset="0"/>
              </a:rPr>
              <a:t> tin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phiên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bản</a:t>
            </a:r>
            <a:r>
              <a:rPr lang="en-US" sz="1300">
                <a:latin typeface="Times New Roman" panose="02020603050405020304" pitchFamily="18" charset="0"/>
                <a:cs typeface="Times New Roman" panose="02020603050405020304" pitchFamily="18" charset="0"/>
              </a:rPr>
              <a:t> ReactJS, </a:t>
            </a:r>
            <a:r>
              <a:rPr lang="en-US" sz="1300" err="1">
                <a:latin typeface="Times New Roman" panose="02020603050405020304" pitchFamily="18" charset="0"/>
                <a:cs typeface="Times New Roman" panose="02020603050405020304" pitchFamily="18" charset="0"/>
              </a:rPr>
              <a:t>điều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hướng</a:t>
            </a:r>
            <a:r>
              <a:rPr lang="en-US" sz="1300">
                <a:latin typeface="Times New Roman" panose="02020603050405020304" pitchFamily="18" charset="0"/>
                <a:cs typeface="Times New Roman" panose="02020603050405020304" pitchFamily="18" charset="0"/>
              </a:rPr>
              <a:t> project </a:t>
            </a:r>
            <a:r>
              <a:rPr lang="en-US" sz="1300" err="1">
                <a:latin typeface="Times New Roman" panose="02020603050405020304" pitchFamily="18" charset="0"/>
                <a:cs typeface="Times New Roman" panose="02020603050405020304" pitchFamily="18" charset="0"/>
              </a:rPr>
              <a:t>lựa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chọn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package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version </a:t>
            </a:r>
            <a:r>
              <a:rPr lang="en-US" sz="1300" err="1">
                <a:latin typeface="Times New Roman" panose="02020603050405020304" pitchFamily="18" charset="0"/>
                <a:cs typeface="Times New Roman" panose="02020603050405020304" pitchFamily="18" charset="0"/>
              </a:rPr>
              <a:t>phù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hợp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nhất</a:t>
            </a: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38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(4)</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4648200"/>
          </a:xfrm>
        </p:spPr>
        <p:txBody>
          <a:bodyPr>
            <a:normAutofit/>
          </a:bodyPr>
          <a:lstStyle/>
          <a:p>
            <a:pPr>
              <a:buFont typeface="Wingdings" panose="05000000000000000000" pitchFamily="2" charset="2"/>
              <a:buChar char="v"/>
            </a:pPr>
            <a:r>
              <a:rPr lang="en-US" sz="1800" b="1">
                <a:solidFill>
                  <a:srgbClr val="C00000"/>
                </a:solidFill>
                <a:latin typeface="Times New Roman" panose="02020603050405020304" pitchFamily="18" charset="0"/>
                <a:cs typeface="Times New Roman" panose="02020603050405020304" pitchFamily="18" charset="0"/>
              </a:rPr>
              <a:t>Flow run project ReactJS</a:t>
            </a:r>
          </a:p>
        </p:txBody>
      </p:sp>
      <p:pic>
        <p:nvPicPr>
          <p:cNvPr id="4" name="Picture 3">
            <a:extLst>
              <a:ext uri="{FF2B5EF4-FFF2-40B4-BE49-F238E27FC236}">
                <a16:creationId xmlns:a16="http://schemas.microsoft.com/office/drawing/2014/main" id="{EEE26EE5-F9FE-BB60-7FAD-86BD0C8ABC97}"/>
              </a:ext>
            </a:extLst>
          </p:cNvPr>
          <p:cNvPicPr>
            <a:picLocks noChangeAspect="1"/>
          </p:cNvPicPr>
          <p:nvPr/>
        </p:nvPicPr>
        <p:blipFill>
          <a:blip r:embed="rId3"/>
          <a:stretch>
            <a:fillRect/>
          </a:stretch>
        </p:blipFill>
        <p:spPr>
          <a:xfrm>
            <a:off x="609600" y="1219200"/>
            <a:ext cx="8210400" cy="4267200"/>
          </a:xfrm>
          <a:prstGeom prst="rect">
            <a:avLst/>
          </a:prstGeom>
        </p:spPr>
      </p:pic>
      <p:sp>
        <p:nvSpPr>
          <p:cNvPr id="6" name="Content Placeholder 4">
            <a:extLst>
              <a:ext uri="{FF2B5EF4-FFF2-40B4-BE49-F238E27FC236}">
                <a16:creationId xmlns:a16="http://schemas.microsoft.com/office/drawing/2014/main" id="{B2A58E69-18FC-0BAA-8DAD-61C02231BCE6}"/>
              </a:ext>
            </a:extLst>
          </p:cNvPr>
          <p:cNvSpPr txBox="1">
            <a:spLocks/>
          </p:cNvSpPr>
          <p:nvPr/>
        </p:nvSpPr>
        <p:spPr>
          <a:xfrm>
            <a:off x="540000" y="5562600"/>
            <a:ext cx="8280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a:latin typeface="Times New Roman" panose="02020603050405020304" pitchFamily="18" charset="0"/>
                <a:cs typeface="Times New Roman" panose="02020603050405020304" pitchFamily="18" charset="0"/>
              </a:rPr>
              <a:t>Khi run project ReactJS: </a:t>
            </a:r>
            <a:r>
              <a:rPr lang="en-US" sz="1400" err="1">
                <a:latin typeface="Times New Roman" panose="02020603050405020304" pitchFamily="18" charset="0"/>
                <a:cs typeface="Times New Roman" panose="02020603050405020304" pitchFamily="18" charset="0"/>
              </a:rPr>
              <a:t>tại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mục</a:t>
            </a:r>
            <a:r>
              <a:rPr lang="en-US" sz="1400">
                <a:latin typeface="Times New Roman" panose="02020603050405020304" pitchFamily="18" charset="0"/>
                <a:cs typeface="Times New Roman" panose="02020603050405020304" pitchFamily="18" charset="0"/>
              </a:rPr>
              <a:t> source, </a:t>
            </a:r>
            <a:r>
              <a:rPr lang="en-US" sz="1400" err="1">
                <a:latin typeface="Times New Roman" panose="02020603050405020304" pitchFamily="18" charset="0"/>
                <a:cs typeface="Times New Roman" panose="02020603050405020304" pitchFamily="18" charset="0"/>
              </a:rPr>
              <a:t>tìm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đến</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index.tsx</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chạy</a:t>
            </a:r>
            <a:r>
              <a:rPr lang="en-US" sz="1400">
                <a:latin typeface="Times New Roman" panose="02020603050405020304" pitchFamily="18" charset="0"/>
                <a:cs typeface="Times New Roman" panose="02020603050405020304" pitchFamily="18" charset="0"/>
              </a:rPr>
              <a:t>. Trong file </a:t>
            </a:r>
            <a:r>
              <a:rPr lang="en-US" sz="1400" err="1">
                <a:latin typeface="Times New Roman" panose="02020603050405020304" pitchFamily="18" charset="0"/>
                <a:cs typeface="Times New Roman" panose="02020603050405020304" pitchFamily="18" charset="0"/>
              </a:rPr>
              <a:t>này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khởi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root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html) </a:t>
            </a:r>
            <a:r>
              <a:rPr lang="en-US" sz="1400" err="1">
                <a:latin typeface="Times New Roman" panose="02020603050405020304" pitchFamily="18" charset="0"/>
                <a:cs typeface="Times New Roman" panose="02020603050405020304" pitchFamily="18" charset="0"/>
              </a:rPr>
              <a:t>làm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cha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a:t>
            </a:r>
            <a:r>
              <a:rPr lang="en-US" sz="1400">
                <a:latin typeface="Times New Roman" panose="02020603050405020304" pitchFamily="18" charset="0"/>
                <a:cs typeface="Times New Roman" panose="02020603050405020304" pitchFamily="18" charset="0"/>
              </a:rPr>
              <a:t> root, </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tử</a:t>
            </a:r>
            <a:r>
              <a:rPr lang="en-US" sz="140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96105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Cấu</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trúc</a:t>
            </a:r>
            <a:r>
              <a:rPr lang="en-US" altLang="ja-JP">
                <a:latin typeface="Times New Roman" panose="02020603050405020304" pitchFamily="18" charset="0"/>
                <a:cs typeface="Times New Roman" panose="02020603050405020304" pitchFamily="18" charset="0"/>
              </a:rPr>
              <a:t> project ReactJS (5)</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lnSpcReduction="10000"/>
          </a:bodyPr>
          <a:lstStyle/>
          <a:p>
            <a:pPr algn="just">
              <a:buFont typeface="Wingdings" panose="05000000000000000000" pitchFamily="2" charset="2"/>
              <a:buChar char="v"/>
            </a:pPr>
            <a:r>
              <a:rPr lang="en-US" sz="1800" b="1" dirty="0">
                <a:solidFill>
                  <a:srgbClr val="C00000"/>
                </a:solidFill>
                <a:latin typeface="Times New Roman" panose="02020603050405020304" pitchFamily="18" charset="0"/>
                <a:cs typeface="Times New Roman" panose="02020603050405020304" pitchFamily="18" charset="0"/>
              </a:rPr>
              <a:t>Flow run project ReactJS</a:t>
            </a:r>
          </a:p>
          <a:p>
            <a:pPr marL="285750" algn="just"/>
            <a:r>
              <a:rPr lang="vi-VN" sz="1400" b="1" dirty="0">
                <a:latin typeface="Times New Roman" panose="02020603050405020304" pitchFamily="18" charset="0"/>
                <a:cs typeface="Times New Roman" panose="02020603050405020304" pitchFamily="18" charset="0"/>
              </a:rPr>
              <a:t>React tương tác với DOM thông qua thư viện ReactDOM (thư viện riêng của React)</a:t>
            </a:r>
            <a:endParaRPr lang="en-US" sz="1400" b="1" dirty="0">
              <a:latin typeface="Times New Roman" panose="02020603050405020304" pitchFamily="18" charset="0"/>
              <a:cs typeface="Times New Roman" panose="02020603050405020304" pitchFamily="18" charset="0"/>
            </a:endParaRPr>
          </a:p>
          <a:p>
            <a:pPr marL="628650" lvl="1" indent="0" algn="just">
              <a:buNone/>
            </a:pPr>
            <a:r>
              <a:rPr lang="en-US" sz="1400"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Đặc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điểm</a:t>
            </a:r>
            <a:endParaRPr lang="en-US" sz="1400" i="1" dirty="0">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en-US" sz="1400" dirty="0" err="1">
                <a:latin typeface="Times New Roman" panose="02020603050405020304" pitchFamily="18" charset="0"/>
                <a:cs typeface="Times New Roman" panose="02020603050405020304" pitchFamily="18" charset="0"/>
              </a:rPr>
              <a:t>Hỗ</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trợ</a:t>
            </a:r>
            <a:r>
              <a:rPr lang="en-US" sz="1400" dirty="0">
                <a:latin typeface="Times New Roman" panose="02020603050405020304" pitchFamily="18" charset="0"/>
                <a:cs typeface="Times New Roman" panose="02020603050405020304" pitchFamily="18" charset="0"/>
              </a:rPr>
              <a:t> ReactJS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DOM (</a:t>
            </a:r>
            <a:r>
              <a:rPr lang="en-US" sz="1400" dirty="0" err="1">
                <a:latin typeface="Times New Roman" panose="02020603050405020304" pitchFamily="18" charset="0"/>
                <a:cs typeface="Times New Roman" panose="02020603050405020304" pitchFamily="18" charset="0"/>
              </a:rPr>
              <a:t>thêm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giống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Javascript</a:t>
            </a:r>
            <a:endParaRPr lang="en-US" sz="1400" dirty="0">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vi-VN" sz="1400" b="1" dirty="0">
                <a:latin typeface="Times New Roman" panose="02020603050405020304" pitchFamily="18" charset="0"/>
                <a:cs typeface="Times New Roman" panose="02020603050405020304" pitchFamily="18" charset="0"/>
              </a:rPr>
              <a:t>Dễ bảo trì hơn so với JavaScript: </a:t>
            </a:r>
            <a:r>
              <a:rPr lang="en-US" sz="1400" dirty="0" err="1">
                <a:latin typeface="Times New Roman" panose="02020603050405020304" pitchFamily="18" charset="0"/>
                <a:cs typeface="Times New Roman" panose="02020603050405020304" pitchFamily="18" charset="0"/>
              </a:rPr>
              <a:t>Thêm</a:t>
            </a:r>
            <a:r>
              <a:rPr lang="vi-VN" sz="1400" dirty="0">
                <a:latin typeface="Times New Roman" panose="02020603050405020304" pitchFamily="18" charset="0"/>
                <a:cs typeface="Times New Roman" panose="02020603050405020304" pitchFamily="18" charset="0"/>
              </a:rPr>
              <a:t> hoặc xóa phần tử trong ReactDOM dễ dàng hơn so với JavaScript thuần</a:t>
            </a:r>
            <a:endParaRPr lang="en-US" sz="1400" dirty="0">
              <a:latin typeface="Times New Roman" panose="02020603050405020304" pitchFamily="18" charset="0"/>
              <a:cs typeface="Times New Roman" panose="02020603050405020304" pitchFamily="18" charset="0"/>
            </a:endParaRPr>
          </a:p>
          <a:p>
            <a:pPr lvl="2" indent="-285750" algn="just">
              <a:buFont typeface="Courier New" panose="02070309020205020404" pitchFamily="49" charset="0"/>
              <a:buChar char="o"/>
            </a:pPr>
            <a:r>
              <a:rPr lang="en-US" sz="1400" b="1" dirty="0" err="1">
                <a:latin typeface="Times New Roman" panose="02020603050405020304" pitchFamily="18" charset="0"/>
                <a:cs typeface="Times New Roman" panose="02020603050405020304" pitchFamily="18" charset="0"/>
              </a:rPr>
              <a:t>Hiệu</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suất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cao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hơn</a:t>
            </a:r>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thông</a:t>
            </a:r>
            <a:r>
              <a:rPr lang="en-US" sz="1400" dirty="0">
                <a:latin typeface="Times New Roman" panose="02020603050405020304" pitchFamily="18" charset="0"/>
                <a:cs typeface="Times New Roman" panose="02020603050405020304" pitchFamily="18" charset="0"/>
              </a:rPr>
              <a:t> qua </a:t>
            </a:r>
            <a:r>
              <a:rPr lang="en-US" sz="1400" dirty="0" err="1">
                <a:latin typeface="Times New Roman" panose="02020603050405020304" pitchFamily="18" charset="0"/>
                <a:cs typeface="Times New Roman" panose="02020603050405020304" pitchFamily="18" charset="0"/>
              </a:rPr>
              <a:t>virtualDOM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tìm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vì</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cây</a:t>
            </a:r>
            <a:r>
              <a:rPr lang="en-US" sz="1400" dirty="0">
                <a:latin typeface="Times New Roman" panose="02020603050405020304" pitchFamily="18" charset="0"/>
                <a:cs typeface="Times New Roman" panose="02020603050405020304" pitchFamily="18" charset="0"/>
              </a:rPr>
              <a:t> DOM</a:t>
            </a:r>
          </a:p>
          <a:p>
            <a:pPr lvl="2" indent="-285750" algn="just">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285750" algn="just"/>
            <a:r>
              <a:rPr lang="en-US" sz="1400" b="1" dirty="0">
                <a:latin typeface="Times New Roman" panose="02020603050405020304" pitchFamily="18" charset="0"/>
                <a:cs typeface="Times New Roman" panose="02020603050405020304" pitchFamily="18" charset="0"/>
              </a:rPr>
              <a:t>Khi </a:t>
            </a:r>
            <a:r>
              <a:rPr lang="en-US" sz="1400" b="1" dirty="0" err="1">
                <a:latin typeface="Times New Roman" panose="02020603050405020304" pitchFamily="18" charset="0"/>
                <a:cs typeface="Times New Roman" panose="02020603050405020304" pitchFamily="18" charset="0"/>
              </a:rPr>
              <a:t>phát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triển</a:t>
            </a:r>
            <a:r>
              <a:rPr lang="en-US" sz="1400" b="1"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Vẫn sử dụng ReactDOM nhưng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tiếp</a:t>
            </a:r>
            <a:r>
              <a:rPr lang="vi-VN" sz="1400" dirty="0">
                <a:latin typeface="Times New Roman" panose="02020603050405020304" pitchFamily="18" charset="0"/>
                <a:cs typeface="Times New Roman" panose="02020603050405020304" pitchFamily="18" charset="0"/>
              </a:rPr>
              <a:t> thông qua</a:t>
            </a:r>
            <a:r>
              <a:rPr lang="en-US" sz="1400" dirty="0">
                <a:latin typeface="Times New Roman" panose="02020603050405020304" pitchFamily="18" charset="0"/>
                <a:cs typeface="Times New Roman" panose="02020603050405020304" pitchFamily="18" charset="0"/>
              </a:rPr>
              <a:t> file</a:t>
            </a:r>
            <a:r>
              <a:rPr lang="vi-VN" sz="1400" dirty="0">
                <a:latin typeface="Times New Roman" panose="02020603050405020304" pitchFamily="18" charset="0"/>
                <a:cs typeface="Times New Roman" panose="02020603050405020304" pitchFamily="18" charset="0"/>
              </a:rPr>
              <a:t> JSX/TSX</a:t>
            </a:r>
            <a:endParaRPr lang="en-US" sz="1400" dirty="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r>
              <a:rPr lang="en-US" sz="1400" b="1" dirty="0" err="1">
                <a:latin typeface="Times New Roman" panose="02020603050405020304" pitchFamily="18" charset="0"/>
                <a:cs typeface="Times New Roman" panose="02020603050405020304" pitchFamily="18" charset="0"/>
              </a:rPr>
              <a:t>Mục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đích</a:t>
            </a:r>
            <a:r>
              <a:rPr lang="en-US" sz="1400" b="1" dirty="0">
                <a:latin typeface="Times New Roman" panose="02020603050405020304" pitchFamily="18" charset="0"/>
                <a:cs typeface="Times New Roman" panose="02020603050405020304" pitchFamily="18" charset="0"/>
              </a:rPr>
              <a:t>:</a:t>
            </a:r>
          </a:p>
          <a:p>
            <a:pPr marL="1085850" lvl="2"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Code </a:t>
            </a:r>
            <a:r>
              <a:rPr lang="en-US" sz="1400" dirty="0" err="1">
                <a:latin typeface="Times New Roman" panose="02020603050405020304" pitchFamily="18" charset="0"/>
                <a:cs typeface="Times New Roman" panose="02020603050405020304" pitchFamily="18" charset="0"/>
              </a:rPr>
              <a:t>dễ</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hơn</a:t>
            </a:r>
            <a:r>
              <a:rPr lang="en-US" sz="1400" dirty="0">
                <a:latin typeface="Times New Roman" panose="02020603050405020304" pitchFamily="18" charset="0"/>
                <a:cs typeface="Times New Roman" panose="02020603050405020304" pitchFamily="18" charset="0"/>
              </a:rPr>
              <a:t> do </a:t>
            </a:r>
            <a:r>
              <a:rPr lang="en-US" sz="1400" dirty="0" err="1">
                <a:latin typeface="Times New Roman" panose="02020603050405020304" pitchFamily="18" charset="0"/>
                <a:cs typeface="Times New Roman" panose="02020603050405020304" pitchFamily="18" charset="0"/>
              </a:rPr>
              <a:t>dùng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cú</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pháp</a:t>
            </a:r>
            <a:r>
              <a:rPr lang="en-US" sz="1400" dirty="0">
                <a:latin typeface="Times New Roman" panose="02020603050405020304" pitchFamily="18" charset="0"/>
                <a:cs typeface="Times New Roman" panose="02020603050405020304" pitchFamily="18" charset="0"/>
              </a:rPr>
              <a:t> HTML </a:t>
            </a:r>
            <a:r>
              <a:rPr lang="en-US" sz="1400" dirty="0" err="1">
                <a:latin typeface="Times New Roman" panose="02020603050405020304" pitchFamily="18" charset="0"/>
                <a:cs typeface="Times New Roman" panose="02020603050405020304" pitchFamily="18" charset="0"/>
              </a:rPr>
              <a:t>thay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cú</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Javascript</a:t>
            </a:r>
            <a:endParaRPr lang="en-US" sz="1400" dirty="0">
              <a:latin typeface="Times New Roman" panose="02020603050405020304" pitchFamily="18" charset="0"/>
              <a:cs typeface="Times New Roman" panose="02020603050405020304" pitchFamily="18" charset="0"/>
            </a:endParaRPr>
          </a:p>
          <a:p>
            <a:pPr marL="1085850" lvl="2" algn="just">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Khi </a:t>
            </a:r>
            <a:r>
              <a:rPr lang="en-US" sz="1400" dirty="0" err="1">
                <a:latin typeface="Times New Roman" panose="02020603050405020304" pitchFamily="18" charset="0"/>
                <a:cs typeface="Times New Roman" panose="02020603050405020304" pitchFamily="18" charset="0"/>
              </a:rPr>
              <a:t>bảo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mở</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dễ</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hơn</a:t>
            </a:r>
            <a:endParaRPr lang="en-US" sz="1400" dirty="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Flow </a:t>
            </a:r>
            <a:r>
              <a:rPr lang="en-US" sz="1400" b="1" dirty="0" err="1">
                <a:latin typeface="Times New Roman" panose="02020603050405020304" pitchFamily="18" charset="0"/>
                <a:cs typeface="Times New Roman" panose="02020603050405020304" pitchFamily="18" charset="0"/>
              </a:rPr>
              <a:t>chạy</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ứng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dụng</a:t>
            </a:r>
            <a:r>
              <a:rPr lang="en-US" sz="1400" b="1" dirty="0">
                <a:latin typeface="Times New Roman" panose="02020603050405020304" pitchFamily="18" charset="0"/>
                <a:cs typeface="Times New Roman" panose="02020603050405020304" pitchFamily="18" charset="0"/>
              </a:rPr>
              <a:t> ReactJS:</a:t>
            </a:r>
          </a:p>
          <a:p>
            <a:pPr marL="685800" lvl="1" algn="just">
              <a:buFont typeface="Courier New" panose="02070309020205020404" pitchFamily="49" charset="0"/>
              <a:buChar char="o"/>
            </a:pPr>
            <a:endParaRPr lang="en-US" sz="1400" b="1" dirty="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b="1" dirty="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b="1" dirty="0">
              <a:latin typeface="Times New Roman" panose="02020603050405020304" pitchFamily="18" charset="0"/>
              <a:cs typeface="Times New Roman" panose="02020603050405020304" pitchFamily="18" charset="0"/>
            </a:endParaRPr>
          </a:p>
          <a:p>
            <a:pPr marL="685800" lvl="1" algn="just">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a:p>
            <a:pPr marL="714375" lvl="2" indent="0" algn="just">
              <a:buNone/>
            </a:pPr>
            <a:endParaRPr lang="en-US" sz="1400" dirty="0">
              <a:latin typeface="Times New Roman" panose="02020603050405020304" pitchFamily="18" charset="0"/>
              <a:cs typeface="Times New Roman" panose="02020603050405020304" pitchFamily="18" charset="0"/>
            </a:endParaRPr>
          </a:p>
          <a:p>
            <a:pPr marL="714375" lvl="2" indent="0" algn="just">
              <a:buNone/>
            </a:pPr>
            <a:endParaRPr lang="en-US" sz="1400" dirty="0">
              <a:latin typeface="Times New Roman" panose="02020603050405020304" pitchFamily="18" charset="0"/>
              <a:cs typeface="Times New Roman" panose="02020603050405020304" pitchFamily="18" charset="0"/>
            </a:endParaRPr>
          </a:p>
          <a:p>
            <a:pPr marL="714375" lvl="2" indent="0" algn="just">
              <a:buNone/>
            </a:pPr>
            <a:endParaRPr lang="en-US" sz="1400" dirty="0">
              <a:latin typeface="Times New Roman" panose="02020603050405020304" pitchFamily="18" charset="0"/>
              <a:cs typeface="Times New Roman" panose="02020603050405020304" pitchFamily="18" charset="0"/>
            </a:endParaRPr>
          </a:p>
          <a:p>
            <a:pPr marL="714375" lvl="2" indent="0" algn="just">
              <a:buNone/>
            </a:pPr>
            <a:r>
              <a:rPr lang="en-US" sz="1400" b="1" dirty="0" err="1">
                <a:latin typeface="Times New Roman" panose="02020603050405020304" pitchFamily="18" charset="0"/>
                <a:cs typeface="Times New Roman" panose="02020603050405020304" pitchFamily="18" charset="0"/>
              </a:rPr>
              <a:t>Ghi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chú</a:t>
            </a:r>
            <a:r>
              <a:rPr lang="en-US" sz="1400" b="1"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Vì</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duyệt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file </a:t>
            </a:r>
            <a:r>
              <a:rPr lang="en-US" sz="1400" dirty="0" err="1">
                <a:latin typeface="Times New Roman" panose="02020603050405020304" pitchFamily="18" charset="0"/>
                <a:cs typeface="Times New Roman" panose="02020603050405020304" pitchFamily="18" charset="0"/>
              </a:rPr>
              <a:t>jsx</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tsx</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dịch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cấu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trúc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js</a:t>
            </a:r>
            <a:r>
              <a:rPr lang="en-US" sz="1400" dirty="0">
                <a:latin typeface="Times New Roman" panose="02020603050405020304" pitchFamily="18" charset="0"/>
                <a:cs typeface="Times New Roman" panose="02020603050405020304" pitchFamily="18" charset="0"/>
              </a:rPr>
              <a:t>. Khi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project React </a:t>
            </a:r>
            <a:r>
              <a:rPr lang="en-US" sz="1400" dirty="0" err="1">
                <a:latin typeface="Times New Roman" panose="02020603050405020304" pitchFamily="18" charset="0"/>
                <a:cs typeface="Times New Roman" panose="02020603050405020304" pitchFamily="18" charset="0"/>
              </a:rPr>
              <a:t>thì</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sẵn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dịch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rồi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add </a:t>
            </a:r>
            <a:r>
              <a:rPr lang="en-US" sz="1400" dirty="0" err="1">
                <a:latin typeface="Times New Roman" panose="02020603050405020304" pitchFamily="18" charset="0"/>
                <a:cs typeface="Times New Roman" panose="02020603050405020304" pitchFamily="18" charset="0"/>
              </a:rPr>
              <a:t>thư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viện</a:t>
            </a:r>
            <a:r>
              <a:rPr lang="en-US" sz="1400" dirty="0">
                <a:latin typeface="Times New Roman" panose="02020603050405020304" pitchFamily="18" charset="0"/>
                <a:cs typeface="Times New Roman" panose="02020603050405020304" pitchFamily="18" charset="0"/>
              </a:rPr>
              <a:t> manual</a:t>
            </a:r>
          </a:p>
          <a:p>
            <a:pPr marL="400050" lvl="1" indent="0" algn="just">
              <a:buNone/>
            </a:pPr>
            <a:endParaRPr lang="en-US" sz="1400" dirty="0">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9F80FC49-6F76-8A6A-F243-9FAF47D4FF0C}"/>
              </a:ext>
            </a:extLst>
          </p:cNvPr>
          <p:cNvSpPr/>
          <p:nvPr/>
        </p:nvSpPr>
        <p:spPr>
          <a:xfrm>
            <a:off x="762000" y="4510349"/>
            <a:ext cx="1676400" cy="1294876"/>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Component React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file </a:t>
            </a:r>
            <a:r>
              <a:rPr lang="en-US" sz="1400" err="1">
                <a:latin typeface="Times New Roman" panose="02020603050405020304" pitchFamily="18" charset="0"/>
                <a:cs typeface="Times New Roman" panose="02020603050405020304" pitchFamily="18" charset="0"/>
              </a:rPr>
              <a:t>jsx</a:t>
            </a:r>
            <a:r>
              <a:rPr lang="en-US" sz="1400">
                <a:latin typeface="Times New Roman" panose="02020603050405020304" pitchFamily="18" charset="0"/>
                <a:cs typeface="Times New Roman" panose="02020603050405020304" pitchFamily="18" charset="0"/>
              </a:rPr>
              <a:t>/</a:t>
            </a:r>
            <a:r>
              <a:rPr lang="en-US" sz="1400" err="1">
                <a:latin typeface="Times New Roman" panose="02020603050405020304" pitchFamily="18" charset="0"/>
                <a:cs typeface="Times New Roman" panose="02020603050405020304" pitchFamily="18" charset="0"/>
              </a:rPr>
              <a:t>tsx</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html)</a:t>
            </a:r>
            <a:endParaRPr lang="en-US" sz="1400"/>
          </a:p>
        </p:txBody>
      </p:sp>
      <p:sp>
        <p:nvSpPr>
          <p:cNvPr id="4" name="Arrow: Pentagon 3">
            <a:extLst>
              <a:ext uri="{FF2B5EF4-FFF2-40B4-BE49-F238E27FC236}">
                <a16:creationId xmlns:a16="http://schemas.microsoft.com/office/drawing/2014/main" id="{520CB40A-13D5-A525-2ACD-2A6F71CB87A6}"/>
              </a:ext>
            </a:extLst>
          </p:cNvPr>
          <p:cNvSpPr/>
          <p:nvPr/>
        </p:nvSpPr>
        <p:spPr>
          <a:xfrm>
            <a:off x="2660400" y="4510348"/>
            <a:ext cx="1911600" cy="1294875"/>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Biên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dịch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React.createElement</a:t>
            </a:r>
            <a:r>
              <a:rPr lang="en-US" sz="1400">
                <a:latin typeface="Times New Roman" panose="02020603050405020304" pitchFamily="18" charset="0"/>
                <a:cs typeface="Times New Roman" panose="02020603050405020304" pitchFamily="18" charset="0"/>
              </a:rPr>
              <a:t> ở runtime (</a:t>
            </a:r>
            <a:r>
              <a:rPr lang="en-US" sz="1400" err="1">
                <a:latin typeface="Times New Roman" panose="02020603050405020304" pitchFamily="18" charset="0"/>
                <a:cs typeface="Times New Roman" panose="02020603050405020304" pitchFamily="18" charset="0"/>
              </a:rPr>
              <a:t>bằng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viện</a:t>
            </a:r>
            <a:r>
              <a:rPr lang="en-US" sz="1400">
                <a:latin typeface="Times New Roman" panose="02020603050405020304" pitchFamily="18" charset="0"/>
                <a:cs typeface="Times New Roman" panose="02020603050405020304" pitchFamily="18" charset="0"/>
              </a:rPr>
              <a:t> babel.js)</a:t>
            </a:r>
            <a:endParaRPr lang="en-US" sz="1400"/>
          </a:p>
        </p:txBody>
      </p:sp>
      <p:sp>
        <p:nvSpPr>
          <p:cNvPr id="6" name="Arrow: Pentagon 5">
            <a:extLst>
              <a:ext uri="{FF2B5EF4-FFF2-40B4-BE49-F238E27FC236}">
                <a16:creationId xmlns:a16="http://schemas.microsoft.com/office/drawing/2014/main" id="{10C4483F-11E7-07C4-73B0-7B549BD4E60E}"/>
              </a:ext>
            </a:extLst>
          </p:cNvPr>
          <p:cNvSpPr/>
          <p:nvPr/>
        </p:nvSpPr>
        <p:spPr>
          <a:xfrm>
            <a:off x="4794000" y="4510348"/>
            <a:ext cx="1752602" cy="1294875"/>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Gắn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virtalDOM</a:t>
            </a:r>
            <a:endParaRPr lang="en-US" sz="1400"/>
          </a:p>
        </p:txBody>
      </p:sp>
      <p:sp>
        <p:nvSpPr>
          <p:cNvPr id="7" name="Arrow: Pentagon 6">
            <a:extLst>
              <a:ext uri="{FF2B5EF4-FFF2-40B4-BE49-F238E27FC236}">
                <a16:creationId xmlns:a16="http://schemas.microsoft.com/office/drawing/2014/main" id="{BCE01773-74A1-0A1A-87E1-F23C2E40C43D}"/>
              </a:ext>
            </a:extLst>
          </p:cNvPr>
          <p:cNvSpPr/>
          <p:nvPr/>
        </p:nvSpPr>
        <p:spPr>
          <a:xfrm>
            <a:off x="6870600" y="4496320"/>
            <a:ext cx="1733400" cy="1304400"/>
          </a:xfrm>
          <a:prstGeom prst="homePlate">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400" err="1">
                <a:latin typeface="Times New Roman" panose="02020603050405020304" pitchFamily="18" charset="0"/>
                <a:cs typeface="Times New Roman" panose="02020603050405020304" pitchFamily="18" charset="0"/>
              </a:rPr>
              <a:t>Đọc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phản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ánh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thành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diện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duyệt</a:t>
            </a:r>
            <a:endParaRPr lang="en-US" sz="1400"/>
          </a:p>
        </p:txBody>
      </p:sp>
    </p:spTree>
    <p:extLst>
      <p:ext uri="{BB962C8B-B14F-4D97-AF65-F5344CB8AC3E}">
        <p14:creationId xmlns:p14="http://schemas.microsoft.com/office/powerpoint/2010/main" val="3183962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lang="en-US" altLang="ja-JP" sz="2800" err="1">
                <a:latin typeface="Times New Roman" panose="02020603050405020304" pitchFamily="18" charset="0"/>
                <a:cs typeface="Times New Roman" panose="02020603050405020304" pitchFamily="18" charset="0"/>
              </a:rPr>
              <a:t>Các</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khái</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niệm</a:t>
            </a:r>
            <a:r>
              <a:rPr lang="en-US" altLang="ja-JP" sz="2800">
                <a:latin typeface="Times New Roman" panose="02020603050405020304" pitchFamily="18" charset="0"/>
                <a:cs typeface="Times New Roman" panose="02020603050405020304" pitchFamily="18" charset="0"/>
              </a:rPr>
              <a:t> </a:t>
            </a:r>
            <a:r>
              <a:rPr lang="en-US" altLang="ja-JP" sz="2800" err="1">
                <a:latin typeface="Times New Roman" panose="02020603050405020304" pitchFamily="18" charset="0"/>
                <a:cs typeface="Times New Roman" panose="02020603050405020304" pitchFamily="18" charset="0"/>
              </a:rPr>
              <a:t>trong</a:t>
            </a:r>
            <a:r>
              <a:rPr lang="en-US" altLang="ja-JP" sz="2800">
                <a:latin typeface="Times New Roman" panose="02020603050405020304" pitchFamily="18" charset="0"/>
                <a:cs typeface="Times New Roman" panose="02020603050405020304" pitchFamily="18" charset="0"/>
              </a:rPr>
              <a: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67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dirty="0">
                <a:solidFill>
                  <a:srgbClr val="C00000"/>
                </a:solidFill>
                <a:latin typeface="Times New Roman" panose="02020603050405020304" pitchFamily="18" charset="0"/>
                <a:cs typeface="Times New Roman" panose="02020603050405020304" pitchFamily="18" charset="0"/>
              </a:rPr>
              <a:t>1.	</a:t>
            </a:r>
            <a:r>
              <a:rPr lang="en-US" sz="1800" b="1" dirty="0" err="1">
                <a:solidFill>
                  <a:srgbClr val="C00000"/>
                </a:solidFill>
                <a:latin typeface="Times New Roman" panose="02020603050405020304" pitchFamily="18" charset="0"/>
                <a:cs typeface="Times New Roman" panose="02020603050405020304" pitchFamily="18" charset="0"/>
              </a:rPr>
              <a:t>Giới</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thiệu</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chung</a:t>
            </a:r>
            <a:endParaRPr lang="en-US" sz="1800" b="1" dirty="0">
              <a:solidFill>
                <a:srgbClr val="C00000"/>
              </a:solidFill>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Trong React,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niệm</a:t>
            </a:r>
            <a:r>
              <a:rPr lang="en-US" sz="1400" dirty="0">
                <a:latin typeface="Times New Roman" panose="02020603050405020304" pitchFamily="18" charset="0"/>
                <a:cs typeface="Times New Roman" panose="02020603050405020304" pitchFamily="18" charset="0"/>
              </a:rPr>
              <a:t> chính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viên</a:t>
            </a:r>
            <a:r>
              <a:rPr lang="en-US" sz="1400" dirty="0">
                <a:latin typeface="Times New Roman" panose="02020603050405020304" pitchFamily="18" charset="0"/>
                <a:cs typeface="Times New Roman" panose="02020603050405020304" pitchFamily="18" charset="0"/>
              </a:rPr>
              <a:t> (DEV)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dựng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niệm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suốt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trình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bằng</a:t>
            </a:r>
            <a:r>
              <a:rPr lang="en-US" sz="1400" dirty="0">
                <a:latin typeface="Times New Roman" panose="02020603050405020304" pitchFamily="18" charset="0"/>
                <a:cs typeface="Times New Roman" panose="02020603050405020304" pitchFamily="18" charset="0"/>
              </a:rPr>
              <a:t> React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library con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DEV </a:t>
            </a:r>
            <a:r>
              <a:rPr lang="en-US" sz="1400" dirty="0" err="1">
                <a:latin typeface="Times New Roman" panose="02020603050405020304" pitchFamily="18" charset="0"/>
                <a:cs typeface="Times New Roman" panose="02020603050405020304" pitchFamily="18" charset="0"/>
              </a:rPr>
              <a:t>cần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nắm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vững</a:t>
            </a:r>
            <a:r>
              <a:rPr lang="en-US" sz="1400" dirty="0">
                <a:latin typeface="Times New Roman" panose="02020603050405020304" pitchFamily="18" charset="0"/>
                <a:cs typeface="Times New Roman" panose="02020603050405020304" pitchFamily="18" charset="0"/>
              </a:rPr>
              <a:t>)</a:t>
            </a:r>
          </a:p>
          <a:p>
            <a:pPr algn="just"/>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niệm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sẵn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niệm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riêng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React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library </a:t>
            </a:r>
            <a:r>
              <a:rPr lang="en-US" sz="1400" dirty="0" err="1">
                <a:latin typeface="Times New Roman" panose="02020603050405020304" pitchFamily="18" charset="0"/>
                <a:cs typeface="Times New Roman" panose="02020603050405020304" pitchFamily="18" charset="0"/>
              </a:rPr>
              <a:t>phát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nó</a:t>
            </a:r>
            <a:r>
              <a:rPr lang="en-US" sz="1400" dirty="0">
                <a:latin typeface="Times New Roman" panose="02020603050405020304" pitchFamily="18" charset="0"/>
                <a:cs typeface="Times New Roman" panose="02020603050405020304" pitchFamily="18" charset="0"/>
              </a:rPr>
              <a:t>)</a:t>
            </a:r>
          </a:p>
          <a:p>
            <a:pPr algn="just"/>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niệm</a:t>
            </a:r>
            <a:r>
              <a:rPr lang="en-US" sz="1400" dirty="0">
                <a:latin typeface="Times New Roman" panose="02020603050405020304" pitchFamily="18" charset="0"/>
                <a:cs typeface="Times New Roman" panose="02020603050405020304" pitchFamily="18" charset="0"/>
              </a:rPr>
              <a:t> chính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a:t>
            </a: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3" name="正方形/長方形 2">
            <a:extLst>
              <a:ext uri="{FF2B5EF4-FFF2-40B4-BE49-F238E27FC236}">
                <a16:creationId xmlns:a16="http://schemas.microsoft.com/office/drawing/2014/main" id="{467DB343-9ED6-480C-50E4-860F8E8A65B7}"/>
              </a:ext>
            </a:extLst>
          </p:cNvPr>
          <p:cNvSpPr/>
          <p:nvPr/>
        </p:nvSpPr>
        <p:spPr>
          <a:xfrm>
            <a:off x="921000" y="2819400"/>
            <a:ext cx="2203200" cy="1066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err="1">
                <a:solidFill>
                  <a:schemeClr val="tx1"/>
                </a:solidFill>
                <a:latin typeface="Times New Roman" panose="02020603050405020304" pitchFamily="18" charset="0"/>
                <a:cs typeface="Times New Roman" panose="02020603050405020304" pitchFamily="18" charset="0"/>
              </a:rPr>
              <a:t>Thiết</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kế</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và</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xây</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dựng</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giao</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diện</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từ</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các</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thành</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phần</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nhỏ</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4" name="正方形/長方形 31">
            <a:extLst>
              <a:ext uri="{FF2B5EF4-FFF2-40B4-BE49-F238E27FC236}">
                <a16:creationId xmlns:a16="http://schemas.microsoft.com/office/drawing/2014/main" id="{3DAB0ACA-9504-18F6-CC7E-5996E63B966F}"/>
              </a:ext>
            </a:extLst>
          </p:cNvPr>
          <p:cNvSpPr/>
          <p:nvPr/>
        </p:nvSpPr>
        <p:spPr>
          <a:xfrm>
            <a:off x="3352800" y="2819400"/>
            <a:ext cx="5467200" cy="107805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React Element – React Component</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Component Types</a:t>
            </a:r>
          </a:p>
          <a:p>
            <a:pPr marL="171450" indent="-171450">
              <a:buFont typeface="Arial" panose="020B0604020202020204" pitchFamily="34" charset="0"/>
              <a:buChar char="•"/>
            </a:pPr>
            <a:r>
              <a:rPr lang="en-US" sz="1200" dirty="0" err="1">
                <a:solidFill>
                  <a:schemeClr val="tx1"/>
                </a:solidFill>
                <a:latin typeface="Times New Roman" panose="02020603050405020304" pitchFamily="18" charset="0"/>
                <a:cs typeface="Times New Roman" panose="02020603050405020304" pitchFamily="18" charset="0"/>
              </a:rPr>
              <a:t>Phân</a:t>
            </a:r>
            <a:r>
              <a:rPr lang="en-US" sz="1200" dirty="0">
                <a:solidFill>
                  <a:schemeClr val="tx1"/>
                </a:solidFill>
                <a:latin typeface="Times New Roman" panose="02020603050405020304" pitchFamily="18" charset="0"/>
                <a:cs typeface="Times New Roman" panose="02020603050405020304" pitchFamily="18" charset="0"/>
              </a:rPr>
              <a:t> chia Component </a:t>
            </a:r>
            <a:r>
              <a:rPr lang="en-US" sz="1200" dirty="0" err="1">
                <a:solidFill>
                  <a:schemeClr val="tx1"/>
                </a:solidFill>
                <a:latin typeface="Times New Roman" panose="02020603050405020304" pitchFamily="18" charset="0"/>
                <a:cs typeface="Times New Roman" panose="02020603050405020304" pitchFamily="18" charset="0"/>
              </a:rPr>
              <a:t>trong</a:t>
            </a:r>
            <a:r>
              <a:rPr lang="en-US" sz="1200" dirty="0">
                <a:solidFill>
                  <a:schemeClr val="tx1"/>
                </a:solidFill>
                <a:latin typeface="Times New Roman" panose="02020603050405020304" pitchFamily="18" charset="0"/>
                <a:cs typeface="Times New Roman" panose="02020603050405020304" pitchFamily="18" charset="0"/>
              </a:rPr>
              <a:t> React</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Props</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CSS Module</a:t>
            </a:r>
          </a:p>
        </p:txBody>
      </p:sp>
      <p:sp>
        <p:nvSpPr>
          <p:cNvPr id="6" name="正方形/長方形 2">
            <a:extLst>
              <a:ext uri="{FF2B5EF4-FFF2-40B4-BE49-F238E27FC236}">
                <a16:creationId xmlns:a16="http://schemas.microsoft.com/office/drawing/2014/main" id="{7592CEE4-1645-97E7-4708-5D8D5803DFF8}"/>
              </a:ext>
            </a:extLst>
          </p:cNvPr>
          <p:cNvSpPr/>
          <p:nvPr/>
        </p:nvSpPr>
        <p:spPr>
          <a:xfrm>
            <a:off x="921000" y="4082325"/>
            <a:ext cx="2203200" cy="685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1" dirty="0" err="1">
                <a:solidFill>
                  <a:schemeClr val="tx1"/>
                </a:solidFill>
                <a:latin typeface="Times New Roman" panose="02020603050405020304" pitchFamily="18" charset="0"/>
                <a:cs typeface="Times New Roman" panose="02020603050405020304" pitchFamily="18" charset="0"/>
              </a:rPr>
              <a:t>Quản</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lý</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trạng</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thái</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của</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thành</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phần</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và</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xử</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lý</a:t>
            </a:r>
            <a:r>
              <a:rPr lang="en-US" sz="1400" b="1" dirty="0">
                <a:solidFill>
                  <a:schemeClr val="tx1"/>
                </a:solidFill>
                <a:latin typeface="Times New Roman" panose="02020603050405020304" pitchFamily="18" charset="0"/>
                <a:cs typeface="Times New Roman" panose="02020603050405020304" pitchFamily="18" charset="0"/>
              </a:rPr>
              <a:t> Side-Effect</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7" name="正方形/長方形 31">
            <a:extLst>
              <a:ext uri="{FF2B5EF4-FFF2-40B4-BE49-F238E27FC236}">
                <a16:creationId xmlns:a16="http://schemas.microsoft.com/office/drawing/2014/main" id="{948D610B-2A3F-43C6-E66E-5EB8FD381D53}"/>
              </a:ext>
            </a:extLst>
          </p:cNvPr>
          <p:cNvSpPr/>
          <p:nvPr/>
        </p:nvSpPr>
        <p:spPr>
          <a:xfrm>
            <a:off x="3352800" y="4082325"/>
            <a:ext cx="5467200" cy="6858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State</a:t>
            </a:r>
          </a:p>
          <a:p>
            <a:pPr marL="171450" indent="-171450">
              <a:buFont typeface="Arial" panose="020B0604020202020204" pitchFamily="34" charset="0"/>
              <a:buChar char="•"/>
            </a:pPr>
            <a:r>
              <a:rPr lang="en-US" sz="1300" dirty="0">
                <a:solidFill>
                  <a:schemeClr val="tx1"/>
                </a:solidFill>
                <a:latin typeface="Times New Roman" panose="02020603050405020304" pitchFamily="18" charset="0"/>
                <a:ea typeface="MS UI Gothic"/>
                <a:cs typeface="Times New Roman" panose="02020603050405020304" pitchFamily="18" charset="0"/>
              </a:rPr>
              <a:t>React </a:t>
            </a:r>
            <a:r>
              <a:rPr lang="en-US" sz="1300" dirty="0" err="1">
                <a:solidFill>
                  <a:schemeClr val="tx1"/>
                </a:solidFill>
                <a:latin typeface="Times New Roman" panose="02020603050405020304" pitchFamily="18" charset="0"/>
                <a:ea typeface="MS UI Gothic"/>
                <a:cs typeface="Times New Roman" panose="02020603050405020304" pitchFamily="18" charset="0"/>
              </a:rPr>
              <a:t>LifeCycle</a:t>
            </a:r>
            <a:endParaRPr lang="en-US" sz="1300" dirty="0">
              <a:solidFill>
                <a:schemeClr val="tx1"/>
              </a:solidFill>
              <a:latin typeface="Times New Roman" panose="02020603050405020304" pitchFamily="18" charset="0"/>
              <a:ea typeface="MS UI Gothic"/>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Hook</a:t>
            </a:r>
          </a:p>
        </p:txBody>
      </p:sp>
      <p:sp>
        <p:nvSpPr>
          <p:cNvPr id="8" name="正方形/長方形 2">
            <a:extLst>
              <a:ext uri="{FF2B5EF4-FFF2-40B4-BE49-F238E27FC236}">
                <a16:creationId xmlns:a16="http://schemas.microsoft.com/office/drawing/2014/main" id="{42D66F77-84D4-24AD-CB51-CAA917F4F8FB}"/>
              </a:ext>
            </a:extLst>
          </p:cNvPr>
          <p:cNvSpPr/>
          <p:nvPr/>
        </p:nvSpPr>
        <p:spPr>
          <a:xfrm>
            <a:off x="921000" y="4953000"/>
            <a:ext cx="2203200" cy="304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Định</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tuyến</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trang</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9" name="正方形/長方形 31">
            <a:extLst>
              <a:ext uri="{FF2B5EF4-FFF2-40B4-BE49-F238E27FC236}">
                <a16:creationId xmlns:a16="http://schemas.microsoft.com/office/drawing/2014/main" id="{064F7D81-9D82-5FEC-DC14-93A176888454}"/>
              </a:ext>
            </a:extLst>
          </p:cNvPr>
          <p:cNvSpPr/>
          <p:nvPr/>
        </p:nvSpPr>
        <p:spPr>
          <a:xfrm>
            <a:off x="3352800" y="4953000"/>
            <a:ext cx="5467200" cy="3048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React Router</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0" name="正方形/長方形 2">
            <a:extLst>
              <a:ext uri="{FF2B5EF4-FFF2-40B4-BE49-F238E27FC236}">
                <a16:creationId xmlns:a16="http://schemas.microsoft.com/office/drawing/2014/main" id="{7F0E6BFA-43F7-C229-E6B6-3A1F6397D5BD}"/>
              </a:ext>
            </a:extLst>
          </p:cNvPr>
          <p:cNvSpPr/>
          <p:nvPr/>
        </p:nvSpPr>
        <p:spPr>
          <a:xfrm>
            <a:off x="921000" y="5452200"/>
            <a:ext cx="2203200" cy="4914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Trao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đổi</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dữ</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liệu</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với</a:t>
            </a:r>
            <a:r>
              <a:rPr lang="en-US" alt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backend</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1" name="正方形/長方形 31">
            <a:extLst>
              <a:ext uri="{FF2B5EF4-FFF2-40B4-BE49-F238E27FC236}">
                <a16:creationId xmlns:a16="http://schemas.microsoft.com/office/drawing/2014/main" id="{AB51FF32-28A7-5203-DC6F-18A1AF183A1C}"/>
              </a:ext>
            </a:extLst>
          </p:cNvPr>
          <p:cNvSpPr/>
          <p:nvPr/>
        </p:nvSpPr>
        <p:spPr>
          <a:xfrm>
            <a:off x="3352800" y="5452200"/>
            <a:ext cx="5467200" cy="4914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Fetch API</a:t>
            </a:r>
            <a:endParaRPr lang="en-US"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893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dirty="0">
                <a:solidFill>
                  <a:srgbClr val="C00000"/>
                </a:solidFill>
                <a:latin typeface="Times New Roman" panose="02020603050405020304" pitchFamily="18" charset="0"/>
                <a:cs typeface="Times New Roman" panose="02020603050405020304" pitchFamily="18" charset="0"/>
              </a:rPr>
              <a:t>2.	Element - Component </a:t>
            </a:r>
            <a:r>
              <a:rPr lang="en-US" sz="1800" b="1" dirty="0" err="1">
                <a:solidFill>
                  <a:srgbClr val="C00000"/>
                </a:solidFill>
                <a:latin typeface="Times New Roman" panose="02020603050405020304" pitchFamily="18" charset="0"/>
                <a:cs typeface="Times New Roman" panose="02020603050405020304" pitchFamily="18" charset="0"/>
              </a:rPr>
              <a:t>trong</a:t>
            </a:r>
            <a:r>
              <a:rPr lang="en-US" sz="1800" b="1" dirty="0">
                <a:solidFill>
                  <a:srgbClr val="C00000"/>
                </a:solidFill>
                <a:latin typeface="Times New Roman" panose="02020603050405020304" pitchFamily="18" charset="0"/>
                <a:cs typeface="Times New Roman" panose="02020603050405020304" pitchFamily="18" charset="0"/>
              </a:rPr>
              <a:t> ReactJS</a:t>
            </a:r>
            <a:endParaRPr lang="en-US" sz="1400" b="1" dirty="0">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6B2C30-0117-7480-4F19-9E0CC8049820}"/>
              </a:ext>
            </a:extLst>
          </p:cNvPr>
          <p:cNvSpPr/>
          <p:nvPr/>
        </p:nvSpPr>
        <p:spPr>
          <a:xfrm>
            <a:off x="578100" y="1504951"/>
            <a:ext cx="8280000" cy="2333466"/>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lvl="1" indent="342900" algn="just">
              <a:buFont typeface="Courier New" panose="02070309020205020404" pitchFamily="49" charset="0"/>
              <a:buChar char="o"/>
            </a:pPr>
            <a:endParaRPr lang="en-US" sz="1200" b="1"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Element: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ReactJS (plain object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component instances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DOM nodes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thuộc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nó</a:t>
            </a:r>
            <a:endParaRPr lang="en-US" sz="1200" dirty="0">
              <a:latin typeface="Times New Roman" panose="02020603050405020304" pitchFamily="18" charset="0"/>
              <a:cs typeface="Times New Roman" panose="02020603050405020304" pitchFamily="18" charset="0"/>
            </a:endParaRPr>
          </a:p>
          <a:p>
            <a:pPr marL="0" lvl="2" indent="342900" algn="just">
              <a:buNone/>
            </a:pP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React Element:</a:t>
            </a:r>
          </a:p>
          <a:p>
            <a:pPr marL="457200" lvl="3" indent="342900" algn="just">
              <a:buFont typeface="Wingdings" panose="05000000000000000000" pitchFamily="2" charset="2"/>
              <a:buChar char="§"/>
            </a:pPr>
            <a:r>
              <a:rPr lang="en-US" sz="1200" i="1" dirty="0">
                <a:latin typeface="Times New Roman" panose="02020603050405020304" pitchFamily="18" charset="0"/>
                <a:cs typeface="Times New Roman" panose="02020603050405020304" pitchFamily="18" charset="0"/>
              </a:rPr>
              <a:t>DOM html: </a:t>
            </a:r>
            <a:r>
              <a:rPr lang="en-US" sz="1200" dirty="0" err="1">
                <a:latin typeface="Times New Roman" panose="02020603050405020304" pitchFamily="18" charset="0"/>
                <a:cs typeface="Times New Roman" panose="02020603050405020304" pitchFamily="18" charset="0"/>
              </a:rPr>
              <a:t>tất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element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html </a:t>
            </a:r>
            <a:r>
              <a:rPr lang="en-US" sz="1200" dirty="0" err="1">
                <a:latin typeface="Times New Roman" panose="02020603050405020304" pitchFamily="18" charset="0"/>
                <a:cs typeface="Times New Roman" panose="02020603050405020304" pitchFamily="18" charset="0"/>
              </a:rPr>
              <a:t>thì</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ReactJS</a:t>
            </a:r>
          </a:p>
          <a:p>
            <a:pPr marL="457200" lvl="3" indent="342900" algn="just">
              <a:buFont typeface="Wingdings" panose="05000000000000000000" pitchFamily="2" charset="2"/>
              <a:buChar char="§"/>
            </a:pPr>
            <a:r>
              <a:rPr lang="en-US" sz="1200" i="1" dirty="0">
                <a:latin typeface="Times New Roman" panose="02020603050405020304" pitchFamily="18" charset="0"/>
                <a:cs typeface="Times New Roman" panose="02020603050405020304" pitchFamily="18" charset="0"/>
              </a:rPr>
              <a:t>Component Element</a:t>
            </a:r>
          </a:p>
          <a:p>
            <a:pPr marL="457200" lvl="3" indent="342900" algn="just">
              <a:buFont typeface="Wingdings" panose="05000000000000000000" pitchFamily="2" charset="2"/>
              <a:buChar char="§"/>
            </a:pPr>
            <a:r>
              <a:rPr lang="en-US" sz="1200" i="1" dirty="0" err="1">
                <a:latin typeface="Times New Roman" panose="02020603050405020304" pitchFamily="18" charset="0"/>
                <a:cs typeface="Times New Roman" panose="02020603050405020304" pitchFamily="18" charset="0"/>
              </a:rPr>
              <a:t>FragmentElement</a:t>
            </a:r>
            <a:r>
              <a:rPr lang="en-US" sz="1200" i="1"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tử</a:t>
            </a:r>
            <a:r>
              <a:rPr lang="en-US" sz="1200" dirty="0">
                <a:latin typeface="Times New Roman" panose="02020603050405020304" pitchFamily="18" charset="0"/>
                <a:cs typeface="Times New Roman" panose="02020603050405020304" pitchFamily="18" charset="0"/>
              </a:rPr>
              <a:t> wrapper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bao </a:t>
            </a:r>
            <a:r>
              <a:rPr lang="en-US" sz="1200" dirty="0" err="1">
                <a:latin typeface="Times New Roman" panose="02020603050405020304" pitchFamily="18" charset="0"/>
                <a:cs typeface="Times New Roman" panose="02020603050405020304" pitchFamily="18" charset="0"/>
              </a:rPr>
              <a:t>đóng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Element/Component </a:t>
            </a:r>
            <a:r>
              <a:rPr lang="en-US" sz="1200" dirty="0" err="1">
                <a:latin typeface="Times New Roman" panose="02020603050405020304" pitchFamily="18" charset="0"/>
                <a:cs typeface="Times New Roman" panose="02020603050405020304" pitchFamily="18" charset="0"/>
              </a:rPr>
              <a:t>riêng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lẻ</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Component </a:t>
            </a:r>
            <a:r>
              <a:rPr lang="en-US" sz="1200" dirty="0" err="1">
                <a:latin typeface="Times New Roman" panose="02020603050405020304" pitchFamily="18" charset="0"/>
                <a:cs typeface="Times New Roman" panose="02020603050405020304" pitchFamily="18" charset="0"/>
              </a:rPr>
              <a:t>chung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trúc</a:t>
            </a:r>
            <a:r>
              <a:rPr lang="en-US" sz="1200" dirty="0">
                <a:latin typeface="Times New Roman" panose="02020603050405020304" pitchFamily="18" charset="0"/>
                <a:cs typeface="Times New Roman" panose="02020603050405020304" pitchFamily="18" charset="0"/>
              </a:rPr>
              <a:t>: </a:t>
            </a:r>
            <a:r>
              <a:rPr lang="en-US" sz="1200" i="1" dirty="0">
                <a:highlight>
                  <a:srgbClr val="C0C0C0"/>
                </a:highlight>
                <a:latin typeface="Times New Roman" panose="02020603050405020304" pitchFamily="18" charset="0"/>
                <a:cs typeface="Times New Roman" panose="02020603050405020304" pitchFamily="18" charset="0"/>
              </a:rPr>
              <a:t>&lt;&gt;&lt;/&gt;</a:t>
            </a:r>
            <a:r>
              <a:rPr lang="en-US" sz="1200" dirty="0">
                <a:highlight>
                  <a:srgbClr val="C0C0C0"/>
                </a:highlight>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i="1" dirty="0">
                <a:highlight>
                  <a:srgbClr val="C0C0C0"/>
                </a:highlight>
                <a:latin typeface="Times New Roman" panose="02020603050405020304" pitchFamily="18" charset="0"/>
                <a:cs typeface="Times New Roman" panose="02020603050405020304" pitchFamily="18" charset="0"/>
              </a:rPr>
              <a:t>&lt;</a:t>
            </a:r>
            <a:r>
              <a:rPr lang="en-US" sz="1200" i="1" dirty="0" err="1">
                <a:highlight>
                  <a:srgbClr val="C0C0C0"/>
                </a:highlight>
                <a:latin typeface="Times New Roman" panose="02020603050405020304" pitchFamily="18" charset="0"/>
                <a:cs typeface="Times New Roman" panose="02020603050405020304" pitchFamily="18" charset="0"/>
              </a:rPr>
              <a:t>React.Fragment</a:t>
            </a:r>
            <a:r>
              <a:rPr lang="en-US" sz="1200" i="1" dirty="0">
                <a:highlight>
                  <a:srgbClr val="C0C0C0"/>
                </a:highlight>
                <a:latin typeface="Times New Roman" panose="02020603050405020304" pitchFamily="18" charset="0"/>
                <a:cs typeface="Times New Roman" panose="02020603050405020304" pitchFamily="18" charset="0"/>
              </a:rPr>
              <a:t>&gt;&lt;/</a:t>
            </a:r>
            <a:r>
              <a:rPr lang="en-US" sz="1200" i="1" dirty="0" err="1">
                <a:highlight>
                  <a:srgbClr val="C0C0C0"/>
                </a:highlight>
                <a:latin typeface="Times New Roman" panose="02020603050405020304" pitchFamily="18" charset="0"/>
                <a:cs typeface="Times New Roman" panose="02020603050405020304" pitchFamily="18" charset="0"/>
              </a:rPr>
              <a:t>React.Fragment</a:t>
            </a:r>
            <a:r>
              <a:rPr lang="en-US" sz="1200" i="1" dirty="0">
                <a:highlight>
                  <a:srgbClr val="C0C0C0"/>
                </a:highlight>
                <a:latin typeface="Times New Roman" panose="02020603050405020304" pitchFamily="18" charset="0"/>
                <a:cs typeface="Times New Roman" panose="02020603050405020304" pitchFamily="18" charset="0"/>
              </a:rPr>
              <a:t>&gt;)</a:t>
            </a:r>
          </a:p>
          <a:p>
            <a:pPr marL="171450" lvl="1" indent="-1714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Component: </a:t>
            </a:r>
          </a:p>
          <a:p>
            <a:pPr marL="804863" lvl="2" indent="-347663" algn="just">
              <a:buFont typeface="Wingdings" panose="05000000000000000000" pitchFamily="2" charset="2"/>
              <a:buChar char="§"/>
            </a:pP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element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type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Component,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gồm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nhiều</a:t>
            </a:r>
            <a:r>
              <a:rPr lang="en-US" sz="1200" dirty="0">
                <a:latin typeface="Times New Roman" panose="02020603050405020304" pitchFamily="18" charset="0"/>
                <a:cs typeface="Times New Roman" panose="02020603050405020304" pitchFamily="18" charset="0"/>
              </a:rPr>
              <a:t> React element</a:t>
            </a:r>
          </a:p>
          <a:p>
            <a:pPr marL="804863" lvl="2" indent="-347663" algn="just">
              <a:buFont typeface="Wingdings" panose="05000000000000000000" pitchFamily="2" charset="2"/>
              <a:buChar char="§"/>
            </a:pPr>
            <a:r>
              <a:rPr lang="en-US" sz="1200" dirty="0" err="1">
                <a:latin typeface="Times New Roman" panose="02020603050405020304" pitchFamily="18" charset="0"/>
                <a:cs typeface="Times New Roman" panose="02020603050405020304" pitchFamily="18" charset="0"/>
              </a:rPr>
              <a:t>Thường</a:t>
            </a:r>
            <a:r>
              <a:rPr lang="en-US" sz="1200" dirty="0">
                <a:latin typeface="Times New Roman" panose="02020603050405020304" pitchFamily="18" charset="0"/>
                <a:cs typeface="Times New Roman" panose="02020603050405020304" pitchFamily="18" charset="0"/>
              </a:rPr>
              <a:t> do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xây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element </a:t>
            </a:r>
            <a:r>
              <a:rPr lang="en-US" sz="1200" dirty="0" err="1">
                <a:latin typeface="Times New Roman" panose="02020603050405020304" pitchFamily="18" charset="0"/>
                <a:cs typeface="Times New Roman" panose="02020603050405020304" pitchFamily="18" charset="0"/>
              </a:rPr>
              <a:t>khác</a:t>
            </a:r>
            <a:endParaRPr lang="en-US" sz="1200" dirty="0">
              <a:latin typeface="Times New Roman" panose="02020603050405020304" pitchFamily="18" charset="0"/>
              <a:cs typeface="Times New Roman" panose="02020603050405020304" pitchFamily="18" charset="0"/>
            </a:endParaRPr>
          </a:p>
          <a:p>
            <a:pPr marL="804863" lvl="3" indent="-347663" algn="just">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Khi Compile, Component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render </a:t>
            </a: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theo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chuẩn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React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phần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lên</a:t>
            </a:r>
            <a:r>
              <a:rPr lang="en-US" sz="1200" dirty="0">
                <a:latin typeface="Times New Roman" panose="02020603050405020304" pitchFamily="18" charset="0"/>
                <a:cs typeface="Times New Roman" panose="02020603050405020304" pitchFamily="18" charset="0"/>
              </a:rPr>
              <a:t> DOM</a:t>
            </a:r>
          </a:p>
          <a:p>
            <a:endParaRPr lang="en-US" dirty="0"/>
          </a:p>
        </p:txBody>
      </p:sp>
      <p:grpSp>
        <p:nvGrpSpPr>
          <p:cNvPr id="4" name="Group 3">
            <a:extLst>
              <a:ext uri="{FF2B5EF4-FFF2-40B4-BE49-F238E27FC236}">
                <a16:creationId xmlns:a16="http://schemas.microsoft.com/office/drawing/2014/main" id="{273458BE-E982-E058-B9E7-10A7A778F40A}"/>
              </a:ext>
            </a:extLst>
          </p:cNvPr>
          <p:cNvGrpSpPr/>
          <p:nvPr/>
        </p:nvGrpSpPr>
        <p:grpSpPr>
          <a:xfrm>
            <a:off x="954000" y="1219200"/>
            <a:ext cx="5796000" cy="472320"/>
            <a:chOff x="414000" y="48059"/>
            <a:chExt cx="5796000" cy="472320"/>
          </a:xfrm>
        </p:grpSpPr>
        <p:sp>
          <p:nvSpPr>
            <p:cNvPr id="6" name="Rectangle: Rounded Corners 5">
              <a:extLst>
                <a:ext uri="{FF2B5EF4-FFF2-40B4-BE49-F238E27FC236}">
                  <a16:creationId xmlns:a16="http://schemas.microsoft.com/office/drawing/2014/main" id="{91A6EA87-A70C-8C19-C484-8E713A0F469E}"/>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1D55AF98-334C-EB0B-1588-94D74C1AEA11}"/>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3" name="Rectangle 22">
            <a:extLst>
              <a:ext uri="{FF2B5EF4-FFF2-40B4-BE49-F238E27FC236}">
                <a16:creationId xmlns:a16="http://schemas.microsoft.com/office/drawing/2014/main" id="{478F7082-8FE1-2C98-8883-62F41D340EC4}"/>
              </a:ext>
            </a:extLst>
          </p:cNvPr>
          <p:cNvSpPr/>
          <p:nvPr/>
        </p:nvSpPr>
        <p:spPr>
          <a:xfrm>
            <a:off x="587625" y="4292034"/>
            <a:ext cx="8280000" cy="685800"/>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ReactJS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phép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Element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Component </a:t>
            </a:r>
            <a:r>
              <a:rPr lang="en-US" sz="1200" dirty="0" err="1">
                <a:latin typeface="Times New Roman" panose="02020603050405020304" pitchFamily="18" charset="0"/>
                <a:cs typeface="Times New Roman" panose="02020603050405020304" pitchFamily="18" charset="0"/>
              </a:rPr>
              <a:t>mà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lưu</a:t>
            </a:r>
            <a:r>
              <a:rPr lang="en-US" sz="1200" dirty="0">
                <a:latin typeface="Times New Roman" panose="02020603050405020304" pitchFamily="18" charset="0"/>
                <a:cs typeface="Times New Roman" panose="02020603050405020304" pitchFamily="18" charset="0"/>
              </a:rPr>
              <a:t> ý </a:t>
            </a:r>
            <a:r>
              <a:rPr lang="en-US" sz="1200" dirty="0" err="1">
                <a:latin typeface="Times New Roman" panose="02020603050405020304" pitchFamily="18" charset="0"/>
                <a:cs typeface="Times New Roman" panose="02020603050405020304" pitchFamily="18" charset="0"/>
              </a:rPr>
              <a:t>gì</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Component con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nằm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Component cha,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ReactJS </a:t>
            </a:r>
            <a:r>
              <a:rPr lang="en-US" sz="1200" dirty="0" err="1">
                <a:latin typeface="Times New Roman" panose="02020603050405020304" pitchFamily="18" charset="0"/>
                <a:cs typeface="Times New Roman" panose="02020603050405020304" pitchFamily="18" charset="0"/>
              </a:rPr>
              <a:t>gắn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lên</a:t>
            </a:r>
            <a:r>
              <a:rPr lang="en-US" sz="1200" dirty="0">
                <a:latin typeface="Times New Roman" panose="02020603050405020304" pitchFamily="18" charset="0"/>
                <a:cs typeface="Times New Roman" panose="02020603050405020304" pitchFamily="18" charset="0"/>
              </a:rPr>
              <a:t> DOM</a:t>
            </a:r>
            <a:endParaRPr lang="en-US" dirty="0"/>
          </a:p>
        </p:txBody>
      </p:sp>
      <p:grpSp>
        <p:nvGrpSpPr>
          <p:cNvPr id="24" name="Group 23">
            <a:extLst>
              <a:ext uri="{FF2B5EF4-FFF2-40B4-BE49-F238E27FC236}">
                <a16:creationId xmlns:a16="http://schemas.microsoft.com/office/drawing/2014/main" id="{5D06E4DB-5546-DF78-1596-16CBF937CED0}"/>
              </a:ext>
            </a:extLst>
          </p:cNvPr>
          <p:cNvGrpSpPr/>
          <p:nvPr/>
        </p:nvGrpSpPr>
        <p:grpSpPr>
          <a:xfrm>
            <a:off x="963525" y="4032817"/>
            <a:ext cx="5796000" cy="472320"/>
            <a:chOff x="414000" y="48059"/>
            <a:chExt cx="5796000" cy="472320"/>
          </a:xfrm>
          <a:solidFill>
            <a:schemeClr val="accent3">
              <a:lumMod val="75000"/>
            </a:schemeClr>
          </a:solidFill>
        </p:grpSpPr>
        <p:sp>
          <p:nvSpPr>
            <p:cNvPr id="25" name="Rectangle: Rounded Corners 24">
              <a:extLst>
                <a:ext uri="{FF2B5EF4-FFF2-40B4-BE49-F238E27FC236}">
                  <a16:creationId xmlns:a16="http://schemas.microsoft.com/office/drawing/2014/main" id="{941725DF-5BF1-A765-9F86-938646EB1CD9}"/>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ectangle: Rounded Corners 6">
              <a:extLst>
                <a:ext uri="{FF2B5EF4-FFF2-40B4-BE49-F238E27FC236}">
                  <a16:creationId xmlns:a16="http://schemas.microsoft.com/office/drawing/2014/main" id="{0E401A3B-EDDC-B8F3-7C23-4624141376AE}"/>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Sử</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dụng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A45C3844-19CD-8909-6B67-FE6E28F5A6EA}"/>
              </a:ext>
            </a:extLst>
          </p:cNvPr>
          <p:cNvSpPr/>
          <p:nvPr/>
        </p:nvSpPr>
        <p:spPr>
          <a:xfrm>
            <a:off x="587625" y="5404587"/>
            <a:ext cx="8280000" cy="838202"/>
          </a:xfrm>
          <a:prstGeom prst="rect">
            <a:avLst/>
          </a:prstGeom>
          <a:ln>
            <a:solidFill>
              <a:srgbClr val="00B0F0"/>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lvl="1" indent="171450" algn="just">
              <a:buFont typeface="Arial" panose="020B0604020202020204" pitchFamily="34" charset="0"/>
              <a:buChar char="•"/>
            </a:pPr>
            <a:endParaRPr lang="en-US" sz="1200" i="1" dirty="0">
              <a:latin typeface="Times New Roman" panose="02020603050405020304" pitchFamily="18" charset="0"/>
              <a:cs typeface="Times New Roman" panose="02020603050405020304" pitchFamily="18" charset="0"/>
            </a:endParaRPr>
          </a:p>
          <a:p>
            <a:pPr marL="0" lvl="1" indent="171450" algn="just">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Theo </a:t>
            </a:r>
            <a:r>
              <a:rPr lang="en-US" sz="1200" i="1" dirty="0" err="1">
                <a:latin typeface="Times New Roman" panose="02020603050405020304" pitchFamily="18" charset="0"/>
                <a:cs typeface="Times New Roman" panose="02020603050405020304" pitchFamily="18" charset="0"/>
              </a:rPr>
              <a:t>mô</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hình</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thiết</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kế</a:t>
            </a:r>
            <a:r>
              <a:rPr lang="en-US" sz="1200" i="1"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StatelessComponent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StatefulComponent</a:t>
            </a:r>
            <a:r>
              <a:rPr lang="en-US" sz="1200" dirty="0">
                <a:latin typeface="Times New Roman" panose="02020603050405020304" pitchFamily="18" charset="0"/>
                <a:cs typeface="Times New Roman" panose="02020603050405020304" pitchFamily="18" charset="0"/>
              </a:rPr>
              <a:t>, Higher-order Components, Pure Components</a:t>
            </a:r>
          </a:p>
          <a:p>
            <a:pPr marL="0" lvl="1" indent="171450" algn="just">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Theo </a:t>
            </a:r>
            <a:r>
              <a:rPr lang="en-US" sz="1200" i="1" dirty="0" err="1">
                <a:latin typeface="Times New Roman" panose="02020603050405020304" pitchFamily="18" charset="0"/>
                <a:cs typeface="Times New Roman" panose="02020603050405020304" pitchFamily="18" charset="0"/>
              </a:rPr>
              <a:t>hướng</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sử</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dụng</a:t>
            </a: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Controlled Components – Uncontrolled Components</a:t>
            </a:r>
          </a:p>
          <a:p>
            <a:pPr marL="0" lvl="1" indent="171450" algn="just">
              <a:buFont typeface="Arial" panose="020B0604020202020204" pitchFamily="34" charset="0"/>
              <a:buChar char="•"/>
            </a:pPr>
            <a:r>
              <a:rPr lang="en-US" sz="1200" i="1" dirty="0">
                <a:latin typeface="Times New Roman" panose="02020603050405020304" pitchFamily="18" charset="0"/>
                <a:cs typeface="Times New Roman" panose="02020603050405020304" pitchFamily="18" charset="0"/>
              </a:rPr>
              <a:t>Theo type </a:t>
            </a:r>
            <a:r>
              <a:rPr lang="en-US" sz="1200" i="1" dirty="0" err="1">
                <a:latin typeface="Times New Roman" panose="02020603050405020304" pitchFamily="18" charset="0"/>
                <a:cs typeface="Times New Roman" panose="02020603050405020304" pitchFamily="18" charset="0"/>
              </a:rPr>
              <a:t>của</a:t>
            </a:r>
            <a:r>
              <a:rPr lang="en-US" sz="1200" i="1" dirty="0">
                <a:latin typeface="Times New Roman" panose="02020603050405020304" pitchFamily="18" charset="0"/>
                <a:cs typeface="Times New Roman" panose="02020603050405020304" pitchFamily="18" charset="0"/>
              </a:rPr>
              <a:t> ReactJS Component: </a:t>
            </a:r>
            <a:r>
              <a:rPr lang="en-US" sz="1200" dirty="0">
                <a:latin typeface="Times New Roman" panose="02020603050405020304" pitchFamily="18" charset="0"/>
                <a:cs typeface="Times New Roman" panose="02020603050405020304" pitchFamily="18" charset="0"/>
              </a:rPr>
              <a:t>Class Component – Function Component</a:t>
            </a:r>
          </a:p>
        </p:txBody>
      </p:sp>
      <p:grpSp>
        <p:nvGrpSpPr>
          <p:cNvPr id="28" name="Group 27">
            <a:extLst>
              <a:ext uri="{FF2B5EF4-FFF2-40B4-BE49-F238E27FC236}">
                <a16:creationId xmlns:a16="http://schemas.microsoft.com/office/drawing/2014/main" id="{F4F11EF7-FA00-9B64-C6DC-883BE5220AE7}"/>
              </a:ext>
            </a:extLst>
          </p:cNvPr>
          <p:cNvGrpSpPr/>
          <p:nvPr/>
        </p:nvGrpSpPr>
        <p:grpSpPr>
          <a:xfrm>
            <a:off x="963525" y="5160869"/>
            <a:ext cx="5796000" cy="472320"/>
            <a:chOff x="414000" y="48059"/>
            <a:chExt cx="5796000" cy="472320"/>
          </a:xfrm>
          <a:solidFill>
            <a:srgbClr val="00B0F0"/>
          </a:solidFill>
        </p:grpSpPr>
        <p:sp>
          <p:nvSpPr>
            <p:cNvPr id="29" name="Rectangle: Rounded Corners 28">
              <a:extLst>
                <a:ext uri="{FF2B5EF4-FFF2-40B4-BE49-F238E27FC236}">
                  <a16:creationId xmlns:a16="http://schemas.microsoft.com/office/drawing/2014/main" id="{D2CA981B-71C0-1345-D7F7-99F372E32974}"/>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Rectangle: Rounded Corners 6">
              <a:extLst>
                <a:ext uri="{FF2B5EF4-FFF2-40B4-BE49-F238E27FC236}">
                  <a16:creationId xmlns:a16="http://schemas.microsoft.com/office/drawing/2014/main" id="{A10B07D0-506E-B2E4-9A81-0DCC526EECA7}"/>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loại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các</a:t>
              </a:r>
              <a:r>
                <a:rPr lang="en-US" sz="1600" b="1">
                  <a:latin typeface="Times New Roman" panose="02020603050405020304" pitchFamily="18" charset="0"/>
                  <a:cs typeface="Times New Roman" panose="02020603050405020304" pitchFamily="18" charset="0"/>
                </a:rPr>
                <a:t> Component</a:t>
              </a:r>
              <a:endParaRPr lang="en-US" sz="1600"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65051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2.	Element -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6B2C30-0117-7480-4F19-9E0CC8049820}"/>
              </a:ext>
            </a:extLst>
          </p:cNvPr>
          <p:cNvSpPr/>
          <p:nvPr/>
        </p:nvSpPr>
        <p:spPr>
          <a:xfrm>
            <a:off x="578100" y="1504951"/>
            <a:ext cx="8280000" cy="721939"/>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Component Types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ReactJS. Cho </a:t>
            </a:r>
            <a:r>
              <a:rPr lang="en-US" sz="1200" err="1">
                <a:latin typeface="Times New Roman" panose="02020603050405020304" pitchFamily="18" charset="0"/>
                <a:cs typeface="Times New Roman" panose="02020603050405020304" pitchFamily="18" charset="0"/>
              </a:rPr>
              <a:t>biết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cung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cấp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phương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Types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73458BE-E982-E058-B9E7-10A7A778F40A}"/>
              </a:ext>
            </a:extLst>
          </p:cNvPr>
          <p:cNvGrpSpPr/>
          <p:nvPr/>
        </p:nvGrpSpPr>
        <p:grpSpPr>
          <a:xfrm>
            <a:off x="954000" y="1255394"/>
            <a:ext cx="5796000" cy="472320"/>
            <a:chOff x="414000" y="48059"/>
            <a:chExt cx="5796000" cy="472320"/>
          </a:xfrm>
        </p:grpSpPr>
        <p:sp>
          <p:nvSpPr>
            <p:cNvPr id="6" name="Rectangle: Rounded Corners 5">
              <a:extLst>
                <a:ext uri="{FF2B5EF4-FFF2-40B4-BE49-F238E27FC236}">
                  <a16:creationId xmlns:a16="http://schemas.microsoft.com/office/drawing/2014/main" id="{91A6EA87-A70C-8C19-C484-8E713A0F469E}"/>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1D55AF98-334C-EB0B-1588-94D74C1AEA11}"/>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3" name="Rectangle 22">
            <a:extLst>
              <a:ext uri="{FF2B5EF4-FFF2-40B4-BE49-F238E27FC236}">
                <a16:creationId xmlns:a16="http://schemas.microsoft.com/office/drawing/2014/main" id="{478F7082-8FE1-2C98-8883-62F41D340EC4}"/>
              </a:ext>
            </a:extLst>
          </p:cNvPr>
          <p:cNvSpPr/>
          <p:nvPr/>
        </p:nvSpPr>
        <p:spPr>
          <a:xfrm>
            <a:off x="578100" y="2678488"/>
            <a:ext cx="8280000" cy="3950912"/>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Gồm</a:t>
            </a:r>
            <a:r>
              <a:rPr lang="en-US" sz="1200">
                <a:latin typeface="Times New Roman" panose="02020603050405020304" pitchFamily="18" charset="0"/>
                <a:cs typeface="Times New Roman" panose="02020603050405020304" pitchFamily="18" charset="0"/>
              </a:rPr>
              <a:t> 2 </a:t>
            </a:r>
            <a:r>
              <a:rPr lang="en-US" sz="1200" err="1">
                <a:latin typeface="Times New Roman" panose="02020603050405020304" pitchFamily="18" charset="0"/>
                <a:cs typeface="Times New Roman" panose="02020603050405020304" pitchFamily="18" charset="0"/>
              </a:rPr>
              <a:t>loại</a:t>
            </a:r>
            <a:r>
              <a:rPr lang="en-US" sz="1200">
                <a:latin typeface="Times New Roman" panose="02020603050405020304" pitchFamily="18" charset="0"/>
                <a:cs typeface="Times New Roman" panose="02020603050405020304" pitchFamily="18" charset="0"/>
              </a:rPr>
              <a:t> chính: Class Component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Function Component</a:t>
            </a:r>
          </a:p>
        </p:txBody>
      </p:sp>
      <p:grpSp>
        <p:nvGrpSpPr>
          <p:cNvPr id="24" name="Group 23">
            <a:extLst>
              <a:ext uri="{FF2B5EF4-FFF2-40B4-BE49-F238E27FC236}">
                <a16:creationId xmlns:a16="http://schemas.microsoft.com/office/drawing/2014/main" id="{5D06E4DB-5546-DF78-1596-16CBF937CED0}"/>
              </a:ext>
            </a:extLst>
          </p:cNvPr>
          <p:cNvGrpSpPr/>
          <p:nvPr/>
        </p:nvGrpSpPr>
        <p:grpSpPr>
          <a:xfrm>
            <a:off x="954000" y="2442328"/>
            <a:ext cx="5796000" cy="472320"/>
            <a:chOff x="414000" y="48059"/>
            <a:chExt cx="5796000" cy="472320"/>
          </a:xfrm>
          <a:solidFill>
            <a:schemeClr val="accent3">
              <a:lumMod val="75000"/>
            </a:schemeClr>
          </a:solidFill>
        </p:grpSpPr>
        <p:sp>
          <p:nvSpPr>
            <p:cNvPr id="25" name="Rectangle: Rounded Corners 24">
              <a:extLst>
                <a:ext uri="{FF2B5EF4-FFF2-40B4-BE49-F238E27FC236}">
                  <a16:creationId xmlns:a16="http://schemas.microsoft.com/office/drawing/2014/main" id="{941725DF-5BF1-A765-9F86-938646EB1CD9}"/>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ectangle: Rounded Corners 6">
              <a:extLst>
                <a:ext uri="{FF2B5EF4-FFF2-40B4-BE49-F238E27FC236}">
                  <a16:creationId xmlns:a16="http://schemas.microsoft.com/office/drawing/2014/main" id="{0E401A3B-EDDC-B8F3-7C23-4624141376AE}"/>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loại</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3" name="Arrow: Pentagon 2">
            <a:extLst>
              <a:ext uri="{FF2B5EF4-FFF2-40B4-BE49-F238E27FC236}">
                <a16:creationId xmlns:a16="http://schemas.microsoft.com/office/drawing/2014/main" id="{EF9CE7D4-D352-9DFA-B22D-257E27058D6D}"/>
              </a:ext>
            </a:extLst>
          </p:cNvPr>
          <p:cNvSpPr/>
          <p:nvPr/>
        </p:nvSpPr>
        <p:spPr>
          <a:xfrm>
            <a:off x="847723" y="3150004"/>
            <a:ext cx="1438278" cy="1588646"/>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Class Component</a:t>
            </a:r>
          </a:p>
        </p:txBody>
      </p:sp>
      <p:sp>
        <p:nvSpPr>
          <p:cNvPr id="9" name="Arrow: Pentagon 8">
            <a:extLst>
              <a:ext uri="{FF2B5EF4-FFF2-40B4-BE49-F238E27FC236}">
                <a16:creationId xmlns:a16="http://schemas.microsoft.com/office/drawing/2014/main" id="{3DCA760C-92BE-B910-90C2-FF6E2C6AA08D}"/>
              </a:ext>
            </a:extLst>
          </p:cNvPr>
          <p:cNvSpPr/>
          <p:nvPr/>
        </p:nvSpPr>
        <p:spPr>
          <a:xfrm>
            <a:off x="838199" y="4876800"/>
            <a:ext cx="1447802" cy="1634368"/>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Function Component</a:t>
            </a:r>
            <a:endParaRPr lang="en-US" sz="1400" b="1">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B822B3BD-4C30-A76D-69F0-9A6A25746E12}"/>
              </a:ext>
            </a:extLst>
          </p:cNvPr>
          <p:cNvSpPr/>
          <p:nvPr/>
        </p:nvSpPr>
        <p:spPr>
          <a:xfrm>
            <a:off x="2460599" y="3130086"/>
            <a:ext cx="6222902" cy="1608564"/>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4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28A8E84-5566-50DA-CBF7-C47E2FDA594D}"/>
              </a:ext>
            </a:extLst>
          </p:cNvPr>
          <p:cNvSpPr txBox="1"/>
          <p:nvPr/>
        </p:nvSpPr>
        <p:spPr>
          <a:xfrm>
            <a:off x="2479648" y="3130086"/>
            <a:ext cx="5715000" cy="492443"/>
          </a:xfrm>
          <a:prstGeom prst="rect">
            <a:avLst/>
          </a:prstGeom>
          <a:noFill/>
        </p:spPr>
        <p:txBody>
          <a:bodyPr wrap="square" rtlCol="0">
            <a:spAutoFit/>
          </a:bodyPr>
          <a:lstStyle/>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khởi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class</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Kế</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thừa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React.Component</a:t>
            </a:r>
            <a:endParaRPr lang="en-US" sz="130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9B31F2A3-C30E-F162-C0C7-C4646CE1B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163" y="3648021"/>
            <a:ext cx="3372148" cy="959107"/>
          </a:xfrm>
          <a:prstGeom prst="rect">
            <a:avLst/>
          </a:prstGeom>
        </p:spPr>
      </p:pic>
      <p:sp>
        <p:nvSpPr>
          <p:cNvPr id="19" name="Arrow: Pentagon 18">
            <a:extLst>
              <a:ext uri="{FF2B5EF4-FFF2-40B4-BE49-F238E27FC236}">
                <a16:creationId xmlns:a16="http://schemas.microsoft.com/office/drawing/2014/main" id="{8A8B0E3C-823A-5C88-B465-9E8399607AA7}"/>
              </a:ext>
            </a:extLst>
          </p:cNvPr>
          <p:cNvSpPr/>
          <p:nvPr/>
        </p:nvSpPr>
        <p:spPr>
          <a:xfrm>
            <a:off x="2460599" y="4843288"/>
            <a:ext cx="6222902" cy="1654286"/>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4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9DD8728-D24E-FE07-DA5E-24B83177397F}"/>
              </a:ext>
            </a:extLst>
          </p:cNvPr>
          <p:cNvSpPr txBox="1"/>
          <p:nvPr/>
        </p:nvSpPr>
        <p:spPr>
          <a:xfrm>
            <a:off x="2479648" y="4843288"/>
            <a:ext cx="5715000" cy="492443"/>
          </a:xfrm>
          <a:prstGeom prst="rect">
            <a:avLst/>
          </a:prstGeom>
          <a:noFill/>
        </p:spPr>
        <p:txBody>
          <a:bodyPr wrap="square" rtlCol="0">
            <a:spAutoFit/>
          </a:bodyPr>
          <a:lstStyle/>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khởi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function</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type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React.FC</a:t>
            </a:r>
            <a:endParaRPr lang="en-US" sz="13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EF7AED89-1AFB-EC2E-C831-1E91C7F2F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1163" y="5365292"/>
            <a:ext cx="3381673" cy="1072758"/>
          </a:xfrm>
          <a:prstGeom prst="rect">
            <a:avLst/>
          </a:prstGeom>
        </p:spPr>
      </p:pic>
    </p:spTree>
    <p:extLst>
      <p:ext uri="{BB962C8B-B14F-4D97-AF65-F5344CB8AC3E}">
        <p14:creationId xmlns:p14="http://schemas.microsoft.com/office/powerpoint/2010/main" val="3048129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3.	Component Types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p>
          <a:p>
            <a:pPr algn="just"/>
            <a:r>
              <a:rPr lang="en-US" sz="1400" b="1" err="1">
                <a:solidFill>
                  <a:srgbClr val="C00000"/>
                </a:solidFill>
                <a:latin typeface="Times New Roman" panose="02020603050405020304" pitchFamily="18" charset="0"/>
                <a:cs typeface="Times New Roman" panose="02020603050405020304" pitchFamily="18" charset="0"/>
              </a:rPr>
              <a:t>Đặc</a:t>
            </a:r>
            <a:r>
              <a:rPr lang="en-US" sz="1400" b="1">
                <a:solidFill>
                  <a:srgbClr val="C00000"/>
                </a:solidFill>
                <a:latin typeface="Times New Roman" panose="02020603050405020304" pitchFamily="18" charset="0"/>
                <a:cs typeface="Times New Roman" panose="02020603050405020304" pitchFamily="18" charset="0"/>
              </a:rPr>
              <a:t> </a:t>
            </a:r>
            <a:r>
              <a:rPr lang="en-US" sz="1400" b="1" err="1">
                <a:solidFill>
                  <a:srgbClr val="C00000"/>
                </a:solidFill>
                <a:latin typeface="Times New Roman" panose="02020603050405020304" pitchFamily="18" charset="0"/>
                <a:cs typeface="Times New Roman" panose="02020603050405020304" pitchFamily="18" charset="0"/>
              </a:rPr>
              <a:t>điểm</a:t>
            </a:r>
            <a:r>
              <a:rPr lang="en-US" sz="1400" b="1">
                <a:solidFill>
                  <a:srgbClr val="C00000"/>
                </a:solidFill>
                <a:latin typeface="Times New Roman" panose="02020603050405020304" pitchFamily="18" charset="0"/>
                <a:cs typeface="Times New Roman" panose="02020603050405020304" pitchFamily="18" charset="0"/>
              </a:rPr>
              <a:t>: </a:t>
            </a: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endParaRPr lang="en-US" sz="1400" b="1">
              <a:solidFill>
                <a:srgbClr val="C00000"/>
              </a:solidFill>
              <a:latin typeface="Times New Roman" panose="02020603050405020304" pitchFamily="18" charset="0"/>
              <a:cs typeface="Times New Roman" panose="02020603050405020304" pitchFamily="18" charset="0"/>
            </a:endParaRPr>
          </a:p>
          <a:p>
            <a:pPr algn="just"/>
            <a:r>
              <a:rPr lang="en-US" sz="1400" b="1">
                <a:solidFill>
                  <a:srgbClr val="C00000"/>
                </a:solidFill>
                <a:latin typeface="Times New Roman" panose="02020603050405020304" pitchFamily="18" charset="0"/>
                <a:cs typeface="Times New Roman" panose="02020603050405020304" pitchFamily="18" charset="0"/>
              </a:rPr>
              <a:t>So </a:t>
            </a:r>
            <a:r>
              <a:rPr lang="en-US" sz="1400" b="1" err="1">
                <a:solidFill>
                  <a:srgbClr val="C00000"/>
                </a:solidFill>
                <a:latin typeface="Times New Roman" panose="02020603050405020304" pitchFamily="18" charset="0"/>
                <a:cs typeface="Times New Roman" panose="02020603050405020304" pitchFamily="18" charset="0"/>
              </a:rPr>
              <a:t>sánh</a:t>
            </a:r>
            <a:r>
              <a:rPr lang="en-US" sz="1400" b="1">
                <a:solidFill>
                  <a:srgbClr val="C00000"/>
                </a:solidFill>
                <a:latin typeface="Times New Roman" panose="02020603050405020304" pitchFamily="18" charset="0"/>
                <a:cs typeface="Times New Roman" panose="02020603050405020304" pitchFamily="18" charset="0"/>
              </a:rPr>
              <a:t>:</a:t>
            </a:r>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endParaRPr lang="en-US" sz="1300" b="1">
              <a:solidFill>
                <a:srgbClr val="C00000"/>
              </a:solidFill>
              <a:latin typeface="Times New Roman" panose="02020603050405020304" pitchFamily="18" charset="0"/>
              <a:cs typeface="Times New Roman" panose="02020603050405020304" pitchFamily="18" charset="0"/>
            </a:endParaRPr>
          </a:p>
          <a:p>
            <a:pPr algn="just"/>
            <a:r>
              <a:rPr lang="en-US" sz="1400" b="1" err="1">
                <a:solidFill>
                  <a:srgbClr val="C00000"/>
                </a:solidFill>
                <a:latin typeface="Times New Roman" panose="02020603050405020304" pitchFamily="18" charset="0"/>
                <a:cs typeface="Times New Roman" panose="02020603050405020304" pitchFamily="18" charset="0"/>
              </a:rPr>
              <a:t>Ghi</a:t>
            </a:r>
            <a:r>
              <a:rPr lang="en-US" sz="1400" b="1">
                <a:solidFill>
                  <a:srgbClr val="C00000"/>
                </a:solidFill>
                <a:latin typeface="Times New Roman" panose="02020603050405020304" pitchFamily="18" charset="0"/>
                <a:cs typeface="Times New Roman" panose="02020603050405020304" pitchFamily="18" charset="0"/>
              </a:rPr>
              <a:t> </a:t>
            </a:r>
            <a:r>
              <a:rPr lang="en-US" sz="1400" b="1" err="1">
                <a:solidFill>
                  <a:srgbClr val="C00000"/>
                </a:solidFill>
                <a:latin typeface="Times New Roman" panose="02020603050405020304" pitchFamily="18" charset="0"/>
                <a:cs typeface="Times New Roman" panose="02020603050405020304" pitchFamily="18" charset="0"/>
              </a:rPr>
              <a:t>chú</a:t>
            </a:r>
            <a:r>
              <a:rPr lang="en-US" sz="1400" b="1">
                <a:solidFill>
                  <a:srgbClr val="C00000"/>
                </a:solidFill>
                <a:latin typeface="Times New Roman" panose="02020603050405020304" pitchFamily="18" charset="0"/>
                <a:cs typeface="Times New Roman" panose="02020603050405020304" pitchFamily="18" charset="0"/>
              </a:rPr>
              <a:t>: </a:t>
            </a:r>
            <a:endParaRPr lang="en-US" sz="1400">
              <a:solidFill>
                <a:srgbClr val="C00000"/>
              </a:solidFill>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Cơ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chế</a:t>
            </a:r>
            <a:r>
              <a:rPr lang="en-US" sz="1200">
                <a:latin typeface="Times New Roman" panose="02020603050405020304" pitchFamily="18" charset="0"/>
                <a:cs typeface="Times New Roman" panose="02020603050405020304" pitchFamily="18" charset="0"/>
              </a:rPr>
              <a:t> re-render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i="1">
                <a:latin typeface="Times New Roman" panose="02020603050405020304" pitchFamily="18" charset="0"/>
                <a:cs typeface="Times New Roman" panose="02020603050405020304" pitchFamily="18" charset="0"/>
              </a:rPr>
              <a:t>Class Component </a:t>
            </a:r>
            <a:r>
              <a:rPr lang="en-US" sz="1200">
                <a:latin typeface="Times New Roman" panose="02020603050405020304" pitchFamily="18" charset="0"/>
                <a:cs typeface="Times New Roman" panose="02020603050405020304" pitchFamily="18" charset="0"/>
              </a:rPr>
              <a:t>hay </a:t>
            </a:r>
            <a:r>
              <a:rPr lang="en-US" sz="1200" i="1">
                <a:latin typeface="Times New Roman" panose="02020603050405020304" pitchFamily="18" charset="0"/>
                <a:cs typeface="Times New Roman" panose="02020603050405020304" pitchFamily="18" charset="0"/>
              </a:rPr>
              <a:t>Function Component </a:t>
            </a:r>
            <a:r>
              <a:rPr lang="en-US" sz="1200" err="1">
                <a:latin typeface="Times New Roman" panose="02020603050405020304" pitchFamily="18" charset="0"/>
                <a:cs typeface="Times New Roman" panose="02020603050405020304" pitchFamily="18" charset="0"/>
              </a:rPr>
              <a:t>đều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Mỗi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re-render, React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ra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instance (</a:t>
            </a:r>
            <a:r>
              <a:rPr lang="en-US" sz="1200" err="1">
                <a:latin typeface="Times New Roman" panose="02020603050405020304" pitchFamily="18" charset="0"/>
                <a:cs typeface="Times New Roman" panose="02020603050405020304" pitchFamily="18" charset="0"/>
              </a:rPr>
              <a:t>phiên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đảm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bảo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tuân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quy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tắc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functional programming) </a:t>
            </a:r>
          </a:p>
        </p:txBody>
      </p:sp>
      <p:sp>
        <p:nvSpPr>
          <p:cNvPr id="3" name="Rectangle 2">
            <a:extLst>
              <a:ext uri="{FF2B5EF4-FFF2-40B4-BE49-F238E27FC236}">
                <a16:creationId xmlns:a16="http://schemas.microsoft.com/office/drawing/2014/main" id="{06893435-7CD4-3BF2-BAFA-F8D461AF5D8C}"/>
              </a:ext>
            </a:extLst>
          </p:cNvPr>
          <p:cNvSpPr/>
          <p:nvPr/>
        </p:nvSpPr>
        <p:spPr>
          <a:xfrm>
            <a:off x="685800" y="1828800"/>
            <a:ext cx="3886200" cy="1295400"/>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class</a:t>
            </a:r>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constructor(), state – </a:t>
            </a:r>
            <a:r>
              <a:rPr lang="en-US" sz="1400" err="1">
                <a:latin typeface="Times New Roman" panose="02020603050405020304" pitchFamily="18" charset="0"/>
                <a:cs typeface="Times New Roman" panose="02020603050405020304" pitchFamily="18" charset="0"/>
              </a:rPr>
              <a:t>setState</a:t>
            </a:r>
            <a:r>
              <a:rPr lang="en-US" sz="1400">
                <a:latin typeface="Times New Roman" panose="02020603050405020304" pitchFamily="18" charset="0"/>
                <a:cs typeface="Times New Roman" panose="02020603050405020304" pitchFamily="18" charset="0"/>
              </a:rPr>
              <a:t> (method) ,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LifeCycle</a:t>
            </a:r>
            <a:r>
              <a:rPr lang="en-US" sz="1400">
                <a:latin typeface="Times New Roman" panose="02020603050405020304" pitchFamily="18" charset="0"/>
                <a:cs typeface="Times New Roman" panose="02020603050405020304" pitchFamily="18" charset="0"/>
              </a:rPr>
              <a:t> methods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a:t>
            </a:r>
          </a:p>
          <a:p>
            <a:pPr marL="285750" indent="-285750">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EFBDA91-6BEE-AC57-787F-C7123C490F94}"/>
              </a:ext>
            </a:extLst>
          </p:cNvPr>
          <p:cNvGrpSpPr/>
          <p:nvPr/>
        </p:nvGrpSpPr>
        <p:grpSpPr>
          <a:xfrm>
            <a:off x="1061700" y="1611689"/>
            <a:ext cx="2062500" cy="472320"/>
            <a:chOff x="414000" y="48059"/>
            <a:chExt cx="5796000" cy="472320"/>
          </a:xfrm>
        </p:grpSpPr>
        <p:sp>
          <p:nvSpPr>
            <p:cNvPr id="6" name="Rectangle: Rounded Corners 5">
              <a:extLst>
                <a:ext uri="{FF2B5EF4-FFF2-40B4-BE49-F238E27FC236}">
                  <a16:creationId xmlns:a16="http://schemas.microsoft.com/office/drawing/2014/main" id="{A1A7F580-20C2-D2DF-5B1F-491F6869EE30}"/>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F2BFA4BB-7BEA-9618-F29A-9BA51A6E3F3F}"/>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Class Component</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1BE93090-5D1A-86CC-A417-E44437CDC43F}"/>
              </a:ext>
            </a:extLst>
          </p:cNvPr>
          <p:cNvSpPr/>
          <p:nvPr/>
        </p:nvSpPr>
        <p:spPr>
          <a:xfrm>
            <a:off x="4800600" y="1828800"/>
            <a:ext cx="3886200" cy="1295400"/>
          </a:xfrm>
          <a:prstGeom prst="rect">
            <a:avLst/>
          </a:prstGeom>
        </p:spPr>
        <p:style>
          <a:lnRef idx="2">
            <a:schemeClr val="accent3"/>
          </a:lnRef>
          <a:fillRef idx="1">
            <a:schemeClr val="lt1"/>
          </a:fillRef>
          <a:effectRef idx="0">
            <a:schemeClr val="accent3"/>
          </a:effectRef>
          <a:fontRef idx="minor">
            <a:schemeClr val="dk1"/>
          </a:fontRef>
        </p:style>
        <p:txBody>
          <a:bodyPr/>
          <a:lstStyle/>
          <a:p>
            <a:endParaRPr lang="en-US"/>
          </a:p>
          <a:p>
            <a:pPr marL="285750" indent="-2857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function</a:t>
            </a:r>
          </a:p>
          <a:p>
            <a:pPr marL="285750" indent="-2857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state, hooks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cấu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trúc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Component</a:t>
            </a:r>
          </a:p>
        </p:txBody>
      </p:sp>
      <p:sp>
        <p:nvSpPr>
          <p:cNvPr id="10" name="Rectangle: Rounded Corners 9">
            <a:extLst>
              <a:ext uri="{FF2B5EF4-FFF2-40B4-BE49-F238E27FC236}">
                <a16:creationId xmlns:a16="http://schemas.microsoft.com/office/drawing/2014/main" id="{C63C8645-D822-A36A-9BE4-A278A7668CEF}"/>
              </a:ext>
            </a:extLst>
          </p:cNvPr>
          <p:cNvSpPr/>
          <p:nvPr/>
        </p:nvSpPr>
        <p:spPr>
          <a:xfrm>
            <a:off x="5176500" y="1611689"/>
            <a:ext cx="2291100" cy="472320"/>
          </a:xfrm>
          <a:prstGeom prst="roundRect">
            <a:avLst/>
          </a:prstGeom>
          <a:solidFill>
            <a:schemeClr val="accent3">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r>
              <a:rPr lang="en-US" sz="1800" b="1" i="1">
                <a:latin typeface="Times New Roman" panose="02020603050405020304" pitchFamily="18" charset="0"/>
                <a:cs typeface="Times New Roman" panose="02020603050405020304" pitchFamily="18" charset="0"/>
              </a:rPr>
              <a:t>Function Component</a:t>
            </a:r>
            <a:endParaRPr lang="en-US" sz="1800" kern="1200">
              <a:solidFill>
                <a:schemeClr val="bg1"/>
              </a:solidFill>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7249E919-17CD-DFEE-FA76-9FAF58CF456F}"/>
              </a:ext>
            </a:extLst>
          </p:cNvPr>
          <p:cNvSpPr/>
          <p:nvPr/>
        </p:nvSpPr>
        <p:spPr>
          <a:xfrm>
            <a:off x="685800" y="3625083"/>
            <a:ext cx="1438278" cy="870717"/>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Cơ</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chế</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hoạt</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động</a:t>
            </a:r>
            <a:endParaRPr lang="en-US" sz="1400" b="1" i="1">
              <a:latin typeface="Times New Roman" panose="02020603050405020304" pitchFamily="18" charset="0"/>
              <a:cs typeface="Times New Roman" panose="02020603050405020304" pitchFamily="18" charset="0"/>
            </a:endParaRPr>
          </a:p>
        </p:txBody>
      </p:sp>
      <p:sp>
        <p:nvSpPr>
          <p:cNvPr id="13" name="Arrow: Pentagon 12">
            <a:extLst>
              <a:ext uri="{FF2B5EF4-FFF2-40B4-BE49-F238E27FC236}">
                <a16:creationId xmlns:a16="http://schemas.microsoft.com/office/drawing/2014/main" id="{B98ED0D4-890B-0C0D-A66E-E9DF9FCDCBA3}"/>
              </a:ext>
            </a:extLst>
          </p:cNvPr>
          <p:cNvSpPr/>
          <p:nvPr/>
        </p:nvSpPr>
        <p:spPr>
          <a:xfrm>
            <a:off x="2269878" y="3625083"/>
            <a:ext cx="6264522" cy="870717"/>
          </a:xfrm>
          <a:prstGeom prst="homePlate">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a:latin typeface="Times New Roman" panose="02020603050405020304" pitchFamily="18" charset="0"/>
                <a:cs typeface="Times New Roman" panose="02020603050405020304" pitchFamily="18" charset="0"/>
              </a:rPr>
              <a:t>Class Component hay Function Component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nhau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về</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cơ</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chế</a:t>
            </a:r>
            <a:r>
              <a:rPr lang="en-US" sz="1400">
                <a:latin typeface="Times New Roman" panose="02020603050405020304" pitchFamily="18" charset="0"/>
                <a:cs typeface="Times New Roman" panose="02020603050405020304" pitchFamily="18" charset="0"/>
              </a:rPr>
              <a:t> render </a:t>
            </a:r>
            <a:r>
              <a:rPr lang="en-US" sz="1400" err="1">
                <a:latin typeface="Times New Roman" panose="02020603050405020304" pitchFamily="18" charset="0"/>
                <a:cs typeface="Times New Roman" panose="02020603050405020304" pitchFamily="18" charset="0"/>
              </a:rPr>
              <a:t>lên</a:t>
            </a:r>
            <a:r>
              <a:rPr lang="en-US" sz="1400">
                <a:latin typeface="Times New Roman" panose="02020603050405020304" pitchFamily="18" charset="0"/>
                <a:cs typeface="Times New Roman" panose="02020603050405020304" pitchFamily="18" charset="0"/>
              </a:rPr>
              <a:t> DOM</a:t>
            </a:r>
            <a:endParaRPr lang="en-US" sz="1400" b="1" i="1">
              <a:latin typeface="Times New Roman" panose="02020603050405020304" pitchFamily="18" charset="0"/>
              <a:cs typeface="Times New Roman" panose="02020603050405020304" pitchFamily="18" charset="0"/>
            </a:endParaRPr>
          </a:p>
        </p:txBody>
      </p:sp>
      <p:sp>
        <p:nvSpPr>
          <p:cNvPr id="14" name="Arrow: Pentagon 13">
            <a:extLst>
              <a:ext uri="{FF2B5EF4-FFF2-40B4-BE49-F238E27FC236}">
                <a16:creationId xmlns:a16="http://schemas.microsoft.com/office/drawing/2014/main" id="{0B0055CD-64D3-645A-0165-BE4328EBA3A1}"/>
              </a:ext>
            </a:extLst>
          </p:cNvPr>
          <p:cNvSpPr/>
          <p:nvPr/>
        </p:nvSpPr>
        <p:spPr>
          <a:xfrm>
            <a:off x="685800" y="4694674"/>
            <a:ext cx="1438278" cy="1001276"/>
          </a:xfrm>
          <a:prstGeom prst="homePlat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Cách</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viết</a:t>
            </a:r>
            <a:endParaRPr lang="en-US" sz="1400" b="1" i="1">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1B89AA04-2EAF-F6AE-B795-A7AEAD13EF1E}"/>
              </a:ext>
            </a:extLst>
          </p:cNvPr>
          <p:cNvSpPr/>
          <p:nvPr/>
        </p:nvSpPr>
        <p:spPr>
          <a:xfrm>
            <a:off x="2269878" y="4690200"/>
            <a:ext cx="6264522" cy="1005750"/>
          </a:xfrm>
          <a:prstGeom prst="homePlate">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sz="1400" b="1" i="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6443058-1712-423A-3F62-3A501DC5F1FF}"/>
              </a:ext>
            </a:extLst>
          </p:cNvPr>
          <p:cNvSpPr txBox="1"/>
          <p:nvPr/>
        </p:nvSpPr>
        <p:spPr>
          <a:xfrm>
            <a:off x="2269878" y="4666046"/>
            <a:ext cx="5959722" cy="892552"/>
          </a:xfrm>
          <a:prstGeom prst="rect">
            <a:avLst/>
          </a:prstGeom>
          <a:noFill/>
        </p:spPr>
        <p:txBody>
          <a:bodyPr wrap="square" rtlCol="0">
            <a:spAutoFit/>
          </a:bodyPr>
          <a:lstStyle/>
          <a:p>
            <a:pPr algn="just"/>
            <a:r>
              <a:rPr lang="en-US" sz="1300">
                <a:latin typeface="Times New Roman" panose="02020603050405020304" pitchFamily="18" charset="0"/>
                <a:cs typeface="Times New Roman" panose="02020603050405020304" pitchFamily="18" charset="0"/>
              </a:rPr>
              <a:t>Function Component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những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điểm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sau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đây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so </a:t>
            </a:r>
            <a:r>
              <a:rPr lang="en-US" sz="1300" err="1">
                <a:latin typeface="Times New Roman" panose="02020603050405020304" pitchFamily="18" charset="0"/>
                <a:cs typeface="Times New Roman" panose="02020603050405020304" pitchFamily="18" charset="0"/>
              </a:rPr>
              <a:t>với</a:t>
            </a:r>
            <a:r>
              <a:rPr lang="en-US" sz="1300">
                <a:latin typeface="Times New Roman" panose="02020603050405020304" pitchFamily="18" charset="0"/>
                <a:cs typeface="Times New Roman" panose="02020603050405020304" pitchFamily="18" charset="0"/>
              </a:rPr>
              <a:t> Class Component:</a:t>
            </a: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Cấu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ngắn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gọn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viết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tường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minh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dễ</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đọc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a:p>
            <a:pPr marL="114300" lvl="1" indent="342900" algn="just">
              <a:buFont typeface="Wingdings" panose="05000000000000000000" pitchFamily="2" charset="2"/>
              <a:buChar char="q"/>
            </a:pPr>
            <a:r>
              <a:rPr lang="en-US" sz="1300" err="1">
                <a:latin typeface="Times New Roman" panose="02020603050405020304" pitchFamily="18" charset="0"/>
                <a:cs typeface="Times New Roman" panose="02020603050405020304" pitchFamily="18" charset="0"/>
              </a:rPr>
              <a:t>Hiệu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suất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kỹ</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thuật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React.memoize</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tối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suất</a:t>
            </a:r>
            <a:r>
              <a:rPr lang="en-US" sz="13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9112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3.	</a:t>
            </a:r>
            <a:r>
              <a:rPr lang="en-US" sz="1800" b="1" err="1">
                <a:solidFill>
                  <a:srgbClr val="C00000"/>
                </a:solidFill>
                <a:latin typeface="Times New Roman" panose="02020603050405020304" pitchFamily="18" charset="0"/>
                <a:cs typeface="Times New Roman" panose="02020603050405020304" pitchFamily="18" charset="0"/>
              </a:rPr>
              <a:t>Phân</a:t>
            </a:r>
            <a:r>
              <a:rPr lang="en-US" sz="1800" b="1">
                <a:solidFill>
                  <a:srgbClr val="C00000"/>
                </a:solidFill>
                <a:latin typeface="Times New Roman" panose="02020603050405020304" pitchFamily="18" charset="0"/>
                <a:cs typeface="Times New Roman" panose="02020603050405020304" pitchFamily="18" charset="0"/>
              </a:rPr>
              <a:t> chia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endParaRPr lang="en-US" sz="1400" b="1">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883ED9-026F-B2E0-5796-6F7962866CF4}"/>
              </a:ext>
            </a:extLst>
          </p:cNvPr>
          <p:cNvPicPr>
            <a:picLocks noChangeAspect="1"/>
          </p:cNvPicPr>
          <p:nvPr/>
        </p:nvPicPr>
        <p:blipFill>
          <a:blip r:embed="rId3"/>
          <a:stretch>
            <a:fillRect/>
          </a:stretch>
        </p:blipFill>
        <p:spPr>
          <a:xfrm>
            <a:off x="657513" y="1295400"/>
            <a:ext cx="8162489" cy="5257800"/>
          </a:xfrm>
          <a:prstGeom prst="rect">
            <a:avLst/>
          </a:prstGeom>
        </p:spPr>
      </p:pic>
    </p:spTree>
    <p:extLst>
      <p:ext uri="{BB962C8B-B14F-4D97-AF65-F5344CB8AC3E}">
        <p14:creationId xmlns:p14="http://schemas.microsoft.com/office/powerpoint/2010/main" val="180319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en-US" altLang="ja-JP" sz="2800" dirty="0" err="1">
                <a:latin typeface="Times New Roman" panose="02020603050405020304" pitchFamily="18" charset="0"/>
                <a:cs typeface="Times New Roman" panose="02020603050405020304" pitchFamily="18" charset="0"/>
              </a:rPr>
              <a:t>Mục</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tiêu</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của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khóa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học</a:t>
            </a:r>
            <a:endParaRPr kumimoji="1" lang="ja-JP" altLang="en-US" sz="2800" b="0" dirty="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044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lgn="just">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4.	</a:t>
            </a:r>
            <a:r>
              <a:rPr lang="en-US" sz="1800" b="1" err="1">
                <a:solidFill>
                  <a:srgbClr val="C00000"/>
                </a:solidFill>
                <a:latin typeface="Times New Roman" panose="02020603050405020304" pitchFamily="18" charset="0"/>
                <a:cs typeface="Times New Roman" panose="02020603050405020304" pitchFamily="18" charset="0"/>
              </a:rPr>
              <a:t>Phân</a:t>
            </a:r>
            <a:r>
              <a:rPr lang="en-US" sz="1800" b="1">
                <a:solidFill>
                  <a:srgbClr val="C00000"/>
                </a:solidFill>
                <a:latin typeface="Times New Roman" panose="02020603050405020304" pitchFamily="18" charset="0"/>
                <a:cs typeface="Times New Roman" panose="02020603050405020304" pitchFamily="18" charset="0"/>
              </a:rPr>
              <a:t> chia Component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 (</a:t>
            </a:r>
            <a:r>
              <a:rPr lang="en-US" sz="1800" b="1" err="1">
                <a:solidFill>
                  <a:srgbClr val="C00000"/>
                </a:solidFill>
                <a:latin typeface="Times New Roman" panose="02020603050405020304" pitchFamily="18" charset="0"/>
                <a:cs typeface="Times New Roman" panose="02020603050405020304" pitchFamily="18" charset="0"/>
              </a:rPr>
              <a:t>tiếp</a:t>
            </a:r>
            <a:r>
              <a:rPr lang="en-US" sz="1800" b="1">
                <a:solidFill>
                  <a:srgbClr val="C00000"/>
                </a:solidFill>
                <a:latin typeface="Times New Roman" panose="02020603050405020304" pitchFamily="18" charset="0"/>
                <a:cs typeface="Times New Roman" panose="02020603050405020304" pitchFamily="18" charset="0"/>
              </a:rPr>
              <a: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D84FBFA-7563-437B-80DC-F539B4D82854}"/>
              </a:ext>
            </a:extLst>
          </p:cNvPr>
          <p:cNvSpPr/>
          <p:nvPr/>
        </p:nvSpPr>
        <p:spPr>
          <a:xfrm>
            <a:off x="578100" y="1504951"/>
            <a:ext cx="8280000" cy="857249"/>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3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phân</a:t>
            </a:r>
            <a:r>
              <a:rPr lang="en-US" sz="1300">
                <a:latin typeface="Times New Roman" panose="02020603050405020304" pitchFamily="18" charset="0"/>
                <a:cs typeface="Times New Roman" panose="02020603050405020304" pitchFamily="18" charset="0"/>
              </a:rPr>
              <a:t> chia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web/đối tượng thành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thành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Component (</a:t>
            </a:r>
            <a:r>
              <a:rPr lang="en-US" sz="1300" err="1">
                <a:latin typeface="Times New Roman" panose="02020603050405020304" pitchFamily="18" charset="0"/>
                <a:cs typeface="Times New Roman" panose="02020603050405020304" pitchFamily="18" charset="0"/>
              </a:rPr>
              <a:t>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nhỏ</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vai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trò</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hoạt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động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độc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Component cha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bao </a:t>
            </a:r>
            <a:r>
              <a:rPr lang="en-US" sz="1300" err="1">
                <a:latin typeface="Times New Roman" panose="02020603050405020304" pitchFamily="18" charset="0"/>
                <a:cs typeface="Times New Roman" panose="02020603050405020304" pitchFamily="18" charset="0"/>
              </a:rPr>
              <a:t>gồm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hoặc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Component con</a:t>
            </a:r>
          </a:p>
        </p:txBody>
      </p:sp>
      <p:grpSp>
        <p:nvGrpSpPr>
          <p:cNvPr id="4" name="Group 3">
            <a:extLst>
              <a:ext uri="{FF2B5EF4-FFF2-40B4-BE49-F238E27FC236}">
                <a16:creationId xmlns:a16="http://schemas.microsoft.com/office/drawing/2014/main" id="{66659F04-8069-7B2A-F934-FF5DE4BB480D}"/>
              </a:ext>
            </a:extLst>
          </p:cNvPr>
          <p:cNvGrpSpPr/>
          <p:nvPr/>
        </p:nvGrpSpPr>
        <p:grpSpPr>
          <a:xfrm>
            <a:off x="914400" y="1268791"/>
            <a:ext cx="5796000" cy="407609"/>
            <a:chOff x="414000" y="48059"/>
            <a:chExt cx="5796000" cy="472320"/>
          </a:xfrm>
        </p:grpSpPr>
        <p:sp>
          <p:nvSpPr>
            <p:cNvPr id="6" name="Rectangle: Rounded Corners 5">
              <a:extLst>
                <a:ext uri="{FF2B5EF4-FFF2-40B4-BE49-F238E27FC236}">
                  <a16:creationId xmlns:a16="http://schemas.microsoft.com/office/drawing/2014/main" id="{D9FCB91C-E8CC-5FE1-F905-244149FC1372}"/>
                </a:ext>
              </a:extLst>
            </p:cNvPr>
            <p:cNvSpPr/>
            <p:nvPr/>
          </p:nvSpPr>
          <p:spPr>
            <a:xfrm>
              <a:off x="414000" y="48059"/>
              <a:ext cx="5796000" cy="47232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Rectangle: Rounded Corners 6">
              <a:extLst>
                <a:ext uri="{FF2B5EF4-FFF2-40B4-BE49-F238E27FC236}">
                  <a16:creationId xmlns:a16="http://schemas.microsoft.com/office/drawing/2014/main" id="{A4441065-C3B1-7521-5116-0CED9BEC377D}"/>
                </a:ext>
              </a:extLst>
            </p:cNvPr>
            <p:cNvSpPr txBox="1"/>
            <p:nvPr/>
          </p:nvSpPr>
          <p:spPr>
            <a:xfrm>
              <a:off x="437057" y="71116"/>
              <a:ext cx="57498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109C2346-1B27-8E69-2A0A-3AAF290F6755}"/>
              </a:ext>
            </a:extLst>
          </p:cNvPr>
          <p:cNvSpPr/>
          <p:nvPr/>
        </p:nvSpPr>
        <p:spPr>
          <a:xfrm>
            <a:off x="578100" y="2607037"/>
            <a:ext cx="8280000" cy="669563"/>
          </a:xfrm>
          <a:prstGeom prst="rect">
            <a:avLst/>
          </a:prstGeom>
          <a:ln>
            <a:solidFill>
              <a:schemeClr val="accent3">
                <a:lumMod val="75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Code dễ đọc hơn (các Component đều có ý nghĩa riêng)</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Dễ dàng tái sử dụng và điều chỉnh</a:t>
            </a:r>
          </a:p>
        </p:txBody>
      </p:sp>
      <p:grpSp>
        <p:nvGrpSpPr>
          <p:cNvPr id="9" name="Group 8">
            <a:extLst>
              <a:ext uri="{FF2B5EF4-FFF2-40B4-BE49-F238E27FC236}">
                <a16:creationId xmlns:a16="http://schemas.microsoft.com/office/drawing/2014/main" id="{8CDD1F86-FF5E-7D72-2475-0332DD8A8949}"/>
              </a:ext>
            </a:extLst>
          </p:cNvPr>
          <p:cNvGrpSpPr/>
          <p:nvPr/>
        </p:nvGrpSpPr>
        <p:grpSpPr>
          <a:xfrm>
            <a:off x="914400" y="2402144"/>
            <a:ext cx="5796000" cy="417256"/>
            <a:chOff x="414000" y="48059"/>
            <a:chExt cx="5796000" cy="472320"/>
          </a:xfrm>
          <a:solidFill>
            <a:schemeClr val="accent3">
              <a:lumMod val="75000"/>
            </a:schemeClr>
          </a:solidFill>
        </p:grpSpPr>
        <p:sp>
          <p:nvSpPr>
            <p:cNvPr id="10" name="Rectangle: Rounded Corners 9">
              <a:extLst>
                <a:ext uri="{FF2B5EF4-FFF2-40B4-BE49-F238E27FC236}">
                  <a16:creationId xmlns:a16="http://schemas.microsoft.com/office/drawing/2014/main" id="{A66B618F-4EB3-755B-C3F6-A802969B3F60}"/>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Rectangle: Rounded Corners 6">
              <a:extLst>
                <a:ext uri="{FF2B5EF4-FFF2-40B4-BE49-F238E27FC236}">
                  <a16:creationId xmlns:a16="http://schemas.microsoft.com/office/drawing/2014/main" id="{553EE8FB-9F53-CBB0-8BC4-FC61D1EDC065}"/>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Ý </a:t>
              </a:r>
              <a:r>
                <a:rPr lang="en-US" sz="1600" b="1" err="1">
                  <a:latin typeface="Times New Roman" panose="02020603050405020304" pitchFamily="18" charset="0"/>
                  <a:cs typeface="Times New Roman" panose="02020603050405020304" pitchFamily="18" charset="0"/>
                </a:rPr>
                <a:t>nghĩa</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2" name="Rectangle 11">
            <a:extLst>
              <a:ext uri="{FF2B5EF4-FFF2-40B4-BE49-F238E27FC236}">
                <a16:creationId xmlns:a16="http://schemas.microsoft.com/office/drawing/2014/main" id="{1776DB5E-78BE-08A1-79D2-DA2E34A7D073}"/>
              </a:ext>
            </a:extLst>
          </p:cNvPr>
          <p:cNvSpPr/>
          <p:nvPr/>
        </p:nvSpPr>
        <p:spPr>
          <a:xfrm>
            <a:off x="578100" y="3521437"/>
            <a:ext cx="8280000" cy="2879363"/>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mỗi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kỹ</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năng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người</a:t>
            </a:r>
            <a:r>
              <a:rPr lang="en-US" sz="1200">
                <a:latin typeface="Times New Roman" panose="02020603050405020304" pitchFamily="18" charset="0"/>
                <a:cs typeface="Times New Roman" panose="02020603050405020304" pitchFamily="18" charset="0"/>
              </a:rPr>
              <a:t> code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tự</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xây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dựng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thành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vùng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thức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phân</a:t>
            </a:r>
            <a:r>
              <a:rPr lang="en-US" sz="1200">
                <a:latin typeface="Times New Roman" panose="02020603050405020304" pitchFamily="18" charset="0"/>
                <a:cs typeface="Times New Roman" panose="02020603050405020304" pitchFamily="18" charset="0"/>
              </a:rPr>
              <a:t> chia</a:t>
            </a:r>
            <a:endParaRPr lang="vi-VN" sz="120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41777F4-8345-1CE9-D0ED-CF621BD74144}"/>
              </a:ext>
            </a:extLst>
          </p:cNvPr>
          <p:cNvGrpSpPr/>
          <p:nvPr/>
        </p:nvGrpSpPr>
        <p:grpSpPr>
          <a:xfrm>
            <a:off x="914400" y="3316544"/>
            <a:ext cx="5796000" cy="417256"/>
            <a:chOff x="414000" y="48059"/>
            <a:chExt cx="5796000" cy="472320"/>
          </a:xfrm>
          <a:solidFill>
            <a:schemeClr val="accent4">
              <a:lumMod val="75000"/>
            </a:schemeClr>
          </a:solidFill>
        </p:grpSpPr>
        <p:sp>
          <p:nvSpPr>
            <p:cNvPr id="14" name="Rectangle: Rounded Corners 13">
              <a:extLst>
                <a:ext uri="{FF2B5EF4-FFF2-40B4-BE49-F238E27FC236}">
                  <a16:creationId xmlns:a16="http://schemas.microsoft.com/office/drawing/2014/main" id="{BA381E53-1ACB-670C-15F9-AE4E025B464B}"/>
                </a:ext>
              </a:extLst>
            </p:cNvPr>
            <p:cNvSpPr/>
            <p:nvPr/>
          </p:nvSpPr>
          <p:spPr>
            <a:xfrm>
              <a:off x="414000" y="48059"/>
              <a:ext cx="5796000" cy="47232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5" name="Rectangle: Rounded Corners 6">
              <a:extLst>
                <a:ext uri="{FF2B5EF4-FFF2-40B4-BE49-F238E27FC236}">
                  <a16:creationId xmlns:a16="http://schemas.microsoft.com/office/drawing/2014/main" id="{88A76C5F-99D8-163D-AEB0-9E94C868D4EA}"/>
                </a:ext>
              </a:extLst>
            </p:cNvPr>
            <p:cNvSpPr txBox="1"/>
            <p:nvPr/>
          </p:nvSpPr>
          <p:spPr>
            <a:xfrm>
              <a:off x="437057" y="71116"/>
              <a:ext cx="5749886" cy="4262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Cách</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thức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phân</a:t>
              </a:r>
              <a:r>
                <a:rPr lang="en-US" sz="1600" b="1">
                  <a:latin typeface="Times New Roman" panose="02020603050405020304" pitchFamily="18" charset="0"/>
                  <a:cs typeface="Times New Roman" panose="02020603050405020304" pitchFamily="18" charset="0"/>
                </a:rPr>
                <a:t> chia</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7" name="Arrow: Pentagon 16">
            <a:extLst>
              <a:ext uri="{FF2B5EF4-FFF2-40B4-BE49-F238E27FC236}">
                <a16:creationId xmlns:a16="http://schemas.microsoft.com/office/drawing/2014/main" id="{D7FD290A-0B03-EF32-2D36-02499B3FA540}"/>
              </a:ext>
            </a:extLst>
          </p:cNvPr>
          <p:cNvSpPr/>
          <p:nvPr/>
        </p:nvSpPr>
        <p:spPr>
          <a:xfrm>
            <a:off x="914400" y="4419600"/>
            <a:ext cx="1905000" cy="3048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Theo </a:t>
            </a:r>
            <a:r>
              <a:rPr lang="en-US" sz="1400" b="1" i="1" err="1">
                <a:latin typeface="Times New Roman" panose="02020603050405020304" pitchFamily="18" charset="0"/>
                <a:cs typeface="Times New Roman" panose="02020603050405020304" pitchFamily="18" charset="0"/>
              </a:rPr>
              <a:t>chức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năng</a:t>
            </a:r>
            <a:endParaRPr lang="en-US" sz="1400" i="1"/>
          </a:p>
        </p:txBody>
      </p:sp>
      <p:sp>
        <p:nvSpPr>
          <p:cNvPr id="18" name="Arrow: Chevron 17">
            <a:extLst>
              <a:ext uri="{FF2B5EF4-FFF2-40B4-BE49-F238E27FC236}">
                <a16:creationId xmlns:a16="http://schemas.microsoft.com/office/drawing/2014/main" id="{76879FC7-F2C3-C54E-C3A7-6F349CD0C9FB}"/>
              </a:ext>
            </a:extLst>
          </p:cNvPr>
          <p:cNvSpPr/>
          <p:nvPr/>
        </p:nvSpPr>
        <p:spPr>
          <a:xfrm>
            <a:off x="2819400" y="4419600"/>
            <a:ext cx="5491200" cy="3048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1400" err="1">
                <a:latin typeface="Times New Roman" panose="02020603050405020304" pitchFamily="18" charset="0"/>
                <a:cs typeface="Times New Roman" panose="02020603050405020304" pitchFamily="18" charset="0"/>
              </a:rPr>
              <a:t>Mỗi</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chức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a:t>
            </a:r>
          </a:p>
        </p:txBody>
      </p:sp>
      <p:sp>
        <p:nvSpPr>
          <p:cNvPr id="19" name="Arrow: Pentagon 18">
            <a:extLst>
              <a:ext uri="{FF2B5EF4-FFF2-40B4-BE49-F238E27FC236}">
                <a16:creationId xmlns:a16="http://schemas.microsoft.com/office/drawing/2014/main" id="{AEE577A5-5748-10C4-13C0-7B4CB96559B4}"/>
              </a:ext>
            </a:extLst>
          </p:cNvPr>
          <p:cNvSpPr/>
          <p:nvPr/>
        </p:nvSpPr>
        <p:spPr>
          <a:xfrm>
            <a:off x="914400" y="4816837"/>
            <a:ext cx="1905000" cy="3048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Theo </a:t>
            </a:r>
            <a:r>
              <a:rPr lang="en-US" sz="1400" b="1" i="1" err="1">
                <a:latin typeface="Times New Roman" panose="02020603050405020304" pitchFamily="18" charset="0"/>
                <a:cs typeface="Times New Roman" panose="02020603050405020304" pitchFamily="18" charset="0"/>
              </a:rPr>
              <a:t>loại</a:t>
            </a:r>
            <a:r>
              <a:rPr lang="en-US" sz="1400" b="1" i="1">
                <a:latin typeface="Times New Roman" panose="02020603050405020304" pitchFamily="18" charset="0"/>
                <a:cs typeface="Times New Roman" panose="02020603050405020304" pitchFamily="18" charset="0"/>
              </a:rPr>
              <a:t> Component</a:t>
            </a:r>
            <a:endParaRPr lang="en-US" sz="1400" i="1"/>
          </a:p>
        </p:txBody>
      </p:sp>
      <p:sp>
        <p:nvSpPr>
          <p:cNvPr id="20" name="Arrow: Chevron 19">
            <a:extLst>
              <a:ext uri="{FF2B5EF4-FFF2-40B4-BE49-F238E27FC236}">
                <a16:creationId xmlns:a16="http://schemas.microsoft.com/office/drawing/2014/main" id="{CF552032-F3E2-F3ED-6647-14F8C30A9611}"/>
              </a:ext>
            </a:extLst>
          </p:cNvPr>
          <p:cNvSpPr/>
          <p:nvPr/>
        </p:nvSpPr>
        <p:spPr>
          <a:xfrm>
            <a:off x="2819400" y="4816837"/>
            <a:ext cx="5491200" cy="3048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1400">
                <a:latin typeface="Times New Roman" panose="02020603050405020304" pitchFamily="18" charset="0"/>
                <a:cs typeface="Times New Roman" panose="02020603050405020304" pitchFamily="18" charset="0"/>
              </a:rPr>
              <a:t>Mỗi loại Component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một chức </a:t>
            </a:r>
            <a:r>
              <a:rPr lang="en-US" sz="1400" err="1">
                <a:latin typeface="Times New Roman" panose="02020603050405020304" pitchFamily="18" charset="0"/>
                <a:cs typeface="Times New Roman" panose="02020603050405020304" pitchFamily="18" charset="0"/>
              </a:rPr>
              <a:t>năng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a:t>
            </a:r>
          </a:p>
        </p:txBody>
      </p:sp>
      <p:sp>
        <p:nvSpPr>
          <p:cNvPr id="21" name="Arrow: Pentagon 20">
            <a:extLst>
              <a:ext uri="{FF2B5EF4-FFF2-40B4-BE49-F238E27FC236}">
                <a16:creationId xmlns:a16="http://schemas.microsoft.com/office/drawing/2014/main" id="{EFA1A324-FEC6-988A-5E28-2CFF9B2CD3E1}"/>
              </a:ext>
            </a:extLst>
          </p:cNvPr>
          <p:cNvSpPr/>
          <p:nvPr/>
        </p:nvSpPr>
        <p:spPr>
          <a:xfrm>
            <a:off x="914400" y="5211580"/>
            <a:ext cx="1905000" cy="4572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vi-VN" sz="1400" b="1" i="1">
                <a:latin typeface="Times New Roman" panose="02020603050405020304" pitchFamily="18" charset="0"/>
                <a:cs typeface="Times New Roman" panose="02020603050405020304" pitchFamily="18" charset="0"/>
              </a:rPr>
              <a:t>Theo kích thước</a:t>
            </a:r>
            <a:endParaRPr lang="en-US" sz="1400" i="1"/>
          </a:p>
        </p:txBody>
      </p:sp>
      <p:sp>
        <p:nvSpPr>
          <p:cNvPr id="22" name="Arrow: Chevron 21">
            <a:extLst>
              <a:ext uri="{FF2B5EF4-FFF2-40B4-BE49-F238E27FC236}">
                <a16:creationId xmlns:a16="http://schemas.microsoft.com/office/drawing/2014/main" id="{CA1DD926-7631-3857-980F-858CEBCDFCFA}"/>
              </a:ext>
            </a:extLst>
          </p:cNvPr>
          <p:cNvSpPr/>
          <p:nvPr/>
        </p:nvSpPr>
        <p:spPr>
          <a:xfrm>
            <a:off x="2819400" y="5211580"/>
            <a:ext cx="5491200" cy="4572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vi-VN" sz="1400">
                <a:latin typeface="Times New Roman" panose="02020603050405020304" pitchFamily="18" charset="0"/>
                <a:cs typeface="Times New Roman" panose="02020603050405020304" pitchFamily="18" charset="0"/>
              </a:rPr>
              <a:t>Phân chia từng Component nhỏ (atomic design) và kết hợp thành Component lớn hơn.</a:t>
            </a:r>
            <a:endParaRPr lang="en-US" sz="1400">
              <a:latin typeface="Times New Roman" panose="02020603050405020304" pitchFamily="18" charset="0"/>
              <a:cs typeface="Times New Roman" panose="02020603050405020304" pitchFamily="18" charset="0"/>
            </a:endParaRPr>
          </a:p>
        </p:txBody>
      </p:sp>
      <p:sp>
        <p:nvSpPr>
          <p:cNvPr id="23" name="Arrow: Pentagon 22">
            <a:extLst>
              <a:ext uri="{FF2B5EF4-FFF2-40B4-BE49-F238E27FC236}">
                <a16:creationId xmlns:a16="http://schemas.microsoft.com/office/drawing/2014/main" id="{4F34507D-FA63-25C8-FC86-B6355F5A9E74}"/>
              </a:ext>
            </a:extLst>
          </p:cNvPr>
          <p:cNvSpPr/>
          <p:nvPr/>
        </p:nvSpPr>
        <p:spPr>
          <a:xfrm>
            <a:off x="914400" y="5759972"/>
            <a:ext cx="1905000" cy="457200"/>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r>
              <a:rPr lang="vi-VN" sz="1400" b="1" i="1">
                <a:latin typeface="Times New Roman" panose="02020603050405020304" pitchFamily="18" charset="0"/>
                <a:cs typeface="Times New Roman" panose="02020603050405020304" pitchFamily="18" charset="0"/>
              </a:rPr>
              <a:t>Theo đặc tính</a:t>
            </a:r>
            <a:endParaRPr lang="en-US" sz="1400" i="1"/>
          </a:p>
        </p:txBody>
      </p:sp>
      <p:sp>
        <p:nvSpPr>
          <p:cNvPr id="24" name="Arrow: Chevron 23">
            <a:extLst>
              <a:ext uri="{FF2B5EF4-FFF2-40B4-BE49-F238E27FC236}">
                <a16:creationId xmlns:a16="http://schemas.microsoft.com/office/drawing/2014/main" id="{392E6F11-6841-1C9D-3CC7-93EE7E8AC571}"/>
              </a:ext>
            </a:extLst>
          </p:cNvPr>
          <p:cNvSpPr/>
          <p:nvPr/>
        </p:nvSpPr>
        <p:spPr>
          <a:xfrm>
            <a:off x="2819400" y="5759972"/>
            <a:ext cx="5491200" cy="457200"/>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vi-VN" sz="1400">
                <a:latin typeface="Times New Roman" panose="02020603050405020304" pitchFamily="18" charset="0"/>
                <a:cs typeface="Times New Roman" panose="02020603050405020304" pitchFamily="18" charset="0"/>
              </a:rPr>
              <a:t>Các </a:t>
            </a:r>
            <a:r>
              <a:rPr lang="en-US" sz="1400">
                <a:latin typeface="Times New Roman" panose="02020603050405020304" pitchFamily="18" charset="0"/>
                <a:cs typeface="Times New Roman" panose="02020603050405020304" pitchFamily="18" charset="0"/>
              </a:rPr>
              <a:t>Component</a:t>
            </a:r>
            <a:r>
              <a:rPr lang="vi-VN"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lớn</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chứa logic và state</a:t>
            </a:r>
            <a:r>
              <a:rPr lang="en-US" sz="1400">
                <a:latin typeface="Times New Roman" panose="02020603050405020304" pitchFamily="18" charset="0"/>
                <a:cs typeface="Times New Roman" panose="02020603050405020304" pitchFamily="18" charset="0"/>
              </a:rPr>
              <a:t> (Stateful Component)</a:t>
            </a:r>
            <a:r>
              <a:rPr lang="vi-VN"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Component </a:t>
            </a:r>
            <a:r>
              <a:rPr lang="en-US" sz="1400" err="1">
                <a:latin typeface="Times New Roman" panose="02020603050405020304" pitchFamily="18" charset="0"/>
                <a:cs typeface="Times New Roman" panose="02020603050405020304" pitchFamily="18" charset="0"/>
              </a:rPr>
              <a:t>nhỏ</a:t>
            </a:r>
            <a:r>
              <a:rPr lang="vi-VN" sz="1400">
                <a:latin typeface="Times New Roman" panose="02020603050405020304" pitchFamily="18" charset="0"/>
                <a:cs typeface="Times New Roman" panose="02020603050405020304" pitchFamily="18" charset="0"/>
              </a:rPr>
              <a:t> chỉ đơn thuần hiển thị UI</a:t>
            </a:r>
            <a:r>
              <a:rPr lang="en-US" sz="1400">
                <a:latin typeface="Times New Roman" panose="02020603050405020304" pitchFamily="18" charset="0"/>
                <a:cs typeface="Times New Roman" panose="02020603050405020304" pitchFamily="18" charset="0"/>
              </a:rPr>
              <a:t> (Stateless Component)</a:t>
            </a:r>
          </a:p>
        </p:txBody>
      </p:sp>
    </p:spTree>
    <p:extLst>
      <p:ext uri="{BB962C8B-B14F-4D97-AF65-F5344CB8AC3E}">
        <p14:creationId xmlns:p14="http://schemas.microsoft.com/office/powerpoint/2010/main" val="17996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Props</a:t>
            </a:r>
          </a:p>
        </p:txBody>
      </p:sp>
      <p:sp>
        <p:nvSpPr>
          <p:cNvPr id="14" name="Rectangle 13">
            <a:extLst>
              <a:ext uri="{FF2B5EF4-FFF2-40B4-BE49-F238E27FC236}">
                <a16:creationId xmlns:a16="http://schemas.microsoft.com/office/drawing/2014/main" id="{7C13A7F8-71A7-D968-67BD-BA724338976A}"/>
              </a:ext>
            </a:extLst>
          </p:cNvPr>
          <p:cNvSpPr/>
          <p:nvPr/>
        </p:nvSpPr>
        <p:spPr>
          <a:xfrm>
            <a:off x="568575" y="1628775"/>
            <a:ext cx="8280000" cy="657225"/>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Tham số input chứa các giá trị được truyền từ component cha xuống component con để hiển thị hoặc xử lý mount/update.</a:t>
            </a:r>
          </a:p>
        </p:txBody>
      </p:sp>
      <p:grpSp>
        <p:nvGrpSpPr>
          <p:cNvPr id="11" name="Group 10">
            <a:extLst>
              <a:ext uri="{FF2B5EF4-FFF2-40B4-BE49-F238E27FC236}">
                <a16:creationId xmlns:a16="http://schemas.microsoft.com/office/drawing/2014/main" id="{688DC02E-BEDC-829F-9E0B-F863FF822B26}"/>
              </a:ext>
            </a:extLst>
          </p:cNvPr>
          <p:cNvGrpSpPr/>
          <p:nvPr/>
        </p:nvGrpSpPr>
        <p:grpSpPr>
          <a:xfrm>
            <a:off x="838200" y="1524000"/>
            <a:ext cx="1600200" cy="228600"/>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F7561F4-B02C-14CC-7746-CC55ACEB5A0E}"/>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210F6832-9D17-86BA-4791-15F0EC1ABC57}"/>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79D41874-A04C-30C6-A935-D2A2E3DD3547}"/>
              </a:ext>
            </a:extLst>
          </p:cNvPr>
          <p:cNvSpPr/>
          <p:nvPr/>
        </p:nvSpPr>
        <p:spPr>
          <a:xfrm>
            <a:off x="568575" y="2455814"/>
            <a:ext cx="8280000" cy="409738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Props </a:t>
            </a:r>
            <a:r>
              <a:rPr lang="en-US" sz="1200" dirty="0" err="1">
                <a:latin typeface="Times New Roman" panose="02020603050405020304" pitchFamily="18" charset="0"/>
                <a:cs typeface="Times New Roman" panose="02020603050405020304" pitchFamily="18" charset="0"/>
              </a:rPr>
              <a:t>nhận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Component cha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xuống</a:t>
            </a:r>
            <a:r>
              <a:rPr lang="en-US" sz="1200" dirty="0">
                <a:latin typeface="Times New Roman" panose="02020603050405020304" pitchFamily="18" charset="0"/>
                <a:cs typeface="Times New Roman" panose="02020603050405020304" pitchFamily="18" charset="0"/>
              </a:rPr>
              <a:t> Component con.</a:t>
            </a:r>
          </a:p>
          <a:p>
            <a:pPr marL="171450" lvl="1"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Khi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vào</a:t>
            </a:r>
            <a:r>
              <a:rPr lang="en-US" sz="1200" dirty="0">
                <a:latin typeface="Times New Roman" panose="02020603050405020304" pitchFamily="18" charset="0"/>
                <a:cs typeface="Times New Roman" panose="02020603050405020304" pitchFamily="18" charset="0"/>
              </a:rPr>
              <a:t> Props </a:t>
            </a:r>
            <a:r>
              <a:rPr lang="en-US" sz="1200" dirty="0" err="1">
                <a:latin typeface="Times New Roman" panose="02020603050405020304" pitchFamily="18" charset="0"/>
                <a:cs typeface="Times New Roman" panose="02020603050405020304" pitchFamily="18" charset="0"/>
              </a:rPr>
              <a:t>thay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đổi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thì</a:t>
            </a:r>
            <a:r>
              <a:rPr lang="en-US" sz="1200" dirty="0">
                <a:latin typeface="Times New Roman" panose="02020603050405020304" pitchFamily="18" charset="0"/>
                <a:cs typeface="Times New Roman" panose="02020603050405020304" pitchFamily="18" charset="0"/>
              </a:rPr>
              <a:t> Component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render </a:t>
            </a:r>
            <a:r>
              <a:rPr lang="en-US" sz="1200" dirty="0" err="1">
                <a:latin typeface="Times New Roman" panose="02020603050405020304" pitchFamily="18" charset="0"/>
                <a:cs typeface="Times New Roman" panose="02020603050405020304" pitchFamily="18" charset="0"/>
              </a:rPr>
              <a:t>lại</a:t>
            </a:r>
            <a:endParaRPr lang="en-US" sz="12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Props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immutable (const) – Component con </a:t>
            </a:r>
            <a:r>
              <a:rPr lang="en-US" sz="1200" dirty="0" err="1">
                <a:latin typeface="Times New Roman" panose="02020603050405020304" pitchFamily="18" charset="0"/>
                <a:cs typeface="Times New Roman" panose="02020603050405020304" pitchFamily="18" charset="0"/>
              </a:rPr>
              <a:t>không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đổi</a:t>
            </a:r>
            <a:r>
              <a:rPr lang="en-US" sz="1200" dirty="0">
                <a:latin typeface="Times New Roman" panose="02020603050405020304" pitchFamily="18" charset="0"/>
                <a:cs typeface="Times New Roman" panose="02020603050405020304" pitchFamily="18" charset="0"/>
              </a:rPr>
              <a:t> Props. </a:t>
            </a:r>
            <a:r>
              <a:rPr lang="en-US" sz="1200" dirty="0" err="1">
                <a:latin typeface="Times New Roman" panose="02020603050405020304" pitchFamily="18" charset="0"/>
                <a:cs typeface="Times New Roman" panose="02020603050405020304" pitchFamily="18" charset="0"/>
              </a:rPr>
              <a:t>Chỉ</a:t>
            </a:r>
            <a:r>
              <a:rPr lang="en-US" sz="1200" dirty="0">
                <a:latin typeface="Times New Roman" panose="02020603050405020304" pitchFamily="18" charset="0"/>
                <a:cs typeface="Times New Roman" panose="02020603050405020304" pitchFamily="18" charset="0"/>
              </a:rPr>
              <a:t> Component cha </a:t>
            </a:r>
            <a:r>
              <a:rPr lang="en-US" sz="1200" dirty="0" err="1">
                <a:latin typeface="Times New Roman" panose="02020603050405020304" pitchFamily="18" charset="0"/>
                <a:cs typeface="Times New Roman" panose="02020603050405020304" pitchFamily="18" charset="0"/>
              </a:rPr>
              <a:t>mới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thay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đổi</a:t>
            </a:r>
            <a:endParaRPr lang="en-US" sz="12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Props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cha </a:t>
            </a:r>
            <a:r>
              <a:rPr lang="en-US" sz="1200" dirty="0" err="1">
                <a:latin typeface="Times New Roman" panose="02020603050405020304" pitchFamily="18" charset="0"/>
                <a:cs typeface="Times New Roman" panose="02020603050405020304" pitchFamily="18" charset="0"/>
              </a:rPr>
              <a:t>xuống</a:t>
            </a:r>
            <a:r>
              <a:rPr lang="en-US" sz="1200" dirty="0">
                <a:latin typeface="Times New Roman" panose="02020603050405020304" pitchFamily="18" charset="0"/>
                <a:cs typeface="Times New Roman" panose="02020603050405020304" pitchFamily="18" charset="0"/>
              </a:rPr>
              <a:t> con</a:t>
            </a:r>
          </a:p>
          <a:p>
            <a:pPr marL="628650" lvl="2" indent="-171450" algn="just">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chuỗi</a:t>
            </a:r>
            <a:r>
              <a:rPr lang="en-US" sz="1200" dirty="0">
                <a:latin typeface="Times New Roman" panose="02020603050405020304" pitchFamily="18" charset="0"/>
                <a:cs typeface="Times New Roman" panose="02020603050405020304" pitchFamily="18" charset="0"/>
              </a:rPr>
              <a:t>/ String literal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/expression </a:t>
            </a:r>
            <a:r>
              <a:rPr lang="en-US" sz="1200" dirty="0" err="1">
                <a:latin typeface="Times New Roman" panose="02020603050405020304" pitchFamily="18" charset="0"/>
                <a:cs typeface="Times New Roman" panose="02020603050405020304" pitchFamily="18" charset="0"/>
              </a:rPr>
              <a:t>làm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đối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expression </a:t>
            </a:r>
            <a:r>
              <a:rPr lang="en-US" sz="1200" dirty="0" err="1">
                <a:latin typeface="Times New Roman" panose="02020603050405020304" pitchFamily="18" charset="0"/>
                <a:cs typeface="Times New Roman" panose="02020603050405020304" pitchFamily="18" charset="0"/>
              </a:rPr>
              <a:t>vào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cặp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ngoặc</a:t>
            </a:r>
            <a:r>
              <a:rPr lang="en-US" sz="1200" dirty="0">
                <a:latin typeface="Times New Roman" panose="02020603050405020304" pitchFamily="18" charset="0"/>
                <a:cs typeface="Times New Roman" panose="02020603050405020304" pitchFamily="18" charset="0"/>
              </a:rPr>
              <a:t> {}</a:t>
            </a:r>
          </a:p>
          <a:p>
            <a:pPr marL="171450" lvl="1"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vi-VN" sz="12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38200" y="2351040"/>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pic>
        <p:nvPicPr>
          <p:cNvPr id="25" name="Picture 24">
            <a:extLst>
              <a:ext uri="{FF2B5EF4-FFF2-40B4-BE49-F238E27FC236}">
                <a16:creationId xmlns:a16="http://schemas.microsoft.com/office/drawing/2014/main" id="{0CB681A2-E8FA-752F-0756-85FBA80A0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3733800"/>
            <a:ext cx="4074853" cy="914400"/>
          </a:xfrm>
          <a:prstGeom prst="rect">
            <a:avLst/>
          </a:prstGeom>
        </p:spPr>
      </p:pic>
      <p:pic>
        <p:nvPicPr>
          <p:cNvPr id="26" name="Picture 25">
            <a:extLst>
              <a:ext uri="{FF2B5EF4-FFF2-40B4-BE49-F238E27FC236}">
                <a16:creationId xmlns:a16="http://schemas.microsoft.com/office/drawing/2014/main" id="{A7FE5E1D-F9D5-1ABB-C4D9-E29515362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953000"/>
            <a:ext cx="4177395" cy="1201498"/>
          </a:xfrm>
          <a:prstGeom prst="rect">
            <a:avLst/>
          </a:prstGeom>
        </p:spPr>
      </p:pic>
    </p:spTree>
    <p:extLst>
      <p:ext uri="{BB962C8B-B14F-4D97-AF65-F5344CB8AC3E}">
        <p14:creationId xmlns:p14="http://schemas.microsoft.com/office/powerpoint/2010/main" val="4262065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Props</a:t>
            </a:r>
          </a:p>
        </p:txBody>
      </p:sp>
      <p:sp>
        <p:nvSpPr>
          <p:cNvPr id="15" name="Rectangle 14">
            <a:extLst>
              <a:ext uri="{FF2B5EF4-FFF2-40B4-BE49-F238E27FC236}">
                <a16:creationId xmlns:a16="http://schemas.microsoft.com/office/drawing/2014/main" id="{79D41874-A04C-30C6-A935-D2A2E3DD3547}"/>
              </a:ext>
            </a:extLst>
          </p:cNvPr>
          <p:cNvSpPr/>
          <p:nvPr/>
        </p:nvSpPr>
        <p:spPr>
          <a:xfrm>
            <a:off x="578100" y="1600202"/>
            <a:ext cx="8280000" cy="3222718"/>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Truyền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con </a:t>
            </a:r>
            <a:r>
              <a:rPr lang="en-US" sz="1200" err="1">
                <a:latin typeface="Times New Roman" panose="02020603050405020304" pitchFamily="18" charset="0"/>
                <a:cs typeface="Times New Roman" panose="02020603050405020304" pitchFamily="18" charset="0"/>
              </a:rPr>
              <a:t>làm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914400" lvl="3" algn="just"/>
            <a:r>
              <a:rPr lang="en-US" sz="1200" b="1" err="1">
                <a:latin typeface="Times New Roman" panose="02020603050405020304" pitchFamily="18" charset="0"/>
                <a:cs typeface="Times New Roman" panose="02020603050405020304" pitchFamily="18" charset="0"/>
              </a:rPr>
              <a:t>Ghi</a:t>
            </a:r>
            <a:r>
              <a:rPr lang="en-US" sz="1200" b="1">
                <a:latin typeface="Times New Roman" panose="02020603050405020304" pitchFamily="18" charset="0"/>
                <a:cs typeface="Times New Roman" panose="02020603050405020304" pitchFamily="18" charset="0"/>
              </a:rPr>
              <a:t> </a:t>
            </a:r>
            <a:r>
              <a:rPr lang="en-US" sz="1200" b="1" err="1">
                <a:latin typeface="Times New Roman" panose="02020603050405020304" pitchFamily="18" charset="0"/>
                <a:cs typeface="Times New Roman" panose="02020603050405020304" pitchFamily="18" charset="0"/>
              </a:rPr>
              <a:t>chú</a:t>
            </a:r>
            <a:r>
              <a:rPr lang="en-US" sz="1200" b="1">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Đây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tiền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niệm</a:t>
            </a:r>
            <a:r>
              <a:rPr lang="en-US" sz="1200">
                <a:latin typeface="Times New Roman" panose="02020603050405020304" pitchFamily="18" charset="0"/>
                <a:cs typeface="Times New Roman" panose="02020603050405020304" pitchFamily="18" charset="0"/>
              </a:rPr>
              <a:t> HOCs (Higher-order Component) –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nhận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về</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a:t>
            </a:r>
            <a:endParaRPr lang="vi-VN" sz="1200" b="1">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47725" y="1495426"/>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D549380D-D5D9-347C-E6A4-82BB54B0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263" y="2057400"/>
            <a:ext cx="4986337" cy="2057400"/>
          </a:xfrm>
          <a:prstGeom prst="rect">
            <a:avLst/>
          </a:prstGeom>
        </p:spPr>
      </p:pic>
    </p:spTree>
    <p:extLst>
      <p:ext uri="{BB962C8B-B14F-4D97-AF65-F5344CB8AC3E}">
        <p14:creationId xmlns:p14="http://schemas.microsoft.com/office/powerpoint/2010/main" val="280605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lgn="just">
              <a:buAutoNum type="arabicPeriod" startAt="4"/>
              <a:tabLst>
                <a:tab pos="361950" algn="l"/>
              </a:tabLst>
            </a:pPr>
            <a:r>
              <a:rPr lang="en-US" sz="1800" b="1">
                <a:solidFill>
                  <a:srgbClr val="C00000"/>
                </a:solidFill>
                <a:latin typeface="Times New Roman" panose="02020603050405020304" pitchFamily="18" charset="0"/>
                <a:cs typeface="Times New Roman" panose="02020603050405020304" pitchFamily="18" charset="0"/>
              </a:rPr>
              <a:t>Props </a:t>
            </a:r>
            <a:r>
              <a:rPr lang="en-US" sz="1800" b="1" err="1">
                <a:solidFill>
                  <a:srgbClr val="C00000"/>
                </a:solidFill>
                <a:latin typeface="Times New Roman" panose="02020603050405020304" pitchFamily="18" charset="0"/>
                <a:cs typeface="Times New Roman" panose="02020603050405020304" pitchFamily="18" charset="0"/>
              </a:rPr>
              <a:t>và</a:t>
            </a:r>
            <a:r>
              <a:rPr lang="en-US" sz="1800" b="1">
                <a:solidFill>
                  <a:srgbClr val="C00000"/>
                </a:solidFill>
                <a:latin typeface="Times New Roman" panose="02020603050405020304" pitchFamily="18" charset="0"/>
                <a:cs typeface="Times New Roman" panose="02020603050405020304" pitchFamily="18" charset="0"/>
              </a:rPr>
              <a:t> State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State</a:t>
            </a:r>
          </a:p>
        </p:txBody>
      </p:sp>
      <p:sp>
        <p:nvSpPr>
          <p:cNvPr id="14" name="Rectangle 13">
            <a:extLst>
              <a:ext uri="{FF2B5EF4-FFF2-40B4-BE49-F238E27FC236}">
                <a16:creationId xmlns:a16="http://schemas.microsoft.com/office/drawing/2014/main" id="{7C13A7F8-71A7-D968-67BD-BA724338976A}"/>
              </a:ext>
            </a:extLst>
          </p:cNvPr>
          <p:cNvSpPr/>
          <p:nvPr/>
        </p:nvSpPr>
        <p:spPr>
          <a:xfrm>
            <a:off x="568575" y="1628775"/>
            <a:ext cx="8280000" cy="82704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định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nghĩa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nội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gian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update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điểm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state</a:t>
            </a:r>
            <a:endParaRPr lang="vi-VN" sz="120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688DC02E-BEDC-829F-9E0B-F863FF822B26}"/>
              </a:ext>
            </a:extLst>
          </p:cNvPr>
          <p:cNvGrpSpPr/>
          <p:nvPr/>
        </p:nvGrpSpPr>
        <p:grpSpPr>
          <a:xfrm>
            <a:off x="838200" y="1524000"/>
            <a:ext cx="1600200" cy="228600"/>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F7561F4-B02C-14CC-7746-CC55ACEB5A0E}"/>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210F6832-9D17-86BA-4791-15F0EC1ABC57}"/>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Giải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thích</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79D41874-A04C-30C6-A935-D2A2E3DD3547}"/>
              </a:ext>
            </a:extLst>
          </p:cNvPr>
          <p:cNvSpPr/>
          <p:nvPr/>
        </p:nvSpPr>
        <p:spPr>
          <a:xfrm>
            <a:off x="568575" y="2774040"/>
            <a:ext cx="8280000" cy="377915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quản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liệu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chính Component </a:t>
            </a:r>
            <a:r>
              <a:rPr lang="en-US" sz="1200" err="1">
                <a:latin typeface="Times New Roman" panose="02020603050405020304" pitchFamily="18" charset="0"/>
                <a:cs typeface="Times New Roman" panose="02020603050405020304" pitchFamily="18" charset="0"/>
              </a:rPr>
              <a:t>đó</a:t>
            </a:r>
            <a:r>
              <a:rPr lang="en-US" sz="1200">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mutable –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trong</a:t>
            </a:r>
            <a:r>
              <a:rPr lang="en-US" sz="1200">
                <a:latin typeface="Times New Roman" panose="02020603050405020304" pitchFamily="18" charset="0"/>
                <a:cs typeface="Times New Roman" panose="02020603050405020304" pitchFamily="18" charset="0"/>
              </a:rPr>
              <a:t> chính Component </a:t>
            </a:r>
            <a:r>
              <a:rPr lang="en-US" sz="1200" err="1">
                <a:latin typeface="Times New Roman" panose="02020603050405020304" pitchFamily="18" charset="0"/>
                <a:cs typeface="Times New Roman" panose="02020603050405020304" pitchFamily="18" charset="0"/>
              </a:rPr>
              <a:t>đã</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khai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nó</a:t>
            </a:r>
            <a:r>
              <a:rPr lang="en-US" sz="1200">
                <a:latin typeface="Times New Roman" panose="02020603050405020304" pitchFamily="18" charset="0"/>
                <a:cs typeface="Times New Roman" panose="02020603050405020304" pitchFamily="18" charset="0"/>
              </a:rPr>
              <a:t>. Khi State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lại</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State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từng</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nên</a:t>
            </a:r>
            <a:r>
              <a:rPr lang="en-US" sz="1200">
                <a:latin typeface="Times New Roman" panose="02020603050405020304" pitchFamily="18" charset="0"/>
                <a:cs typeface="Times New Roman" panose="02020603050405020304" pitchFamily="18" charset="0"/>
              </a:rPr>
              <a:t> Component cha </a:t>
            </a:r>
            <a:r>
              <a:rPr lang="en-US" sz="1200" err="1">
                <a:latin typeface="Times New Roman" panose="02020603050405020304" pitchFamily="18" charset="0"/>
                <a:cs typeface="Times New Roman" panose="02020603050405020304" pitchFamily="18" charset="0"/>
              </a:rPr>
              <a:t>không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Component con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tiếp</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chia </a:t>
            </a:r>
            <a:r>
              <a:rPr lang="en-US" sz="1200" err="1">
                <a:latin typeface="Times New Roman" panose="02020603050405020304" pitchFamily="18" charset="0"/>
                <a:cs typeface="Times New Roman" panose="02020603050405020304" pitchFamily="18" charset="0"/>
              </a:rPr>
              <a:t>sẻ</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giữa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khác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context –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biệt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dùng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lưu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trữ</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global state</a:t>
            </a: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Khi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đồng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function </a:t>
            </a:r>
            <a:r>
              <a:rPr lang="en-US" sz="1200" err="1">
                <a:latin typeface="Times New Roman" panose="02020603050405020304" pitchFamily="18" charset="0"/>
                <a:cs typeface="Times New Roman" panose="02020603050405020304" pitchFamily="18" charset="0"/>
              </a:rPr>
              <a:t>tương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hoạt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động</a:t>
            </a:r>
            <a:r>
              <a:rPr lang="en-US" sz="1200">
                <a:latin typeface="Times New Roman" panose="02020603050405020304" pitchFamily="18" charset="0"/>
                <a:cs typeface="Times New Roman" panose="02020603050405020304" pitchFamily="18" charset="0"/>
              </a:rPr>
              <a:t> set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a:p>
            <a:pPr marL="171450" lvl="2" algn="just"/>
            <a:r>
              <a:rPr lang="en-US" sz="1200">
                <a:latin typeface="Times New Roman" panose="02020603050405020304" pitchFamily="18" charset="0"/>
                <a:cs typeface="Times New Roman" panose="02020603050405020304" pitchFamily="18" charset="0"/>
              </a:rPr>
              <a:t>Flow set </a:t>
            </a:r>
            <a:r>
              <a:rPr lang="en-US" sz="1200" err="1">
                <a:latin typeface="Times New Roman" panose="02020603050405020304" pitchFamily="18" charset="0"/>
                <a:cs typeface="Times New Roman" panose="02020603050405020304" pitchFamily="18" charset="0"/>
              </a:rPr>
              <a:t>như</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a:t>
            </a:r>
            <a:endParaRPr lang="vi-VN" sz="120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763312A6-D39F-BA63-F2B4-704B7AE5FD4D}"/>
              </a:ext>
            </a:extLst>
          </p:cNvPr>
          <p:cNvGrpSpPr/>
          <p:nvPr/>
        </p:nvGrpSpPr>
        <p:grpSpPr>
          <a:xfrm>
            <a:off x="844566" y="2650215"/>
            <a:ext cx="1600200" cy="228600"/>
            <a:chOff x="414000" y="48059"/>
            <a:chExt cx="5796000" cy="472320"/>
          </a:xfrm>
          <a:solidFill>
            <a:srgbClr val="77933C"/>
          </a:solidFill>
        </p:grpSpPr>
        <p:sp>
          <p:nvSpPr>
            <p:cNvPr id="17" name="Rectangle: Rounded Corners 16">
              <a:extLst>
                <a:ext uri="{FF2B5EF4-FFF2-40B4-BE49-F238E27FC236}">
                  <a16:creationId xmlns:a16="http://schemas.microsoft.com/office/drawing/2014/main" id="{F46DDAD9-7929-C6FB-0FBF-7752BB6205DB}"/>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ectangle: Rounded Corners 6">
              <a:extLst>
                <a:ext uri="{FF2B5EF4-FFF2-40B4-BE49-F238E27FC236}">
                  <a16:creationId xmlns:a16="http://schemas.microsoft.com/office/drawing/2014/main" id="{A77E02AA-46D1-CC74-ED19-3177F52D3EC7}"/>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kern="1200" err="1">
                  <a:solidFill>
                    <a:schemeClr val="bg1"/>
                  </a:solidFill>
                  <a:latin typeface="Times New Roman" panose="02020603050405020304" pitchFamily="18" charset="0"/>
                  <a:cs typeface="Times New Roman" panose="02020603050405020304" pitchFamily="18" charset="0"/>
                </a:rPr>
                <a:t>Đặc</a:t>
              </a:r>
              <a:r>
                <a:rPr lang="en-US" sz="1600" b="1" kern="1200">
                  <a:solidFill>
                    <a:schemeClr val="bg1"/>
                  </a:solidFill>
                  <a:latin typeface="Times New Roman" panose="02020603050405020304" pitchFamily="18" charset="0"/>
                  <a:cs typeface="Times New Roman" panose="02020603050405020304" pitchFamily="18" charset="0"/>
                </a:rPr>
                <a:t> </a:t>
              </a:r>
              <a:r>
                <a:rPr lang="en-US" sz="1600" b="1" err="1">
                  <a:solidFill>
                    <a:schemeClr val="bg1"/>
                  </a:solidFill>
                  <a:latin typeface="Times New Roman" panose="02020603050405020304" pitchFamily="18" charset="0"/>
                  <a:cs typeface="Times New Roman" panose="02020603050405020304" pitchFamily="18" charset="0"/>
                </a:rPr>
                <a:t>điểm</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3" name="Arrow: Chevron 2">
            <a:extLst>
              <a:ext uri="{FF2B5EF4-FFF2-40B4-BE49-F238E27FC236}">
                <a16:creationId xmlns:a16="http://schemas.microsoft.com/office/drawing/2014/main" id="{D12C3C2B-DD16-C59C-C874-5FCD51DBE87F}"/>
              </a:ext>
            </a:extLst>
          </p:cNvPr>
          <p:cNvSpPr/>
          <p:nvPr/>
        </p:nvSpPr>
        <p:spPr>
          <a:xfrm>
            <a:off x="838200" y="4550953"/>
            <a:ext cx="22860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Gọi</a:t>
            </a:r>
            <a:r>
              <a:rPr lang="en-US" sz="1200">
                <a:latin typeface="Times New Roman" panose="02020603050405020304" pitchFamily="18" charset="0"/>
                <a:cs typeface="Times New Roman" panose="02020603050405020304" pitchFamily="18" charset="0"/>
              </a:rPr>
              <a:t> function set state</a:t>
            </a:r>
          </a:p>
        </p:txBody>
      </p:sp>
      <p:sp>
        <p:nvSpPr>
          <p:cNvPr id="4" name="Arrow: Chevron 3">
            <a:extLst>
              <a:ext uri="{FF2B5EF4-FFF2-40B4-BE49-F238E27FC236}">
                <a16:creationId xmlns:a16="http://schemas.microsoft.com/office/drawing/2014/main" id="{644C471E-2267-CBFD-7F20-2716022F1BC1}"/>
              </a:ext>
            </a:extLst>
          </p:cNvPr>
          <p:cNvSpPr/>
          <p:nvPr/>
        </p:nvSpPr>
        <p:spPr>
          <a:xfrm>
            <a:off x="3352800" y="4550953"/>
            <a:ext cx="23622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Thiết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next state </a:t>
            </a:r>
          </a:p>
        </p:txBody>
      </p:sp>
      <p:sp>
        <p:nvSpPr>
          <p:cNvPr id="6" name="Arrow: Chevron 5">
            <a:extLst>
              <a:ext uri="{FF2B5EF4-FFF2-40B4-BE49-F238E27FC236}">
                <a16:creationId xmlns:a16="http://schemas.microsoft.com/office/drawing/2014/main" id="{665D26B1-E62F-E985-ED7D-56CD407C0819}"/>
              </a:ext>
            </a:extLst>
          </p:cNvPr>
          <p:cNvSpPr/>
          <p:nvPr/>
        </p:nvSpPr>
        <p:spPr>
          <a:xfrm>
            <a:off x="5943600" y="4550953"/>
            <a:ext cx="219075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instance </a:t>
            </a:r>
            <a:r>
              <a:rPr lang="en-US" sz="1200" err="1">
                <a:latin typeface="Times New Roman" panose="02020603050405020304" pitchFamily="18" charset="0"/>
                <a:cs typeface="Times New Roman" panose="02020603050405020304" pitchFamily="18" charset="0"/>
              </a:rPr>
              <a:t>mới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đó</a:t>
            </a:r>
            <a:endParaRPr lang="en-US" sz="1200">
              <a:latin typeface="Times New Roman" panose="02020603050405020304" pitchFamily="18" charset="0"/>
              <a:cs typeface="Times New Roman" panose="02020603050405020304" pitchFamily="18" charset="0"/>
            </a:endParaRPr>
          </a:p>
        </p:txBody>
      </p:sp>
      <p:sp>
        <p:nvSpPr>
          <p:cNvPr id="7" name="Arrow: Chevron 6">
            <a:extLst>
              <a:ext uri="{FF2B5EF4-FFF2-40B4-BE49-F238E27FC236}">
                <a16:creationId xmlns:a16="http://schemas.microsoft.com/office/drawing/2014/main" id="{813B321A-1BFE-D47B-4A9F-F3C91CD696E8}"/>
              </a:ext>
            </a:extLst>
          </p:cNvPr>
          <p:cNvSpPr/>
          <p:nvPr/>
        </p:nvSpPr>
        <p:spPr>
          <a:xfrm>
            <a:off x="1371600" y="5423625"/>
            <a:ext cx="28956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err="1">
                <a:latin typeface="Times New Roman" panose="02020603050405020304" pitchFamily="18" charset="0"/>
                <a:cs typeface="Times New Roman" panose="02020603050405020304" pitchFamily="18" charset="0"/>
              </a:rPr>
              <a:t>Kiểm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tra</a:t>
            </a:r>
            <a:r>
              <a:rPr lang="en-US" sz="1200">
                <a:latin typeface="Times New Roman" panose="02020603050405020304" pitchFamily="18" charset="0"/>
                <a:cs typeface="Times New Roman" panose="02020603050405020304" pitchFamily="18" charset="0"/>
              </a:rPr>
              <a:t> current state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này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next state </a:t>
            </a:r>
            <a:r>
              <a:rPr lang="en-US" sz="1200" err="1">
                <a:latin typeface="Times New Roman" panose="02020603050405020304" pitchFamily="18" charset="0"/>
                <a:cs typeface="Times New Roman" panose="02020603050405020304" pitchFamily="18" charset="0"/>
              </a:rPr>
              <a:t>sau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set)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prev</a:t>
            </a:r>
            <a:r>
              <a:rPr lang="en-US" sz="1200">
                <a:latin typeface="Times New Roman" panose="02020603050405020304" pitchFamily="18" charset="0"/>
                <a:cs typeface="Times New Roman" panose="02020603050405020304" pitchFamily="18" charset="0"/>
              </a:rPr>
              <a:t> state </a:t>
            </a:r>
            <a:r>
              <a:rPr lang="en-US" sz="1200" err="1">
                <a:latin typeface="Times New Roman" panose="02020603050405020304" pitchFamily="18" charset="0"/>
                <a:cs typeface="Times New Roman" panose="02020603050405020304" pitchFamily="18" charset="0"/>
              </a:rPr>
              <a:t>không</a:t>
            </a:r>
            <a:endParaRPr lang="en-US" sz="1200">
              <a:latin typeface="Times New Roman" panose="02020603050405020304" pitchFamily="18" charset="0"/>
              <a:cs typeface="Times New Roman" panose="02020603050405020304" pitchFamily="18" charset="0"/>
            </a:endParaRPr>
          </a:p>
        </p:txBody>
      </p:sp>
      <p:sp>
        <p:nvSpPr>
          <p:cNvPr id="8" name="Arrow: Chevron 7">
            <a:extLst>
              <a:ext uri="{FF2B5EF4-FFF2-40B4-BE49-F238E27FC236}">
                <a16:creationId xmlns:a16="http://schemas.microsoft.com/office/drawing/2014/main" id="{BB54CE2C-A212-2C10-379E-53A1CC7E936D}"/>
              </a:ext>
            </a:extLst>
          </p:cNvPr>
          <p:cNvSpPr/>
          <p:nvPr/>
        </p:nvSpPr>
        <p:spPr>
          <a:xfrm>
            <a:off x="4490888" y="5423625"/>
            <a:ext cx="2895600" cy="678272"/>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a:latin typeface="Times New Roman" panose="02020603050405020304" pitchFamily="18" charset="0"/>
                <a:cs typeface="Times New Roman" panose="02020603050405020304" pitchFamily="18" charset="0"/>
              </a:rPr>
              <a:t>Render Component (</a:t>
            </a:r>
            <a:r>
              <a:rPr lang="en-US" sz="1200" err="1">
                <a:latin typeface="Times New Roman" panose="02020603050405020304" pitchFamily="18" charset="0"/>
                <a:cs typeface="Times New Roman" panose="02020603050405020304" pitchFamily="18" charset="0"/>
              </a:rPr>
              <a:t>nếu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ở 4)</a:t>
            </a:r>
          </a:p>
        </p:txBody>
      </p:sp>
      <p:sp>
        <p:nvSpPr>
          <p:cNvPr id="9" name="Flowchart: Connector 8">
            <a:extLst>
              <a:ext uri="{FF2B5EF4-FFF2-40B4-BE49-F238E27FC236}">
                <a16:creationId xmlns:a16="http://schemas.microsoft.com/office/drawing/2014/main" id="{6C9E40CA-909F-FEE9-BC70-24D03B8B17B3}"/>
              </a:ext>
            </a:extLst>
          </p:cNvPr>
          <p:cNvSpPr/>
          <p:nvPr/>
        </p:nvSpPr>
        <p:spPr>
          <a:xfrm>
            <a:off x="1136485" y="4436652"/>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1</a:t>
            </a:r>
          </a:p>
        </p:txBody>
      </p:sp>
      <p:sp>
        <p:nvSpPr>
          <p:cNvPr id="10" name="Flowchart: Connector 9">
            <a:extLst>
              <a:ext uri="{FF2B5EF4-FFF2-40B4-BE49-F238E27FC236}">
                <a16:creationId xmlns:a16="http://schemas.microsoft.com/office/drawing/2014/main" id="{18E314C7-4D02-8612-9849-B9736D737B16}"/>
              </a:ext>
            </a:extLst>
          </p:cNvPr>
          <p:cNvSpPr/>
          <p:nvPr/>
        </p:nvSpPr>
        <p:spPr>
          <a:xfrm>
            <a:off x="3552577" y="4407079"/>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2</a:t>
            </a:r>
          </a:p>
        </p:txBody>
      </p:sp>
      <p:sp>
        <p:nvSpPr>
          <p:cNvPr id="19" name="Flowchart: Connector 18">
            <a:extLst>
              <a:ext uri="{FF2B5EF4-FFF2-40B4-BE49-F238E27FC236}">
                <a16:creationId xmlns:a16="http://schemas.microsoft.com/office/drawing/2014/main" id="{0D2A9F09-8B07-39C2-742E-BF3B75798996}"/>
              </a:ext>
            </a:extLst>
          </p:cNvPr>
          <p:cNvSpPr/>
          <p:nvPr/>
        </p:nvSpPr>
        <p:spPr>
          <a:xfrm>
            <a:off x="6160798" y="4407078"/>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sp>
        <p:nvSpPr>
          <p:cNvPr id="20" name="Flowchart: Connector 19">
            <a:extLst>
              <a:ext uri="{FF2B5EF4-FFF2-40B4-BE49-F238E27FC236}">
                <a16:creationId xmlns:a16="http://schemas.microsoft.com/office/drawing/2014/main" id="{E730779C-6068-3908-E7DC-8F586B9434D2}"/>
              </a:ext>
            </a:extLst>
          </p:cNvPr>
          <p:cNvSpPr/>
          <p:nvPr/>
        </p:nvSpPr>
        <p:spPr>
          <a:xfrm>
            <a:off x="1625517" y="5259703"/>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4</a:t>
            </a:r>
          </a:p>
        </p:txBody>
      </p:sp>
      <p:sp>
        <p:nvSpPr>
          <p:cNvPr id="21" name="Flowchart: Connector 20">
            <a:extLst>
              <a:ext uri="{FF2B5EF4-FFF2-40B4-BE49-F238E27FC236}">
                <a16:creationId xmlns:a16="http://schemas.microsoft.com/office/drawing/2014/main" id="{C95EEC26-4BF9-7B8D-2B55-954385611D24}"/>
              </a:ext>
            </a:extLst>
          </p:cNvPr>
          <p:cNvSpPr/>
          <p:nvPr/>
        </p:nvSpPr>
        <p:spPr>
          <a:xfrm>
            <a:off x="4667217" y="5279751"/>
            <a:ext cx="311315" cy="287747"/>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5</a:t>
            </a:r>
          </a:p>
        </p:txBody>
      </p:sp>
    </p:spTree>
    <p:extLst>
      <p:ext uri="{BB962C8B-B14F-4D97-AF65-F5344CB8AC3E}">
        <p14:creationId xmlns:p14="http://schemas.microsoft.com/office/powerpoint/2010/main" val="1826580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5.	</a:t>
            </a:r>
            <a:r>
              <a:rPr lang="en-US" sz="1800" b="1" err="1">
                <a:solidFill>
                  <a:srgbClr val="C00000"/>
                </a:solidFill>
                <a:latin typeface="Times New Roman" panose="02020603050405020304" pitchFamily="18" charset="0"/>
                <a:cs typeface="Times New Roman" panose="02020603050405020304" pitchFamily="18" charset="0"/>
              </a:rPr>
              <a:t>LifeCycle</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endParaRPr lang="en-US" sz="1400" b="1">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877FBD-9690-0575-FE86-73DD156E5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95400"/>
            <a:ext cx="8058000" cy="2643038"/>
          </a:xfrm>
          <a:prstGeom prst="rect">
            <a:avLst/>
          </a:prstGeom>
        </p:spPr>
      </p:pic>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606675" y="4259625"/>
            <a:ext cx="8280000" cy="6858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i="1" err="1">
                <a:latin typeface="Times New Roman" panose="02020603050405020304" pitchFamily="18" charset="0"/>
                <a:cs typeface="Times New Roman" panose="02020603050405020304" pitchFamily="18" charset="0"/>
              </a:rPr>
              <a:t>LifeCycle</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Biểu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vòng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đời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React Component </a:t>
            </a:r>
            <a:r>
              <a:rPr lang="en-US" sz="1200" err="1">
                <a:latin typeface="Times New Roman" panose="02020603050405020304" pitchFamily="18" charset="0"/>
                <a:cs typeface="Times New Roman" panose="02020603050405020304" pitchFamily="18" charset="0"/>
              </a:rPr>
              <a:t>từ</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sinh</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ra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gắn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lên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virtualDOM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cho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lúc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Tùy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thuộc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hoặc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khỏi</a:t>
            </a:r>
            <a:r>
              <a:rPr lang="en-US" sz="1200">
                <a:latin typeface="Times New Roman" panose="02020603050405020304" pitchFamily="18" charset="0"/>
                <a:cs typeface="Times New Roman" panose="02020603050405020304" pitchFamily="18" charset="0"/>
              </a:rPr>
              <a:t> DOM</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76300" y="4154850"/>
            <a:ext cx="1600200" cy="228600"/>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Giải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thích</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0" name="Rectangle 9">
            <a:extLst>
              <a:ext uri="{FF2B5EF4-FFF2-40B4-BE49-F238E27FC236}">
                <a16:creationId xmlns:a16="http://schemas.microsoft.com/office/drawing/2014/main" id="{A7B809F3-E094-2BC6-43CF-AFC71255F9B1}"/>
              </a:ext>
            </a:extLst>
          </p:cNvPr>
          <p:cNvSpPr/>
          <p:nvPr/>
        </p:nvSpPr>
        <p:spPr>
          <a:xfrm>
            <a:off x="606675" y="5139824"/>
            <a:ext cx="8280000" cy="141337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3 phase chính</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Mounting:</a:t>
            </a:r>
            <a:r>
              <a:rPr lang="en-US" sz="1200">
                <a:latin typeface="Times New Roman" panose="02020603050405020304" pitchFamily="18" charset="0"/>
                <a:cs typeface="Times New Roman" panose="02020603050405020304" pitchFamily="18" charset="0"/>
              </a:rPr>
              <a:t> 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khởi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tạo</a:t>
            </a:r>
            <a:r>
              <a:rPr lang="en-US" sz="1200">
                <a:latin typeface="Times New Roman" panose="02020603050405020304" pitchFamily="18" charset="0"/>
                <a:cs typeface="Times New Roman" panose="02020603050405020304" pitchFamily="18" charset="0"/>
              </a:rPr>
              <a:t>, render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gắn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vào</a:t>
            </a:r>
            <a:r>
              <a:rPr lang="en-US" sz="1200">
                <a:latin typeface="Times New Roman" panose="02020603050405020304" pitchFamily="18" charset="0"/>
                <a:cs typeface="Times New Roman" panose="02020603050405020304" pitchFamily="18" charset="0"/>
              </a:rPr>
              <a:t> DOM.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1 </a:t>
            </a:r>
            <a:r>
              <a:rPr lang="en-US" sz="1200" err="1">
                <a:latin typeface="Times New Roman" panose="02020603050405020304" pitchFamily="18" charset="0"/>
                <a:cs typeface="Times New Roman" panose="02020603050405020304" pitchFamily="18" charset="0"/>
              </a:rPr>
              <a:t>lần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chưa</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trên</a:t>
            </a:r>
            <a:r>
              <a:rPr lang="en-US" sz="1200">
                <a:latin typeface="Times New Roman" panose="02020603050405020304" pitchFamily="18" charset="0"/>
                <a:cs typeface="Times New Roman" panose="02020603050405020304" pitchFamily="18" charset="0"/>
              </a:rPr>
              <a:t> DOM</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Updating: </a:t>
            </a:r>
            <a:r>
              <a:rPr lang="en-US" sz="1200">
                <a:latin typeface="Times New Roman" panose="02020603050405020304" pitchFamily="18" charset="0"/>
                <a:cs typeface="Times New Roman" panose="02020603050405020304" pitchFamily="18" charset="0"/>
              </a:rPr>
              <a:t>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cập</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nhật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theo</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điều</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(state/ props)</a:t>
            </a:r>
          </a:p>
          <a:p>
            <a:pPr marL="628650" lvl="2" indent="-171450" algn="just">
              <a:buFont typeface="Courier New" panose="02070309020205020404" pitchFamily="49" charset="0"/>
              <a:buChar char="o"/>
            </a:pPr>
            <a:r>
              <a:rPr lang="en-US" sz="1200" i="1">
                <a:latin typeface="Times New Roman" panose="02020603050405020304" pitchFamily="18" charset="0"/>
                <a:cs typeface="Times New Roman" panose="02020603050405020304" pitchFamily="18" charset="0"/>
              </a:rPr>
              <a:t>Unmounting:</a:t>
            </a:r>
            <a:r>
              <a:rPr lang="en-US" sz="1200">
                <a:latin typeface="Times New Roman" panose="02020603050405020304" pitchFamily="18" charset="0"/>
                <a:cs typeface="Times New Roman" panose="02020603050405020304" pitchFamily="18" charset="0"/>
              </a:rPr>
              <a:t> Giai </a:t>
            </a:r>
            <a:r>
              <a:rPr lang="en-US" sz="1200" err="1">
                <a:latin typeface="Times New Roman" panose="02020603050405020304" pitchFamily="18" charset="0"/>
                <a:cs typeface="Times New Roman" panose="02020603050405020304" pitchFamily="18" charset="0"/>
              </a:rPr>
              <a:t>đoạn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Component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giải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phóng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khỏi</a:t>
            </a:r>
            <a:r>
              <a:rPr lang="en-US" sz="1200">
                <a:latin typeface="Times New Roman" panose="02020603050405020304" pitchFamily="18" charset="0"/>
                <a:cs typeface="Times New Roman" panose="02020603050405020304" pitchFamily="18" charset="0"/>
              </a:rPr>
              <a:t> DOM. </a:t>
            </a:r>
            <a:r>
              <a:rPr lang="en-US" sz="1200" err="1">
                <a:latin typeface="Times New Roman" panose="02020603050405020304" pitchFamily="18" charset="0"/>
                <a:cs typeface="Times New Roman" panose="02020603050405020304" pitchFamily="18" charset="0"/>
              </a:rPr>
              <a:t>Chỉ</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1 </a:t>
            </a:r>
            <a:r>
              <a:rPr lang="en-US" sz="1200" err="1">
                <a:latin typeface="Times New Roman" panose="02020603050405020304" pitchFamily="18" charset="0"/>
                <a:cs typeface="Times New Roman" panose="02020603050405020304" pitchFamily="18" charset="0"/>
              </a:rPr>
              <a:t>lần</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200" err="1">
                <a:latin typeface="Times New Roman" panose="02020603050405020304" pitchFamily="18" charset="0"/>
                <a:cs typeface="Times New Roman" panose="02020603050405020304" pitchFamily="18" charset="0"/>
              </a:rPr>
              <a:t>Ứng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từng</a:t>
            </a:r>
            <a:r>
              <a:rPr lang="en-US" sz="1200">
                <a:latin typeface="Times New Roman" panose="02020603050405020304" pitchFamily="18" charset="0"/>
                <a:cs typeface="Times New Roman" panose="02020603050405020304" pitchFamily="18" charset="0"/>
              </a:rPr>
              <a:t> phase: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cụ</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gọi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LifeCycle</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Một</a:t>
            </a:r>
            <a:r>
              <a:rPr lang="en-US" sz="1200">
                <a:latin typeface="Times New Roman" panose="02020603050405020304" pitchFamily="18" charset="0"/>
                <a:cs typeface="Times New Roman" panose="02020603050405020304" pitchFamily="18" charset="0"/>
              </a:rPr>
              <a:t> method </a:t>
            </a:r>
            <a:r>
              <a:rPr lang="en-US" sz="1200" err="1">
                <a:latin typeface="Times New Roman" panose="02020603050405020304" pitchFamily="18" charset="0"/>
                <a:cs typeface="Times New Roman" panose="02020603050405020304" pitchFamily="18" charset="0"/>
              </a:rPr>
              <a:t>có</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xuất</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hiện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tại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nhiều</a:t>
            </a:r>
            <a:r>
              <a:rPr lang="en-US" sz="1200">
                <a:latin typeface="Times New Roman" panose="02020603050405020304" pitchFamily="18" charset="0"/>
                <a:cs typeface="Times New Roman" panose="02020603050405020304" pitchFamily="18" charset="0"/>
              </a:rPr>
              <a:t> phase</a:t>
            </a:r>
          </a:p>
        </p:txBody>
      </p:sp>
      <p:grpSp>
        <p:nvGrpSpPr>
          <p:cNvPr id="11" name="Group 10">
            <a:extLst>
              <a:ext uri="{FF2B5EF4-FFF2-40B4-BE49-F238E27FC236}">
                <a16:creationId xmlns:a16="http://schemas.microsoft.com/office/drawing/2014/main" id="{CDF5B0B7-5E2C-955C-8CE4-8990010DD875}"/>
              </a:ext>
            </a:extLst>
          </p:cNvPr>
          <p:cNvGrpSpPr/>
          <p:nvPr/>
        </p:nvGrpSpPr>
        <p:grpSpPr>
          <a:xfrm>
            <a:off x="876300" y="5035050"/>
            <a:ext cx="2095500" cy="242638"/>
            <a:chOff x="414000" y="48059"/>
            <a:chExt cx="5796000" cy="472320"/>
          </a:xfrm>
          <a:solidFill>
            <a:srgbClr val="77933C"/>
          </a:solidFill>
        </p:grpSpPr>
        <p:sp>
          <p:nvSpPr>
            <p:cNvPr id="12" name="Rectangle: Rounded Corners 11">
              <a:extLst>
                <a:ext uri="{FF2B5EF4-FFF2-40B4-BE49-F238E27FC236}">
                  <a16:creationId xmlns:a16="http://schemas.microsoft.com/office/drawing/2014/main" id="{D53263A3-AC24-55B2-36C9-FEFB2785E0F0}"/>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B2029FC2-2155-BB04-46EB-E156D10EB712}"/>
                </a:ext>
              </a:extLst>
            </p:cNvPr>
            <p:cNvSpPr txBox="1"/>
            <p:nvPr/>
          </p:nvSpPr>
          <p:spPr>
            <a:xfrm>
              <a:off x="437058" y="71115"/>
              <a:ext cx="5749888"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Danh </a:t>
              </a:r>
              <a:r>
                <a:rPr lang="en-US" sz="1600" b="1" i="1" err="1">
                  <a:latin typeface="Times New Roman" panose="02020603050405020304" pitchFamily="18" charset="0"/>
                  <a:cs typeface="Times New Roman" panose="02020603050405020304" pitchFamily="18" charset="0"/>
                </a:rPr>
                <a:t>sách</a:t>
              </a:r>
              <a:r>
                <a:rPr lang="en-US" sz="1600" b="1" i="1">
                  <a:latin typeface="Times New Roman" panose="02020603050405020304" pitchFamily="18" charset="0"/>
                  <a:cs typeface="Times New Roman" panose="02020603050405020304" pitchFamily="18" charset="0"/>
                </a:rPr>
                <a:t> phase</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8550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5"/>
              <a:tabLst>
                <a:tab pos="361950" algn="l"/>
              </a:tabLst>
            </a:pPr>
            <a:r>
              <a:rPr lang="en-US" sz="1800" b="1" err="1">
                <a:solidFill>
                  <a:srgbClr val="C00000"/>
                </a:solidFill>
                <a:latin typeface="Times New Roman" panose="02020603050405020304" pitchFamily="18" charset="0"/>
                <a:cs typeface="Times New Roman" panose="02020603050405020304" pitchFamily="18" charset="0"/>
              </a:rPr>
              <a:t>LifeCycle</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trong</a:t>
            </a:r>
            <a:r>
              <a:rPr lang="en-US" sz="1800" b="1">
                <a:solidFill>
                  <a:srgbClr val="C00000"/>
                </a:solidFill>
                <a:latin typeface="Times New Roman" panose="02020603050405020304" pitchFamily="18" charset="0"/>
                <a:cs typeface="Times New Roman" panose="02020603050405020304" pitchFamily="18" charset="0"/>
              </a:rPr>
              <a:t> ReactJS</a:t>
            </a:r>
          </a:p>
          <a:p>
            <a:pPr>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Danh </a:t>
            </a:r>
            <a:r>
              <a:rPr lang="en-US" sz="1400" b="1" err="1">
                <a:solidFill>
                  <a:srgbClr val="C00000"/>
                </a:solidFill>
                <a:latin typeface="Times New Roman" panose="02020603050405020304" pitchFamily="18" charset="0"/>
                <a:cs typeface="Times New Roman" panose="02020603050405020304" pitchFamily="18" charset="0"/>
              </a:rPr>
              <a:t>sách</a:t>
            </a:r>
            <a:r>
              <a:rPr lang="en-US" sz="1400" b="1">
                <a:solidFill>
                  <a:srgbClr val="C00000"/>
                </a:solidFill>
                <a:latin typeface="Times New Roman" panose="02020603050405020304" pitchFamily="18" charset="0"/>
                <a:cs typeface="Times New Roman" panose="02020603050405020304" pitchFamily="18" charset="0"/>
              </a:rPr>
              <a:t> method</a:t>
            </a: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657768"/>
            <a:ext cx="8280000" cy="107800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constructor() </a:t>
            </a:r>
            <a:r>
              <a:rPr lang="vi-VN" sz="1200">
                <a:latin typeface="Times New Roman" panose="02020603050405020304" pitchFamily="18" charset="0"/>
                <a:cs typeface="Times New Roman" panose="02020603050405020304" pitchFamily="18" charset="0"/>
              </a:rPr>
              <a:t>→ Tạo constructor. Trong constructor thực hiện khởi tạo state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static getDerivedStateFromProps()</a:t>
            </a:r>
            <a:r>
              <a:rPr lang="vi-VN" sz="1200">
                <a:latin typeface="Times New Roman" panose="02020603050405020304" pitchFamily="18" charset="0"/>
                <a:cs typeface="Times New Roman" panose="02020603050405020304" pitchFamily="18" charset="0"/>
              </a:rPr>
              <a:t> → trả về đối tượng object sẽ update state</a:t>
            </a:r>
          </a:p>
          <a:p>
            <a:pPr marL="171450" lvl="1" indent="-171450" algn="just">
              <a:buFont typeface="Arial" panose="020B0604020202020204" pitchFamily="34" charset="0"/>
              <a:buChar char="•"/>
            </a:pP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 render component – nó mô tả cấu trúc của Component khi được chèn vào DOM tree (method này là bắt buộc)</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componentDidMount()</a:t>
            </a:r>
            <a:r>
              <a:rPr lang="vi-VN" sz="1200">
                <a:latin typeface="Times New Roman" panose="02020603050405020304" pitchFamily="18" charset="0"/>
                <a:cs typeface="Times New Roman" panose="02020603050405020304" pitchFamily="18" charset="0"/>
              </a:rPr>
              <a:t> → thực hiện action sau khi render (gọi 1 lần duy nhất sau khi Component đã render thành công)</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5" y="1552994"/>
            <a:ext cx="1600200" cy="228600"/>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Mounting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2915487"/>
            <a:ext cx="8280000" cy="1787195"/>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static getDerivedStateFromProps()</a:t>
            </a:r>
            <a:r>
              <a:rPr lang="vi-VN" sz="1200">
                <a:latin typeface="Times New Roman" panose="02020603050405020304" pitchFamily="18" charset="0"/>
                <a:cs typeface="Times New Roman" panose="02020603050405020304" pitchFamily="18" charset="0"/>
              </a:rPr>
              <a:t> → trả về đối tượng object sẽ update state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shouldComponentUpdate() </a:t>
            </a:r>
            <a:r>
              <a:rPr lang="vi-VN" sz="1200">
                <a:latin typeface="Times New Roman" panose="02020603050405020304" pitchFamily="18" charset="0"/>
                <a:cs typeface="Times New Roman" panose="02020603050405020304" pitchFamily="18" charset="0"/>
              </a:rPr>
              <a:t>→ kiểm tra xem Component có thể update hay không (Boolean). Nếu như false, hàm render() sẽ không được gọi</a:t>
            </a:r>
          </a:p>
          <a:p>
            <a:pPr marL="171450" lvl="1" indent="-171450" algn="just">
              <a:buFont typeface="Arial" panose="020B0604020202020204" pitchFamily="34" charset="0"/>
              <a:buChar char="•"/>
            </a:pP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 tương tự như render() ở phase Mounting, nó cập nhật cấu trúc mới trước khi được chèn lại vào DOM tree</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getSnapshotBeforeUpdate() </a:t>
            </a:r>
            <a:r>
              <a:rPr lang="vi-VN" sz="1200">
                <a:latin typeface="Times New Roman" panose="02020603050405020304" pitchFamily="18" charset="0"/>
                <a:cs typeface="Times New Roman" panose="02020603050405020304" pitchFamily="18" charset="0"/>
              </a:rPr>
              <a:t>→ trong quá trình render, nếu như có các properties hoặc những thông tin nào cần lưu trước khi update Component thì sẽ được xử lý trong method này</a:t>
            </a: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componentDidUpdate() </a:t>
            </a:r>
            <a:r>
              <a:rPr lang="vi-VN" sz="1200">
                <a:latin typeface="Times New Roman" panose="02020603050405020304" pitchFamily="18" charset="0"/>
                <a:cs typeface="Times New Roman" panose="02020603050405020304" pitchFamily="18" charset="0"/>
              </a:rPr>
              <a:t>→ method này được gọi sau khi Compoennt đã được cập nhật xong lên giao diện</a:t>
            </a:r>
            <a:endParaRPr lang="en-US" sz="1200">
              <a:latin typeface="Times New Roman" panose="02020603050405020304" pitchFamily="18" charset="0"/>
              <a:cs typeface="Times New Roman" panose="02020603050405020304" pitchFamily="18" charset="0"/>
            </a:endParaRPr>
          </a:p>
          <a:p>
            <a:pPr marL="171450" lvl="2" algn="just"/>
            <a:r>
              <a:rPr lang="vi-VN" sz="1200" b="1">
                <a:latin typeface="Times New Roman" panose="02020603050405020304" pitchFamily="18" charset="0"/>
                <a:cs typeface="Times New Roman" panose="02020603050405020304" pitchFamily="18" charset="0"/>
              </a:rPr>
              <a:t>Ghi chú: </a:t>
            </a:r>
            <a:r>
              <a:rPr lang="vi-VN" sz="1200">
                <a:latin typeface="Times New Roman" panose="02020603050405020304" pitchFamily="18" charset="0"/>
                <a:cs typeface="Times New Roman" panose="02020603050405020304" pitchFamily="18" charset="0"/>
              </a:rPr>
              <a:t>method </a:t>
            </a:r>
            <a:r>
              <a:rPr lang="vi-VN" sz="1200" i="1">
                <a:latin typeface="Times New Roman" panose="02020603050405020304" pitchFamily="18" charset="0"/>
                <a:cs typeface="Times New Roman" panose="02020603050405020304" pitchFamily="18" charset="0"/>
              </a:rPr>
              <a:t>shouldComponentUpdate() </a:t>
            </a:r>
            <a:r>
              <a:rPr lang="vi-VN" sz="1200">
                <a:latin typeface="Times New Roman" panose="02020603050405020304" pitchFamily="18" charset="0"/>
                <a:cs typeface="Times New Roman" panose="02020603050405020304" pitchFamily="18" charset="0"/>
              </a:rPr>
              <a:t>so sánh state và previous state để biết có nên gọi method </a:t>
            </a:r>
            <a:r>
              <a:rPr lang="vi-VN" sz="1200" b="1" i="1">
                <a:latin typeface="Times New Roman" panose="02020603050405020304" pitchFamily="18" charset="0"/>
                <a:cs typeface="Times New Roman" panose="02020603050405020304" pitchFamily="18" charset="0"/>
              </a:rPr>
              <a:t>render() </a:t>
            </a:r>
            <a:r>
              <a:rPr lang="vi-VN" sz="1200">
                <a:latin typeface="Times New Roman" panose="02020603050405020304" pitchFamily="18" charset="0"/>
                <a:cs typeface="Times New Roman" panose="02020603050405020304" pitchFamily="18" charset="0"/>
              </a:rPr>
              <a:t>hay không</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5" y="2810713"/>
            <a:ext cx="1600200" cy="228600"/>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Updating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597150" y="4897082"/>
            <a:ext cx="8280000" cy="802351"/>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i="1">
                <a:latin typeface="Times New Roman" panose="02020603050405020304" pitchFamily="18" charset="0"/>
                <a:cs typeface="Times New Roman" panose="02020603050405020304" pitchFamily="18" charset="0"/>
              </a:rPr>
              <a:t>componentWillUnmount() </a:t>
            </a:r>
            <a:r>
              <a:rPr lang="vi-VN" sz="1200">
                <a:latin typeface="Times New Roman" panose="02020603050405020304" pitchFamily="18" charset="0"/>
                <a:cs typeface="Times New Roman" panose="02020603050405020304" pitchFamily="18" charset="0"/>
              </a:rPr>
              <a:t>→ được gọi 1 lần duy nhất, thực hiện action trước khi giải phóng Component khỏi DOM tree</a:t>
            </a:r>
            <a:endParaRPr lang="en-US" sz="1200">
              <a:latin typeface="Times New Roman" panose="02020603050405020304" pitchFamily="18" charset="0"/>
              <a:cs typeface="Times New Roman" panose="02020603050405020304" pitchFamily="18" charset="0"/>
            </a:endParaRPr>
          </a:p>
          <a:p>
            <a:pPr marL="0" lvl="1" indent="171450" algn="just"/>
            <a:r>
              <a:rPr lang="vi-VN" sz="1200" b="1">
                <a:latin typeface="Times New Roman" panose="02020603050405020304" pitchFamily="18" charset="0"/>
                <a:cs typeface="Times New Roman" panose="02020603050405020304" pitchFamily="18" charset="0"/>
              </a:rPr>
              <a:t>Ghi chú: </a:t>
            </a:r>
            <a:r>
              <a:rPr lang="vi-VN" sz="1200">
                <a:latin typeface="Times New Roman" panose="02020603050405020304" pitchFamily="18" charset="0"/>
                <a:cs typeface="Times New Roman" panose="02020603050405020304" pitchFamily="18" charset="0"/>
              </a:rPr>
              <a:t>những action, state, interval,... được tạo trong shouldComponentUpdate() cần phải được hủy toàn bộ trong componentDidMount() - trước khi Componnet bị unmount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tránh memory leaks hoặc lỗi không mong muốn)</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866775" y="4792308"/>
            <a:ext cx="1600200" cy="228600"/>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Unmounting</a:t>
              </a:r>
              <a:endParaRPr lang="en-US" sz="1600" kern="1200">
                <a:solidFill>
                  <a:schemeClr val="bg1"/>
                </a:solidFill>
                <a:latin typeface="Times New Roman" panose="02020603050405020304" pitchFamily="18" charset="0"/>
                <a:cs typeface="Times New Roman" panose="02020603050405020304" pitchFamily="18" charset="0"/>
              </a:endParaRPr>
            </a:p>
          </p:txBody>
        </p:sp>
      </p:grpSp>
      <p:sp>
        <p:nvSpPr>
          <p:cNvPr id="22" name="Rectangle 21">
            <a:extLst>
              <a:ext uri="{FF2B5EF4-FFF2-40B4-BE49-F238E27FC236}">
                <a16:creationId xmlns:a16="http://schemas.microsoft.com/office/drawing/2014/main" id="{D0FF3C0A-F6DB-F794-8BDE-3C31080B4849}"/>
              </a:ext>
            </a:extLst>
          </p:cNvPr>
          <p:cNvSpPr/>
          <p:nvPr/>
        </p:nvSpPr>
        <p:spPr>
          <a:xfrm>
            <a:off x="597150" y="5918926"/>
            <a:ext cx="8280000" cy="660732"/>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LifeCycle method thường được sử dụng với </a:t>
            </a:r>
            <a:r>
              <a:rPr lang="vi-VN" sz="1200" b="1">
                <a:latin typeface="Times New Roman" panose="02020603050405020304" pitchFamily="18" charset="0"/>
                <a:cs typeface="Times New Roman" panose="02020603050405020304" pitchFamily="18" charset="0"/>
              </a:rPr>
              <a:t>Class Component</a:t>
            </a:r>
            <a:r>
              <a:rPr lang="vi-VN" sz="1200">
                <a:latin typeface="Times New Roman" panose="02020603050405020304" pitchFamily="18" charset="0"/>
                <a:cs typeface="Times New Roman" panose="02020603050405020304" pitchFamily="18" charset="0"/>
              </a:rPr>
              <a:t>. Đối với </a:t>
            </a:r>
            <a:r>
              <a:rPr lang="vi-VN" sz="1200" b="1">
                <a:latin typeface="Times New Roman" panose="02020603050405020304" pitchFamily="18" charset="0"/>
                <a:cs typeface="Times New Roman" panose="02020603050405020304" pitchFamily="18" charset="0"/>
              </a:rPr>
              <a:t>Function Component</a:t>
            </a:r>
            <a:r>
              <a:rPr lang="vi-VN" sz="1200">
                <a:latin typeface="Times New Roman" panose="02020603050405020304" pitchFamily="18" charset="0"/>
                <a:cs typeface="Times New Roman" panose="02020603050405020304" pitchFamily="18" charset="0"/>
              </a:rPr>
              <a:t>, chúng ta sử dụng các hooks để thao tác (thao tác tương tự như việc sử dụng method trong </a:t>
            </a:r>
            <a:r>
              <a:rPr lang="vi-VN" sz="1200" b="1">
                <a:latin typeface="Times New Roman" panose="02020603050405020304" pitchFamily="18" charset="0"/>
                <a:cs typeface="Times New Roman" panose="02020603050405020304" pitchFamily="18" charset="0"/>
              </a:rPr>
              <a:t>Class Component</a:t>
            </a:r>
            <a:r>
              <a:rPr lang="vi-VN" sz="1200">
                <a:latin typeface="Times New Roman" panose="02020603050405020304" pitchFamily="18" charset="0"/>
                <a:cs typeface="Times New Roman" panose="02020603050405020304" pitchFamily="18" charset="0"/>
              </a:rPr>
              <a:t>)</a:t>
            </a:r>
          </a:p>
        </p:txBody>
      </p:sp>
      <p:grpSp>
        <p:nvGrpSpPr>
          <p:cNvPr id="23" name="Group 22">
            <a:extLst>
              <a:ext uri="{FF2B5EF4-FFF2-40B4-BE49-F238E27FC236}">
                <a16:creationId xmlns:a16="http://schemas.microsoft.com/office/drawing/2014/main" id="{2F4932E0-E94C-0459-7F4E-A0F297230C2D}"/>
              </a:ext>
            </a:extLst>
          </p:cNvPr>
          <p:cNvGrpSpPr/>
          <p:nvPr/>
        </p:nvGrpSpPr>
        <p:grpSpPr>
          <a:xfrm>
            <a:off x="866775" y="5814151"/>
            <a:ext cx="1600200" cy="228600"/>
            <a:chOff x="414000" y="48059"/>
            <a:chExt cx="5796000" cy="472320"/>
          </a:xfrm>
          <a:solidFill>
            <a:srgbClr val="00B0F0"/>
          </a:solidFill>
        </p:grpSpPr>
        <p:sp>
          <p:nvSpPr>
            <p:cNvPr id="24" name="Rectangle: Rounded Corners 23">
              <a:extLst>
                <a:ext uri="{FF2B5EF4-FFF2-40B4-BE49-F238E27FC236}">
                  <a16:creationId xmlns:a16="http://schemas.microsoft.com/office/drawing/2014/main" id="{C50723E1-92C3-6968-FFEA-D3C0D521ED72}"/>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ectangle: Rounded Corners 6">
              <a:extLst>
                <a:ext uri="{FF2B5EF4-FFF2-40B4-BE49-F238E27FC236}">
                  <a16:creationId xmlns:a16="http://schemas.microsoft.com/office/drawing/2014/main" id="{994402BF-6A04-586D-F2A1-1B31B887698B}"/>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8421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dirty="0">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dirty="0" err="1">
                <a:solidFill>
                  <a:srgbClr val="C00000"/>
                </a:solidFill>
                <a:latin typeface="Times New Roman" panose="02020603050405020304" pitchFamily="18" charset="0"/>
                <a:cs typeface="Times New Roman" panose="02020603050405020304" pitchFamily="18" charset="0"/>
              </a:rPr>
              <a:t>Giới</a:t>
            </a:r>
            <a:r>
              <a:rPr lang="en-US" sz="1400" b="1" dirty="0">
                <a:solidFill>
                  <a:srgbClr val="C00000"/>
                </a:solidFill>
                <a:latin typeface="Times New Roman" panose="02020603050405020304" pitchFamily="18" charset="0"/>
                <a:cs typeface="Times New Roman" panose="02020603050405020304" pitchFamily="18" charset="0"/>
              </a:rPr>
              <a:t> </a:t>
            </a:r>
            <a:r>
              <a:rPr lang="en-US" sz="1400" b="1" dirty="0" err="1">
                <a:solidFill>
                  <a:srgbClr val="C00000"/>
                </a:solidFill>
                <a:latin typeface="Times New Roman" panose="02020603050405020304" pitchFamily="18" charset="0"/>
                <a:cs typeface="Times New Roman" panose="02020603050405020304" pitchFamily="18" charset="0"/>
              </a:rPr>
              <a:t>thiệu</a:t>
            </a:r>
            <a:r>
              <a:rPr lang="en-US" sz="1400" b="1" dirty="0">
                <a:solidFill>
                  <a:srgbClr val="C00000"/>
                </a:solidFill>
                <a:latin typeface="Times New Roman" panose="02020603050405020304" pitchFamily="18" charset="0"/>
                <a:cs typeface="Times New Roman" panose="02020603050405020304" pitchFamily="18" charset="0"/>
              </a:rPr>
              <a:t> </a:t>
            </a:r>
            <a:r>
              <a:rPr lang="en-US" sz="1400" b="1" dirty="0" err="1">
                <a:solidFill>
                  <a:srgbClr val="C00000"/>
                </a:solidFill>
                <a:latin typeface="Times New Roman" panose="02020603050405020304" pitchFamily="18" charset="0"/>
                <a:cs typeface="Times New Roman" panose="02020603050405020304" pitchFamily="18" charset="0"/>
              </a:rPr>
              <a:t>chung</a:t>
            </a:r>
            <a:endParaRPr lang="en-US" sz="14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663825" y="1742447"/>
            <a:ext cx="8280000" cy="1167852"/>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Là một khái niệm của ReactJS từ phiên bản 16.8 trở đi</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Đóng vai trò thay thế cho state và các LifeCycle method mà không cần phải d</a:t>
            </a:r>
            <a:r>
              <a:rPr lang="en-US" sz="1200">
                <a:latin typeface="Times New Roman" panose="02020603050405020304" pitchFamily="18" charset="0"/>
                <a:cs typeface="Times New Roman" panose="02020603050405020304" pitchFamily="18" charset="0"/>
              </a:rPr>
              <a:t>ù</a:t>
            </a:r>
            <a:r>
              <a:rPr lang="vi-VN" sz="1200">
                <a:latin typeface="Times New Roman" panose="02020603050405020304" pitchFamily="18" charset="0"/>
                <a:cs typeface="Times New Roman" panose="02020603050405020304" pitchFamily="18" charset="0"/>
              </a:rPr>
              <a:t>ng đến class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Bản chất vẫn là function, có chức năng “gắn” vào một hoạt động hoặc trạng thái nào đó trên Component </a:t>
            </a:r>
            <a:endParaRPr lang="en-US" sz="1200">
              <a:latin typeface="Times New Roman" panose="02020603050405020304" pitchFamily="18" charset="0"/>
              <a:cs typeface="Times New Roman" panose="02020603050405020304" pitchFamily="18" charset="0"/>
            </a:endParaRPr>
          </a:p>
          <a:p>
            <a:pPr marL="171450" lvl="1" algn="just"/>
            <a:r>
              <a:rPr lang="vi-VN" sz="1200">
                <a:latin typeface="Times New Roman" panose="02020603050405020304" pitchFamily="18" charset="0"/>
                <a:cs typeface="Times New Roman" panose="02020603050405020304" pitchFamily="18" charset="0"/>
              </a:rPr>
              <a:t>(ví dụ: để thao tác với state trong Component thì có useState; để thực thi một hoạt động nào đó khi có phát sinh một thay đổi trong điều kiện thì có useEffect,…)</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933449" y="1637673"/>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Giải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thích</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663825" y="3234566"/>
            <a:ext cx="8280000" cy="188511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Cho phép functional component có thể sử dụng state và triển khai các hoạt động thay cho việc sử dụng class component khá dài dòng và phức tạp</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Tái sử dụng source code thông qua việc tạo các custom hook giúp rút gọn code đi nhiều</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Dễ dàng sắp xếp logic thông qua các hook có chức năng cụ thể (ví dụ: dùng hook useEffect để nhóm gọn nhiều hoạt động thay vì trải dài logic trên các LifeCycle method)</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Giảm độ phức tạp khi tạo Components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Xử lý hiệu quả các Side Effect (có nhiều hook xử lý Side Effect như useEffect và useLayoutEffect, với thời điểm thực hiện side effect khác nhau nên tối ưu cho nhiều trường hợp hơn)</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Hook vẫn đang được </a:t>
            </a:r>
            <a:r>
              <a:rPr lang="en-US" sz="1200" err="1">
                <a:latin typeface="Times New Roman" panose="02020603050405020304" pitchFamily="18" charset="0"/>
                <a:cs typeface="Times New Roman" panose="02020603050405020304" pitchFamily="18" charset="0"/>
              </a:rPr>
              <a:t>hỗ</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trợ</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phát triển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và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bổ</a:t>
            </a:r>
            <a:r>
              <a:rPr lang="en-US" sz="1200">
                <a:latin typeface="Times New Roman" panose="02020603050405020304" pitchFamily="18" charset="0"/>
                <a:cs typeface="Times New Roman" panose="02020603050405020304" pitchFamily="18" charset="0"/>
              </a:rPr>
              <a:t> sung</a:t>
            </a:r>
            <a:r>
              <a:rPr lang="vi-VN" sz="1200">
                <a:latin typeface="Times New Roman" panose="02020603050405020304" pitchFamily="18" charset="0"/>
                <a:cs typeface="Times New Roman" panose="02020603050405020304" pitchFamily="18" charset="0"/>
              </a:rPr>
              <a:t> theo các phiên bản của React</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933449" y="3102645"/>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Lợi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ích</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của</a:t>
              </a:r>
              <a:r>
                <a:rPr lang="en-US" sz="1600" b="1" i="1">
                  <a:latin typeface="Times New Roman" panose="02020603050405020304" pitchFamily="18" charset="0"/>
                  <a:cs typeface="Times New Roman" panose="02020603050405020304" pitchFamily="18" charset="0"/>
                </a:rPr>
                <a:t> React hook</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663825" y="5412480"/>
            <a:ext cx="8280000" cy="1062239"/>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vi-VN"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Hook chỉ được sử dụng trong </a:t>
            </a:r>
            <a:r>
              <a:rPr lang="vi-VN" sz="1200" b="1">
                <a:latin typeface="Times New Roman" panose="02020603050405020304" pitchFamily="18" charset="0"/>
                <a:cs typeface="Times New Roman" panose="02020603050405020304" pitchFamily="18" charset="0"/>
              </a:rPr>
              <a:t>Function Component </a:t>
            </a:r>
            <a:r>
              <a:rPr lang="vi-VN" sz="1200">
                <a:latin typeface="Times New Roman" panose="02020603050405020304" pitchFamily="18" charset="0"/>
                <a:cs typeface="Times New Roman" panose="02020603050405020304" pitchFamily="18" charset="0"/>
              </a:rPr>
              <a:t>hoặc một custom hook. Không được gọi trực tiếp ở các function khác hoặc </a:t>
            </a:r>
            <a:r>
              <a:rPr lang="vi-VN" sz="1200" b="1">
                <a:latin typeface="Times New Roman" panose="02020603050405020304" pitchFamily="18" charset="0"/>
                <a:cs typeface="Times New Roman" panose="02020603050405020304" pitchFamily="18" charset="0"/>
              </a:rPr>
              <a:t>Class Component</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Trường hợp cần khai báo hook với </a:t>
            </a:r>
            <a:r>
              <a:rPr lang="vi-VN" sz="1200" b="1">
                <a:latin typeface="Times New Roman" panose="02020603050405020304" pitchFamily="18" charset="0"/>
                <a:cs typeface="Times New Roman" panose="02020603050405020304" pitchFamily="18" charset="0"/>
              </a:rPr>
              <a:t>Class Component </a:t>
            </a:r>
            <a:r>
              <a:rPr lang="vi-VN" sz="1200">
                <a:latin typeface="Times New Roman" panose="02020603050405020304" pitchFamily="18" charset="0"/>
                <a:cs typeface="Times New Roman" panose="02020603050405020304" pitchFamily="18" charset="0"/>
              </a:rPr>
              <a:t>thì sử dụng gián tiếp thông qua HOCs</a:t>
            </a:r>
          </a:p>
          <a:p>
            <a:pPr marL="171450" lvl="1" indent="-171450" algn="just">
              <a:buFont typeface="Arial" panose="020B0604020202020204" pitchFamily="34" charset="0"/>
              <a:buChar char="•"/>
            </a:pPr>
            <a:r>
              <a:rPr lang="vi-VN" sz="1200">
                <a:latin typeface="Times New Roman" panose="02020603050405020304" pitchFamily="18" charset="0"/>
                <a:cs typeface="Times New Roman" panose="02020603050405020304" pitchFamily="18" charset="0"/>
              </a:rPr>
              <a:t>Khi cần tạo custom hook, hãy khởi tạo tên hook có bao gồm tiền tố use</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933449" y="5307705"/>
            <a:ext cx="2466283" cy="269173"/>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Lưu</a:t>
              </a:r>
              <a:r>
                <a:rPr lang="en-US" sz="1600" b="1" i="1">
                  <a:latin typeface="Times New Roman" panose="02020603050405020304" pitchFamily="18" charset="0"/>
                  <a:cs typeface="Times New Roman" panose="02020603050405020304" pitchFamily="18" charset="0"/>
                </a:rPr>
                <a:t> ý </a:t>
              </a:r>
              <a:r>
                <a:rPr lang="en-US" sz="1600" b="1" i="1" err="1">
                  <a:latin typeface="Times New Roman" panose="02020603050405020304" pitchFamily="18" charset="0"/>
                  <a:cs typeface="Times New Roman" panose="02020603050405020304" pitchFamily="18" charset="0"/>
                </a:rPr>
                <a:t>khi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sử</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7926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dirty="0">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dirty="0" err="1">
                <a:solidFill>
                  <a:srgbClr val="C00000"/>
                </a:solidFill>
                <a:latin typeface="Times New Roman" panose="02020603050405020304" pitchFamily="18" charset="0"/>
                <a:cs typeface="Times New Roman" panose="02020603050405020304" pitchFamily="18" charset="0"/>
              </a:rPr>
              <a:t>Một</a:t>
            </a:r>
            <a:r>
              <a:rPr lang="en-US" sz="1400" b="1" dirty="0">
                <a:solidFill>
                  <a:srgbClr val="C00000"/>
                </a:solidFill>
                <a:latin typeface="Times New Roman" panose="02020603050405020304" pitchFamily="18" charset="0"/>
                <a:cs typeface="Times New Roman" panose="02020603050405020304" pitchFamily="18" charset="0"/>
              </a:rPr>
              <a:t> </a:t>
            </a:r>
            <a:r>
              <a:rPr lang="en-US" sz="1400" b="1" dirty="0" err="1">
                <a:solidFill>
                  <a:srgbClr val="C00000"/>
                </a:solidFill>
                <a:latin typeface="Times New Roman" panose="02020603050405020304" pitchFamily="18" charset="0"/>
                <a:cs typeface="Times New Roman" panose="02020603050405020304" pitchFamily="18" charset="0"/>
              </a:rPr>
              <a:t>số</a:t>
            </a:r>
            <a:r>
              <a:rPr lang="en-US" sz="1400" b="1" dirty="0">
                <a:solidFill>
                  <a:srgbClr val="C00000"/>
                </a:solidFill>
                <a:latin typeface="Times New Roman" panose="02020603050405020304" pitchFamily="18" charset="0"/>
                <a:cs typeface="Times New Roman" panose="02020603050405020304" pitchFamily="18" charset="0"/>
              </a:rPr>
              <a:t> hook </a:t>
            </a:r>
            <a:r>
              <a:rPr lang="en-US" sz="1400" b="1" dirty="0" err="1">
                <a:solidFill>
                  <a:srgbClr val="C00000"/>
                </a:solidFill>
                <a:latin typeface="Times New Roman" panose="02020603050405020304" pitchFamily="18" charset="0"/>
                <a:cs typeface="Times New Roman" panose="02020603050405020304" pitchFamily="18" charset="0"/>
              </a:rPr>
              <a:t>thường</a:t>
            </a:r>
            <a:r>
              <a:rPr lang="en-US" sz="1400" b="1" dirty="0">
                <a:solidFill>
                  <a:srgbClr val="C00000"/>
                </a:solidFill>
                <a:latin typeface="Times New Roman" panose="02020603050405020304" pitchFamily="18" charset="0"/>
                <a:cs typeface="Times New Roman" panose="02020603050405020304" pitchFamily="18" charset="0"/>
              </a:rPr>
              <a:t> </a:t>
            </a:r>
            <a:r>
              <a:rPr lang="en-US" sz="1400" b="1" dirty="0" err="1">
                <a:solidFill>
                  <a:srgbClr val="C00000"/>
                </a:solidFill>
                <a:latin typeface="Times New Roman" panose="02020603050405020304" pitchFamily="18" charset="0"/>
                <a:cs typeface="Times New Roman" panose="02020603050405020304" pitchFamily="18" charset="0"/>
              </a:rPr>
              <a:t>dùng</a:t>
            </a:r>
            <a:endParaRPr lang="en-US" sz="1400" b="1" dirty="0">
              <a:solidFill>
                <a:srgbClr val="C00000"/>
              </a:solidFill>
              <a:latin typeface="Times New Roman" panose="02020603050405020304" pitchFamily="18" charset="0"/>
              <a:cs typeface="Times New Roman" panose="02020603050405020304" pitchFamily="18" charset="0"/>
            </a:endParaRPr>
          </a:p>
          <a:p>
            <a:pPr marL="400050" lvl="1" indent="-57150">
              <a:buNone/>
              <a:tabLst>
                <a:tab pos="342900" algn="l"/>
              </a:tabLst>
            </a:pP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đây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hook </a:t>
            </a:r>
            <a:r>
              <a:rPr lang="en-US" sz="1400" dirty="0" err="1">
                <a:latin typeface="Times New Roman" panose="02020603050405020304" pitchFamily="18" charset="0"/>
                <a:cs typeface="Times New Roman" panose="02020603050405020304" pitchFamily="18" charset="0"/>
              </a:rPr>
              <a:t>cũng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ý </a:t>
            </a:r>
            <a:r>
              <a:rPr lang="en-US" sz="1400" dirty="0" err="1">
                <a:latin typeface="Times New Roman" panose="02020603050405020304" pitchFamily="18" charset="0"/>
                <a:cs typeface="Times New Roman" panose="02020603050405020304" pitchFamily="18" charset="0"/>
              </a:rPr>
              <a:t>nghĩa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a:t>
            </a:r>
          </a:p>
        </p:txBody>
      </p:sp>
      <p:sp>
        <p:nvSpPr>
          <p:cNvPr id="4" name="正方形/長方形 2">
            <a:extLst>
              <a:ext uri="{FF2B5EF4-FFF2-40B4-BE49-F238E27FC236}">
                <a16:creationId xmlns:a16="http://schemas.microsoft.com/office/drawing/2014/main" id="{D736D28E-B269-0BF1-3874-C91402A3534B}"/>
              </a:ext>
            </a:extLst>
          </p:cNvPr>
          <p:cNvSpPr/>
          <p:nvPr/>
        </p:nvSpPr>
        <p:spPr>
          <a:xfrm>
            <a:off x="844800" y="1970033"/>
            <a:ext cx="1441200" cy="304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useState</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0" name="正方形/長方形 31">
            <a:extLst>
              <a:ext uri="{FF2B5EF4-FFF2-40B4-BE49-F238E27FC236}">
                <a16:creationId xmlns:a16="http://schemas.microsoft.com/office/drawing/2014/main" id="{81864BCD-04C4-7962-85F2-CEEE5F4EE13E}"/>
              </a:ext>
            </a:extLst>
          </p:cNvPr>
          <p:cNvSpPr/>
          <p:nvPr/>
        </p:nvSpPr>
        <p:spPr>
          <a:xfrm>
            <a:off x="2438400" y="1970033"/>
            <a:ext cx="6305400" cy="3048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trạng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thái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(state)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5" name="正方形/長方形 2">
            <a:extLst>
              <a:ext uri="{FF2B5EF4-FFF2-40B4-BE49-F238E27FC236}">
                <a16:creationId xmlns:a16="http://schemas.microsoft.com/office/drawing/2014/main" id="{487AB3B2-5FD7-4CF4-4A41-A1591B63DEF1}"/>
              </a:ext>
            </a:extLst>
          </p:cNvPr>
          <p:cNvSpPr/>
          <p:nvPr/>
        </p:nvSpPr>
        <p:spPr>
          <a:xfrm>
            <a:off x="844800" y="2393032"/>
            <a:ext cx="1441200" cy="569325"/>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useEffect</a:t>
            </a:r>
            <a:endParaRPr lang="en-US" altLang="ja" sz="1400" b="1" dirty="0">
              <a:solidFill>
                <a:schemeClr val="tx1"/>
              </a:solidFill>
              <a:latin typeface="Times New Roman" panose="02020603050405020304" pitchFamily="18" charset="0"/>
              <a:ea typeface="MS UI Gothic"/>
              <a:cs typeface="Times New Roman" panose="02020603050405020304" pitchFamily="18" charset="0"/>
            </a:endParaRPr>
          </a:p>
          <a:p>
            <a:pPr algn="just"/>
            <a:r>
              <a:rPr lang="en-US" altLang="ja" sz="1400" b="1"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useLayoutEffect</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26" name="正方形/長方形 31">
            <a:extLst>
              <a:ext uri="{FF2B5EF4-FFF2-40B4-BE49-F238E27FC236}">
                <a16:creationId xmlns:a16="http://schemas.microsoft.com/office/drawing/2014/main" id="{F9EFBB5D-67CF-DD56-18BB-3975B94DF52A}"/>
              </a:ext>
            </a:extLst>
          </p:cNvPr>
          <p:cNvSpPr/>
          <p:nvPr/>
        </p:nvSpPr>
        <p:spPr>
          <a:xfrm>
            <a:off x="2438400" y="2393033"/>
            <a:ext cx="6305400" cy="5676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Thực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side-effect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7" name="正方形/長方形 2">
            <a:extLst>
              <a:ext uri="{FF2B5EF4-FFF2-40B4-BE49-F238E27FC236}">
                <a16:creationId xmlns:a16="http://schemas.microsoft.com/office/drawing/2014/main" id="{FC73E34F-88F5-686A-0F58-56AA6E121B3D}"/>
              </a:ext>
            </a:extLst>
          </p:cNvPr>
          <p:cNvSpPr/>
          <p:nvPr/>
        </p:nvSpPr>
        <p:spPr>
          <a:xfrm>
            <a:off x="844800" y="3078832"/>
            <a:ext cx="1441200" cy="263599"/>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useRef</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28" name="正方形/長方形 31">
            <a:extLst>
              <a:ext uri="{FF2B5EF4-FFF2-40B4-BE49-F238E27FC236}">
                <a16:creationId xmlns:a16="http://schemas.microsoft.com/office/drawing/2014/main" id="{7E890F4C-E688-482C-1FA0-A9E1F58F2A61}"/>
              </a:ext>
            </a:extLst>
          </p:cNvPr>
          <p:cNvSpPr/>
          <p:nvPr/>
        </p:nvSpPr>
        <p:spPr>
          <a:xfrm>
            <a:off x="2438400" y="3078833"/>
            <a:ext cx="6305400" cy="2628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Truy</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cập</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vào</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thành</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phần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không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được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(uncontrolled)</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9" name="正方形/長方形 2">
            <a:extLst>
              <a:ext uri="{FF2B5EF4-FFF2-40B4-BE49-F238E27FC236}">
                <a16:creationId xmlns:a16="http://schemas.microsoft.com/office/drawing/2014/main" id="{7CFBD1DC-2D6A-257A-7B68-21DF185DBF3B}"/>
              </a:ext>
            </a:extLst>
          </p:cNvPr>
          <p:cNvSpPr/>
          <p:nvPr/>
        </p:nvSpPr>
        <p:spPr>
          <a:xfrm>
            <a:off x="844800" y="3490585"/>
            <a:ext cx="1441200" cy="494848"/>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useMemo</a:t>
            </a:r>
            <a:endParaRPr lang="en-US" altLang="ja" sz="1400" b="1" dirty="0">
              <a:solidFill>
                <a:schemeClr val="tx1"/>
              </a:solidFill>
              <a:latin typeface="Times New Roman" panose="02020603050405020304" pitchFamily="18" charset="0"/>
              <a:ea typeface="MS UI Gothic"/>
              <a:cs typeface="Times New Roman" panose="02020603050405020304" pitchFamily="18" charset="0"/>
            </a:endParaRPr>
          </a:p>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useCallback</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30" name="正方形/長方形 31">
            <a:extLst>
              <a:ext uri="{FF2B5EF4-FFF2-40B4-BE49-F238E27FC236}">
                <a16:creationId xmlns:a16="http://schemas.microsoft.com/office/drawing/2014/main" id="{A5A57754-56FF-AE32-8F41-0E985E65A583}"/>
              </a:ext>
            </a:extLst>
          </p:cNvPr>
          <p:cNvSpPr/>
          <p:nvPr/>
        </p:nvSpPr>
        <p:spPr>
          <a:xfrm>
            <a:off x="2438400" y="3490584"/>
            <a:ext cx="6305400" cy="494847"/>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Tối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ưu</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hóa</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dữ</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liệu</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hàm</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bằng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dirty="0" err="1">
                <a:solidFill>
                  <a:schemeClr val="tx1"/>
                </a:solidFill>
                <a:latin typeface="Times New Roman" panose="02020603050405020304" pitchFamily="18" charset="0"/>
                <a:ea typeface="MS UI Gothic"/>
                <a:cs typeface="Times New Roman" panose="02020603050405020304" pitchFamily="18" charset="0"/>
              </a:rPr>
              <a:t>phương</a:t>
            </a:r>
            <a:r>
              <a:rPr lang="en-US" altLang="ja" sz="1300" dirty="0">
                <a:solidFill>
                  <a:schemeClr val="tx1"/>
                </a:solidFill>
                <a:latin typeface="Times New Roman" panose="02020603050405020304" pitchFamily="18" charset="0"/>
                <a:ea typeface="MS UI Gothic"/>
                <a:cs typeface="Times New Roman" panose="02020603050405020304" pitchFamily="18" charset="0"/>
              </a:rPr>
              <a:t> </a:t>
            </a:r>
            <a:r>
              <a:rPr lang="en-US" altLang="ja" sz="1300" dirty="0" err="1">
                <a:solidFill>
                  <a:schemeClr val="tx1"/>
                </a:solidFill>
                <a:latin typeface="Times New Roman" panose="02020603050405020304" pitchFamily="18" charset="0"/>
                <a:ea typeface="MS UI Gothic"/>
                <a:cs typeface="Times New Roman" panose="02020603050405020304" pitchFamily="18" charset="0"/>
              </a:rPr>
              <a:t>pháp</a:t>
            </a:r>
            <a:r>
              <a:rPr lang="en-US" altLang="ja" sz="1300" dirty="0">
                <a:solidFill>
                  <a:schemeClr val="tx1"/>
                </a:solidFill>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memoize</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ghi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nhớ</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1" name="正方形/長方形 2">
            <a:extLst>
              <a:ext uri="{FF2B5EF4-FFF2-40B4-BE49-F238E27FC236}">
                <a16:creationId xmlns:a16="http://schemas.microsoft.com/office/drawing/2014/main" id="{57915D54-A8DD-A536-6679-90BBFB0EDE45}"/>
              </a:ext>
            </a:extLst>
          </p:cNvPr>
          <p:cNvSpPr/>
          <p:nvPr/>
        </p:nvSpPr>
        <p:spPr>
          <a:xfrm>
            <a:off x="844800" y="4102360"/>
            <a:ext cx="1441200" cy="304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useReducer</a:t>
            </a:r>
            <a:endParaRPr lang="en-US" altLang="ja" sz="1400" b="1" dirty="0">
              <a:solidFill>
                <a:schemeClr val="tx1"/>
              </a:solidFill>
              <a:latin typeface="Times New Roman" panose="02020603050405020304" pitchFamily="18" charset="0"/>
              <a:ea typeface="MS UI Gothic"/>
              <a:cs typeface="Times New Roman" panose="02020603050405020304" pitchFamily="18" charset="0"/>
            </a:endParaRPr>
          </a:p>
        </p:txBody>
      </p:sp>
      <p:sp>
        <p:nvSpPr>
          <p:cNvPr id="32" name="正方形/長方形 31">
            <a:extLst>
              <a:ext uri="{FF2B5EF4-FFF2-40B4-BE49-F238E27FC236}">
                <a16:creationId xmlns:a16="http://schemas.microsoft.com/office/drawing/2014/main" id="{ED80465C-3546-272E-BC6F-7380CB462EB7}"/>
              </a:ext>
            </a:extLst>
          </p:cNvPr>
          <p:cNvSpPr/>
          <p:nvPr/>
        </p:nvSpPr>
        <p:spPr>
          <a:xfrm>
            <a:off x="2438400" y="4102359"/>
            <a:ext cx="6305400" cy="304801"/>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Xây</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dựng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và</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quản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lý</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trạng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thái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phức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tạp</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3" name="正方形/長方形 2">
            <a:extLst>
              <a:ext uri="{FF2B5EF4-FFF2-40B4-BE49-F238E27FC236}">
                <a16:creationId xmlns:a16="http://schemas.microsoft.com/office/drawing/2014/main" id="{B34F0451-0DA1-A1EC-33FF-5BF49202C2DD}"/>
              </a:ext>
            </a:extLst>
          </p:cNvPr>
          <p:cNvSpPr/>
          <p:nvPr/>
        </p:nvSpPr>
        <p:spPr>
          <a:xfrm>
            <a:off x="844800" y="4543138"/>
            <a:ext cx="1441200" cy="304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useContext</a:t>
            </a:r>
            <a:endParaRPr lang="en-US" altLang="ja" sz="1400" b="1" dirty="0">
              <a:solidFill>
                <a:schemeClr val="tx1"/>
              </a:solidFill>
              <a:latin typeface="Times New Roman" panose="02020603050405020304" pitchFamily="18" charset="0"/>
              <a:ea typeface="MS UI Gothic"/>
              <a:cs typeface="Times New Roman" panose="02020603050405020304" pitchFamily="18" charset="0"/>
            </a:endParaRPr>
          </a:p>
        </p:txBody>
      </p:sp>
      <p:sp>
        <p:nvSpPr>
          <p:cNvPr id="34" name="正方形/長方形 31">
            <a:extLst>
              <a:ext uri="{FF2B5EF4-FFF2-40B4-BE49-F238E27FC236}">
                <a16:creationId xmlns:a16="http://schemas.microsoft.com/office/drawing/2014/main" id="{86427F5D-4A69-B498-76D8-A4F0D4BD870D}"/>
              </a:ext>
            </a:extLst>
          </p:cNvPr>
          <p:cNvSpPr/>
          <p:nvPr/>
        </p:nvSpPr>
        <p:spPr>
          <a:xfrm>
            <a:off x="2438400" y="4543137"/>
            <a:ext cx="6305400" cy="304801"/>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Chia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sẻ</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trạng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thái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giữa</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thành</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phần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độc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lập</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5" name="正方形/長方形 2">
            <a:extLst>
              <a:ext uri="{FF2B5EF4-FFF2-40B4-BE49-F238E27FC236}">
                <a16:creationId xmlns:a16="http://schemas.microsoft.com/office/drawing/2014/main" id="{4B575B92-0BBF-7016-1405-17B0786E73B8}"/>
              </a:ext>
            </a:extLst>
          </p:cNvPr>
          <p:cNvSpPr/>
          <p:nvPr/>
        </p:nvSpPr>
        <p:spPr>
          <a:xfrm>
            <a:off x="844800" y="4977304"/>
            <a:ext cx="1441200" cy="532129"/>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Một</a:t>
            </a:r>
            <a:r>
              <a:rPr lang="en-US" altLang="ja" sz="1400" b="1" dirty="0">
                <a:solidFill>
                  <a:schemeClr val="tx1"/>
                </a:solidFill>
                <a:latin typeface="Times New Roman" panose="02020603050405020304" pitchFamily="18" charset="0"/>
                <a:ea typeface="MS UI Gothic"/>
                <a:cs typeface="Times New Roman" panose="02020603050405020304" pitchFamily="18" charset="0"/>
              </a:rPr>
              <a:t> </a:t>
            </a:r>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số</a:t>
            </a:r>
            <a:r>
              <a:rPr lang="en-US" altLang="ja" sz="1400" b="1" dirty="0">
                <a:solidFill>
                  <a:schemeClr val="tx1"/>
                </a:solidFill>
                <a:latin typeface="Times New Roman" panose="02020603050405020304" pitchFamily="18" charset="0"/>
                <a:ea typeface="MS UI Gothic"/>
                <a:cs typeface="Times New Roman" panose="02020603050405020304" pitchFamily="18" charset="0"/>
              </a:rPr>
              <a:t> built-in hook </a:t>
            </a:r>
            <a:r>
              <a:rPr lang="en-US" altLang="ja" sz="1400" b="1" dirty="0" err="1">
                <a:solidFill>
                  <a:schemeClr val="tx1"/>
                </a:solidFill>
                <a:latin typeface="Times New Roman" panose="02020603050405020304" pitchFamily="18" charset="0"/>
                <a:ea typeface="MS UI Gothic"/>
                <a:cs typeface="Times New Roman" panose="02020603050405020304" pitchFamily="18" charset="0"/>
              </a:rPr>
              <a:t>khác</a:t>
            </a:r>
            <a:endParaRPr lang="en-US" altLang="ja" sz="1400" b="1" dirty="0">
              <a:solidFill>
                <a:schemeClr val="tx1"/>
              </a:solidFill>
              <a:latin typeface="Times New Roman" panose="02020603050405020304" pitchFamily="18" charset="0"/>
              <a:ea typeface="MS UI Gothic"/>
              <a:cs typeface="Times New Roman" panose="02020603050405020304" pitchFamily="18" charset="0"/>
            </a:endParaRPr>
          </a:p>
        </p:txBody>
      </p:sp>
      <p:sp>
        <p:nvSpPr>
          <p:cNvPr id="36" name="正方形/長方形 31">
            <a:extLst>
              <a:ext uri="{FF2B5EF4-FFF2-40B4-BE49-F238E27FC236}">
                <a16:creationId xmlns:a16="http://schemas.microsoft.com/office/drawing/2014/main" id="{F4E45874-E8C8-7467-36CA-F0799D3805E8}"/>
              </a:ext>
            </a:extLst>
          </p:cNvPr>
          <p:cNvSpPr/>
          <p:nvPr/>
        </p:nvSpPr>
        <p:spPr>
          <a:xfrm>
            <a:off x="2438400" y="4977304"/>
            <a:ext cx="6305400" cy="532129"/>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Thực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hiện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vụ</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khác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nhau</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Hỗ</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trợ</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debug,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động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lên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quá</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trình</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re-render,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thiết</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lập</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Id,..</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7" name="正方形/長方形 2">
            <a:extLst>
              <a:ext uri="{FF2B5EF4-FFF2-40B4-BE49-F238E27FC236}">
                <a16:creationId xmlns:a16="http://schemas.microsoft.com/office/drawing/2014/main" id="{26778922-F46E-C3EC-AEB2-E78AE7312FD7}"/>
              </a:ext>
            </a:extLst>
          </p:cNvPr>
          <p:cNvSpPr/>
          <p:nvPr/>
        </p:nvSpPr>
        <p:spPr>
          <a:xfrm>
            <a:off x="844800" y="5638800"/>
            <a:ext cx="1441200" cy="3048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ja" sz="1400" b="1" dirty="0">
                <a:solidFill>
                  <a:schemeClr val="tx1"/>
                </a:solidFill>
                <a:latin typeface="Times New Roman" panose="02020603050405020304" pitchFamily="18" charset="0"/>
                <a:ea typeface="MS UI Gothic"/>
                <a:cs typeface="Times New Roman" panose="02020603050405020304" pitchFamily="18" charset="0"/>
              </a:rPr>
              <a:t>Custom hook</a:t>
            </a:r>
          </a:p>
        </p:txBody>
      </p:sp>
      <p:sp>
        <p:nvSpPr>
          <p:cNvPr id="38" name="正方形/長方形 31">
            <a:extLst>
              <a:ext uri="{FF2B5EF4-FFF2-40B4-BE49-F238E27FC236}">
                <a16:creationId xmlns:a16="http://schemas.microsoft.com/office/drawing/2014/main" id="{35BCF481-E2B7-2BD2-3096-0A144D671A61}"/>
              </a:ext>
            </a:extLst>
          </p:cNvPr>
          <p:cNvSpPr/>
          <p:nvPr/>
        </p:nvSpPr>
        <p:spPr>
          <a:xfrm>
            <a:off x="2438400" y="5638799"/>
            <a:ext cx="6305400" cy="304801"/>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Các</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hook do user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tự</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xây</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dựng</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nên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để</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tối</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ưu</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rút</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a:t>
            </a:r>
            <a:r>
              <a:rPr lang="en-US" altLang="ja" sz="1300" b="0" i="0" strike="noStrike" cap="none" spc="0" baseline="0" dirty="0" err="1">
                <a:solidFill>
                  <a:schemeClr val="tx1"/>
                </a:solidFill>
                <a:effectLst/>
                <a:latin typeface="Times New Roman" panose="02020603050405020304" pitchFamily="18" charset="0"/>
                <a:ea typeface="MS UI Gothic"/>
                <a:cs typeface="Times New Roman" panose="02020603050405020304" pitchFamily="18" charset="0"/>
              </a:rPr>
              <a:t>gọn</a:t>
            </a:r>
            <a:r>
              <a:rPr lang="en-US" altLang="ja" sz="1300" b="0"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rPr>
              <a:t> code </a:t>
            </a:r>
          </a:p>
        </p:txBody>
      </p:sp>
    </p:spTree>
    <p:extLst>
      <p:ext uri="{BB962C8B-B14F-4D97-AF65-F5344CB8AC3E}">
        <p14:creationId xmlns:p14="http://schemas.microsoft.com/office/powerpoint/2010/main" val="2825193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useState</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control state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Component</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649951"/>
            <a:ext cx="8280000" cy="2590801"/>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Khai báo:</a:t>
            </a: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state:</a:t>
            </a:r>
            <a:r>
              <a:rPr lang="vi-VN" sz="1200">
                <a:latin typeface="Times New Roman" panose="02020603050405020304" pitchFamily="18" charset="0"/>
                <a:cs typeface="Times New Roman" panose="02020603050405020304" pitchFamily="18" charset="0"/>
              </a:rPr>
              <a:t> là tên </a:t>
            </a:r>
            <a:r>
              <a:rPr lang="en-US" sz="1200">
                <a:latin typeface="Times New Roman" panose="02020603050405020304" pitchFamily="18" charset="0"/>
                <a:cs typeface="Times New Roman" panose="02020603050405020304" pitchFamily="18" charset="0"/>
              </a:rPr>
              <a:t>state </a:t>
            </a:r>
            <a:r>
              <a:rPr lang="vi-VN" sz="1200">
                <a:latin typeface="Times New Roman" panose="02020603050405020304" pitchFamily="18" charset="0"/>
                <a:cs typeface="Times New Roman" panose="02020603050405020304" pitchFamily="18" charset="0"/>
              </a:rPr>
              <a:t>cần Component quản lý</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setState:</a:t>
            </a:r>
            <a:r>
              <a:rPr lang="vi-VN" sz="1200">
                <a:latin typeface="Times New Roman" panose="02020603050405020304" pitchFamily="18" charset="0"/>
                <a:cs typeface="Times New Roman" panose="02020603050405020304" pitchFamily="18" charset="0"/>
              </a:rPr>
              <a:t> khởi tạo function set value cho state</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initialValue:</a:t>
            </a:r>
            <a:r>
              <a:rPr lang="vi-VN" sz="1200">
                <a:latin typeface="Times New Roman" panose="02020603050405020304" pitchFamily="18" charset="0"/>
                <a:cs typeface="Times New Roman" panose="02020603050405020304" pitchFamily="18" charset="0"/>
              </a:rPr>
              <a:t> giá trị được khởi tạo dành cho state đó</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Cập nh</a:t>
            </a:r>
            <a:r>
              <a:rPr lang="en-US" sz="1200">
                <a:latin typeface="Times New Roman" panose="02020603050405020304" pitchFamily="18" charset="0"/>
                <a:cs typeface="Times New Roman" panose="02020603050405020304" pitchFamily="18" charset="0"/>
              </a:rPr>
              <a:t>ật</a:t>
            </a:r>
            <a:r>
              <a:rPr lang="vi-VN" sz="1200">
                <a:latin typeface="Times New Roman" panose="02020603050405020304" pitchFamily="18" charset="0"/>
                <a:cs typeface="Times New Roman" panose="02020603050405020304" pitchFamily="18" charset="0"/>
              </a:rPr>
              <a:t> giá trị của state thành giá trị newValue</a:t>
            </a: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Khi gọi thì đồng thời cũng thực hiện re-render lại Component tương ứng</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518030"/>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A64A72D-0991-EFA4-4CEA-668C37B7FE89}"/>
              </a:ext>
            </a:extLst>
          </p:cNvPr>
          <p:cNvSpPr/>
          <p:nvPr/>
        </p:nvSpPr>
        <p:spPr>
          <a:xfrm>
            <a:off x="578100" y="5557635"/>
            <a:ext cx="8280000" cy="914211"/>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gọi setState, giá trị mới không được lập tức cập nhật vào state mà được cập nhật tại lần render kế tiếp =&gt; cần chú ý khi thao tác state trên các hook khác (VD: useEffect) để tránh kết quả xử lý không giống như mong muốn</a:t>
            </a:r>
          </a:p>
        </p:txBody>
      </p:sp>
      <p:grpSp>
        <p:nvGrpSpPr>
          <p:cNvPr id="19" name="Group 18">
            <a:extLst>
              <a:ext uri="{FF2B5EF4-FFF2-40B4-BE49-F238E27FC236}">
                <a16:creationId xmlns:a16="http://schemas.microsoft.com/office/drawing/2014/main" id="{7117BF7C-9FEB-5FA8-315C-578702B61D30}"/>
              </a:ext>
            </a:extLst>
          </p:cNvPr>
          <p:cNvGrpSpPr/>
          <p:nvPr/>
        </p:nvGrpSpPr>
        <p:grpSpPr>
          <a:xfrm>
            <a:off x="847724" y="5452861"/>
            <a:ext cx="2466283" cy="269173"/>
            <a:chOff x="414000" y="48059"/>
            <a:chExt cx="5796000" cy="472320"/>
          </a:xfrm>
          <a:solidFill>
            <a:srgbClr val="7030A0"/>
          </a:solidFill>
        </p:grpSpPr>
        <p:sp>
          <p:nvSpPr>
            <p:cNvPr id="20" name="Rectangle: Rounded Corners 19">
              <a:extLst>
                <a:ext uri="{FF2B5EF4-FFF2-40B4-BE49-F238E27FC236}">
                  <a16:creationId xmlns:a16="http://schemas.microsoft.com/office/drawing/2014/main" id="{D3F4F9A6-D858-9C90-9E86-1AEC0E91137D}"/>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0A9FFEFE-8AC5-BD61-4C2E-74E20F1DCD94}"/>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39E7FC65-844A-04BD-E263-75514FC5B885}"/>
              </a:ext>
            </a:extLst>
          </p:cNvPr>
          <p:cNvSpPr/>
          <p:nvPr/>
        </p:nvSpPr>
        <p:spPr>
          <a:xfrm>
            <a:off x="1828800" y="3089106"/>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[state,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setState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initialValue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0" name="Rectangle 9">
            <a:extLst>
              <a:ext uri="{FF2B5EF4-FFF2-40B4-BE49-F238E27FC236}">
                <a16:creationId xmlns:a16="http://schemas.microsoft.com/office/drawing/2014/main" id="{5AD947EF-A1E5-62BB-32A0-2716A644C98D}"/>
              </a:ext>
            </a:extLst>
          </p:cNvPr>
          <p:cNvSpPr/>
          <p:nvPr/>
        </p:nvSpPr>
        <p:spPr>
          <a:xfrm>
            <a:off x="1828800" y="4289440"/>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57250" lvl="2" indent="0" algn="just">
              <a:buNone/>
            </a:pP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setState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newValue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6324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useEffect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Side Effect </a:t>
            </a:r>
            <a:r>
              <a:rPr lang="en-US" sz="1400" err="1">
                <a:latin typeface="Times New Roman" panose="02020603050405020304" pitchFamily="18" charset="0"/>
                <a:cs typeface="Times New Roman" panose="02020603050405020304" pitchFamily="18" charset="0"/>
              </a:rPr>
              <a:t>phát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sinh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về</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40"/>
            <a:ext cx="8280000" cy="3065238"/>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useEffect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hợp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hoạt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động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LifeCycle</a:t>
            </a:r>
            <a:r>
              <a:rPr lang="en-US" sz="1400">
                <a:latin typeface="Times New Roman" panose="02020603050405020304" pitchFamily="18" charset="0"/>
                <a:cs typeface="Times New Roman" panose="02020603050405020304" pitchFamily="18" charset="0"/>
              </a:rPr>
              <a:t> method </a:t>
            </a:r>
            <a:r>
              <a:rPr lang="vi-VN" sz="1400">
                <a:latin typeface="Times New Roman" panose="02020603050405020304" pitchFamily="18" charset="0"/>
                <a:cs typeface="Times New Roman" panose="02020603050405020304" pitchFamily="18" charset="0"/>
              </a:rPr>
              <a:t>(có hoạt động tương đương componentDidMount, componentDidUpdate, componentWillUnmount)</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b="1">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 </a:t>
            </a:r>
            <a:r>
              <a:rPr lang="vi-VN"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function. </a:t>
            </a:r>
            <a:r>
              <a:rPr lang="en-US" sz="1200" err="1">
                <a:latin typeface="Times New Roman" panose="02020603050405020304" pitchFamily="18" charset="0"/>
                <a:cs typeface="Times New Roman" panose="02020603050405020304" pitchFamily="18" charset="0"/>
              </a:rPr>
              <a:t>Xử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Side effect ở </a:t>
            </a:r>
            <a:r>
              <a:rPr lang="en-US" sz="1200" err="1">
                <a:latin typeface="Times New Roman" panose="02020603050405020304" pitchFamily="18" charset="0"/>
                <a:cs typeface="Times New Roman" panose="02020603050405020304" pitchFamily="18" charset="0"/>
              </a:rPr>
              <a:t>đây</a:t>
            </a:r>
            <a:endParaRPr lang="vi-VN"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 </a:t>
            </a:r>
            <a:r>
              <a:rPr lang="vi-VN"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array </a:t>
            </a:r>
            <a:r>
              <a:rPr lang="en-US" sz="1200" err="1">
                <a:latin typeface="Times New Roman" panose="02020603050405020304" pitchFamily="18" charset="0"/>
                <a:cs typeface="Times New Roman" panose="02020603050405020304" pitchFamily="18" charset="0"/>
              </a:rPr>
              <a:t>với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phần</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là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các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đối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tượng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mà</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khi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thì</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sẽ</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thực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thi</a:t>
            </a:r>
            <a:r>
              <a:rPr lang="en-US" sz="1200">
                <a:latin typeface="Times New Roman" panose="02020603050405020304" pitchFamily="18" charset="0"/>
                <a:cs typeface="Times New Roman" panose="02020603050405020304" pitchFamily="18" charset="0"/>
              </a:rPr>
              <a:t>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a:t>
            </a: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b="1">
                <a:latin typeface="Times New Roman" panose="02020603050405020304" pitchFamily="18" charset="0"/>
                <a:cs typeface="Times New Roman" panose="02020603050405020304" pitchFamily="18" charset="0"/>
              </a:rPr>
              <a:t>:</a:t>
            </a:r>
            <a:endParaRPr lang="en-US" sz="1400" b="1" i="1">
              <a:solidFill>
                <a:schemeClr val="tx1"/>
              </a:solidFill>
              <a:highlight>
                <a:srgbClr val="C0C0C0"/>
              </a:highlight>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Nếu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a:t>
            </a:r>
            <a:r>
              <a:rPr lang="vi-VN" sz="1200">
                <a:latin typeface="Times New Roman" panose="02020603050405020304" pitchFamily="18" charset="0"/>
                <a:cs typeface="Times New Roman" panose="02020603050405020304" pitchFamily="18" charset="0"/>
              </a:rPr>
              <a:t> là rỗng thì tương đương với function ComponentDidMount (side effect chỉ xử lý 1 lần khi Component được mount)</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Nếu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dependencies</a:t>
            </a:r>
            <a:r>
              <a:rPr lang="vi-VN" sz="1200">
                <a:latin typeface="Times New Roman" panose="02020603050405020304" pitchFamily="18" charset="0"/>
                <a:cs typeface="Times New Roman" panose="02020603050405020304" pitchFamily="18" charset="0"/>
              </a:rPr>
              <a:t> có giá trị, side effect sẽ được thực thi mỗi khi variable trong Array có thay đổi giá trị (tương đương với method CompoenntDidUpdate)</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Trong </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a:t>
            </a:r>
            <a:r>
              <a:rPr lang="vi-VN" sz="1200">
                <a:latin typeface="Times New Roman" panose="02020603050405020304" pitchFamily="18" charset="0"/>
                <a:cs typeface="Times New Roman" panose="02020603050405020304" pitchFamily="18" charset="0"/>
              </a:rPr>
              <a:t>, nếu như có khai báo return, thì các hoạt động trong hàm return tương đương với method ComponentWillUnmount (được thực thi 1 lần khi Component giải phóng)</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6272444D-9115-D16A-829C-268736C0AEBC}"/>
              </a:ext>
            </a:extLst>
          </p:cNvPr>
          <p:cNvSpPr/>
          <p:nvPr/>
        </p:nvSpPr>
        <p:spPr>
          <a:xfrm>
            <a:off x="1828800" y="3406046"/>
            <a:ext cx="3167064"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useEffect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(setup, dependencies?)</a:t>
            </a:r>
          </a:p>
        </p:txBody>
      </p:sp>
    </p:spTree>
    <p:extLst>
      <p:ext uri="{BB962C8B-B14F-4D97-AF65-F5344CB8AC3E}">
        <p14:creationId xmlns:p14="http://schemas.microsoft.com/office/powerpoint/2010/main" val="373867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en-US" altLang="ja-JP" sz="2800" dirty="0" err="1">
                <a:latin typeface="Times New Roman" panose="02020603050405020304" pitchFamily="18" charset="0"/>
                <a:cs typeface="Times New Roman" panose="02020603050405020304" pitchFamily="18" charset="0"/>
              </a:rPr>
              <a:t>Mục</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tiêu</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của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khóa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học</a:t>
            </a:r>
            <a:endParaRPr lang="ja-JP" alt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99598"/>
          </a:xfrm>
        </p:spPr>
        <p:txBody>
          <a:bodyPr>
            <a:normAutofit/>
          </a:bodyPr>
          <a:lstStyle/>
          <a:p>
            <a:pPr marL="0" indent="0" algn="just">
              <a:buNone/>
            </a:pPr>
            <a:r>
              <a:rPr lang="en-US" sz="1800" b="1" dirty="0">
                <a:solidFill>
                  <a:srgbClr val="C00000"/>
                </a:solidFill>
                <a:latin typeface="Times New Roman" panose="02020603050405020304" pitchFamily="18" charset="0"/>
                <a:cs typeface="Times New Roman" panose="02020603050405020304" pitchFamily="18" charset="0"/>
              </a:rPr>
              <a:t>1. </a:t>
            </a:r>
            <a:r>
              <a:rPr lang="en-US" sz="1800" b="1" dirty="0" err="1">
                <a:solidFill>
                  <a:srgbClr val="C00000"/>
                </a:solidFill>
                <a:latin typeface="Times New Roman" panose="02020603050405020304" pitchFamily="18" charset="0"/>
                <a:cs typeface="Times New Roman" panose="02020603050405020304" pitchFamily="18" charset="0"/>
              </a:rPr>
              <a:t>Mục</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tiêu</a:t>
            </a: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lgn="just">
              <a:buNone/>
            </a:pPr>
            <a:endParaRPr lang="en-US" sz="1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C3DA9336-F486-0268-5028-EB7D78D4F4FA}"/>
              </a:ext>
            </a:extLst>
          </p:cNvPr>
          <p:cNvGraphicFramePr/>
          <p:nvPr>
            <p:extLst>
              <p:ext uri="{D42A27DB-BD31-4B8C-83A1-F6EECF244321}">
                <p14:modId xmlns:p14="http://schemas.microsoft.com/office/powerpoint/2010/main" val="2063879991"/>
              </p:ext>
            </p:extLst>
          </p:nvPr>
        </p:nvGraphicFramePr>
        <p:xfrm>
          <a:off x="679500" y="1905000"/>
          <a:ext cx="80010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935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55E54EEC-BEA6-49DC-AF10-8ECD86EF57BD}"/>
                                            </p:graphicEl>
                                          </p:spTgt>
                                        </p:tgtEl>
                                        <p:attrNameLst>
                                          <p:attrName>style.visibility</p:attrName>
                                        </p:attrNameLst>
                                      </p:cBhvr>
                                      <p:to>
                                        <p:strVal val="visible"/>
                                      </p:to>
                                    </p:set>
                                    <p:animEffect transition="in" filter="fade">
                                      <p:cBhvr>
                                        <p:cTn id="7" dur="2000"/>
                                        <p:tgtEl>
                                          <p:spTgt spid="3">
                                            <p:graphicEl>
                                              <a:dgm id="{55E54EEC-BEA6-49DC-AF10-8ECD86EF57B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300F7262-898D-4B1F-AD5E-21145DFDDBF5}"/>
                                            </p:graphicEl>
                                          </p:spTgt>
                                        </p:tgtEl>
                                        <p:attrNameLst>
                                          <p:attrName>style.visibility</p:attrName>
                                        </p:attrNameLst>
                                      </p:cBhvr>
                                      <p:to>
                                        <p:strVal val="visible"/>
                                      </p:to>
                                    </p:set>
                                    <p:animEffect transition="in" filter="fade">
                                      <p:cBhvr>
                                        <p:cTn id="12" dur="2000"/>
                                        <p:tgtEl>
                                          <p:spTgt spid="3">
                                            <p:graphicEl>
                                              <a:dgm id="{300F7262-898D-4B1F-AD5E-21145DFDDBF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DC824C32-C771-492C-8A1C-F6E4D85C3510}"/>
                                            </p:graphicEl>
                                          </p:spTgt>
                                        </p:tgtEl>
                                        <p:attrNameLst>
                                          <p:attrName>style.visibility</p:attrName>
                                        </p:attrNameLst>
                                      </p:cBhvr>
                                      <p:to>
                                        <p:strVal val="visible"/>
                                      </p:to>
                                    </p:set>
                                    <p:animEffect transition="in" filter="fade">
                                      <p:cBhvr>
                                        <p:cTn id="17" dur="2000"/>
                                        <p:tgtEl>
                                          <p:spTgt spid="3">
                                            <p:graphicEl>
                                              <a:dgm id="{DC824C32-C771-492C-8A1C-F6E4D85C351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A1248091-3C7F-4E44-BB7A-891914D9BB3A}"/>
                                            </p:graphicEl>
                                          </p:spTgt>
                                        </p:tgtEl>
                                        <p:attrNameLst>
                                          <p:attrName>style.visibility</p:attrName>
                                        </p:attrNameLst>
                                      </p:cBhvr>
                                      <p:to>
                                        <p:strVal val="visible"/>
                                      </p:to>
                                    </p:set>
                                    <p:animEffect transition="in" filter="fade">
                                      <p:cBhvr>
                                        <p:cTn id="22" dur="2000"/>
                                        <p:tgtEl>
                                          <p:spTgt spid="3">
                                            <p:graphicEl>
                                              <a:dgm id="{A1248091-3C7F-4E44-BB7A-891914D9BB3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9C759A20-4011-40D0-ACA9-FC8FB096D2F6}"/>
                                            </p:graphicEl>
                                          </p:spTgt>
                                        </p:tgtEl>
                                        <p:attrNameLst>
                                          <p:attrName>style.visibility</p:attrName>
                                        </p:attrNameLst>
                                      </p:cBhvr>
                                      <p:to>
                                        <p:strVal val="visible"/>
                                      </p:to>
                                    </p:set>
                                    <p:animEffect transition="in" filter="fade">
                                      <p:cBhvr>
                                        <p:cTn id="27" dur="2000"/>
                                        <p:tgtEl>
                                          <p:spTgt spid="3">
                                            <p:graphicEl>
                                              <a:dgm id="{9C759A20-4011-40D0-ACA9-FC8FB096D2F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graphicEl>
                                              <a:dgm id="{AA74ECB0-6F99-4D85-A6AC-8F67CBA766AA}"/>
                                            </p:graphicEl>
                                          </p:spTgt>
                                        </p:tgtEl>
                                        <p:attrNameLst>
                                          <p:attrName>style.visibility</p:attrName>
                                        </p:attrNameLst>
                                      </p:cBhvr>
                                      <p:to>
                                        <p:strVal val="visible"/>
                                      </p:to>
                                    </p:set>
                                    <p:animEffect transition="in" filter="fade">
                                      <p:cBhvr>
                                        <p:cTn id="32" dur="2000"/>
                                        <p:tgtEl>
                                          <p:spTgt spid="3">
                                            <p:graphicEl>
                                              <a:dgm id="{AA74ECB0-6F99-4D85-A6AC-8F67CBA766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useLayoutEffect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side effect </a:t>
            </a:r>
            <a:r>
              <a:rPr lang="en-US" sz="1400" err="1">
                <a:latin typeface="Times New Roman" panose="02020603050405020304" pitchFamily="18" charset="0"/>
                <a:cs typeface="Times New Roman" panose="02020603050405020304" pitchFamily="18" charset="0"/>
              </a:rPr>
              <a:t>tương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tự</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useEffect</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40"/>
            <a:ext cx="8280000" cy="584688"/>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như useEffect</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Cú</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8E4D99FE-DE93-B28F-B9AF-9B3534D178CB}"/>
              </a:ext>
            </a:extLst>
          </p:cNvPr>
          <p:cNvSpPr/>
          <p:nvPr/>
        </p:nvSpPr>
        <p:spPr>
          <a:xfrm>
            <a:off x="578100" y="3320160"/>
            <a:ext cx="8280000" cy="1404240"/>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Hoạt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động</a:t>
            </a:r>
            <a:r>
              <a:rPr lang="en-US" sz="1400" b="1">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useEffect thực hiện các side effect sau khi các thành phần con đã được render và các thay đổi trên DOM đã được phản ánh. useLayoutEffect thì thực hiện các side effect ngay sau khi DOM được cập nhật và trước khi trình duyệt được vẽ lại.</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Hiệu</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suất</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hiệu suất của useEffect tốt hơn useLayoutEffect do useLayoutEffect chạy đồng bộ trước khi trình duyệt cập nhật giao diện nên làm chậm quá trình hiển thị giao diện</a:t>
            </a:r>
            <a:endParaRPr lang="en-US" sz="1400" b="1">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47724" y="3188238"/>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So </a:t>
              </a:r>
              <a:r>
                <a:rPr lang="en-US" sz="1600" b="1" i="1" err="1">
                  <a:latin typeface="Times New Roman" panose="02020603050405020304" pitchFamily="18" charset="0"/>
                  <a:cs typeface="Times New Roman" panose="02020603050405020304" pitchFamily="18" charset="0"/>
                </a:rPr>
                <a:t>sánh</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với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useEffect</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23FAFAB6-F420-C9F7-5474-AFB945577CE7}"/>
              </a:ext>
            </a:extLst>
          </p:cNvPr>
          <p:cNvSpPr/>
          <p:nvPr/>
        </p:nvSpPr>
        <p:spPr>
          <a:xfrm>
            <a:off x="587625" y="4968032"/>
            <a:ext cx="8280000" cy="975568"/>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cần phản ánh ngay lập tức thay đổi của DOM, trước khi trình duyệt thực hiện vẽ lại</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Điều chỉnh kích thước, vị trí, style của các phần tử DOM mà sự thay đổi cần được nhìn thấy ngay lập tức</a:t>
            </a:r>
          </a:p>
          <a:p>
            <a:pPr marL="171450" lvl="1" algn="just"/>
            <a:r>
              <a:rPr lang="vi-VN" sz="1400">
                <a:latin typeface="Times New Roman" panose="02020603050405020304" pitchFamily="18" charset="0"/>
                <a:cs typeface="Times New Roman" panose="02020603050405020304" pitchFamily="18" charset="0"/>
              </a:rPr>
              <a:t>VD: Khi thực hiện chức năng kéo thả phần tử, co kéo phần tử</a:t>
            </a:r>
            <a:endParaRPr lang="en-US" sz="140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D0F13A8A-DAF8-65A2-4E86-FF590A9F23F8}"/>
              </a:ext>
            </a:extLst>
          </p:cNvPr>
          <p:cNvGrpSpPr/>
          <p:nvPr/>
        </p:nvGrpSpPr>
        <p:grpSpPr>
          <a:xfrm>
            <a:off x="857249" y="4836110"/>
            <a:ext cx="2486025" cy="289475"/>
            <a:chOff x="414000" y="48059"/>
            <a:chExt cx="5796000" cy="472320"/>
          </a:xfrm>
          <a:solidFill>
            <a:srgbClr val="00B0F0"/>
          </a:solidFill>
        </p:grpSpPr>
        <p:sp>
          <p:nvSpPr>
            <p:cNvPr id="20" name="Rectangle: Rounded Corners 19">
              <a:extLst>
                <a:ext uri="{FF2B5EF4-FFF2-40B4-BE49-F238E27FC236}">
                  <a16:creationId xmlns:a16="http://schemas.microsoft.com/office/drawing/2014/main" id="{47B82E1F-9EA0-6E5B-9049-CEA6C4B82ED6}"/>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6">
              <a:extLst>
                <a:ext uri="{FF2B5EF4-FFF2-40B4-BE49-F238E27FC236}">
                  <a16:creationId xmlns:a16="http://schemas.microsoft.com/office/drawing/2014/main" id="{98E5548D-44B3-F32C-ED5F-0E5E48201A32}"/>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a:latin typeface="Times New Roman" panose="02020603050405020304" pitchFamily="18" charset="0"/>
                  <a:cs typeface="Times New Roman" panose="02020603050405020304" pitchFamily="18" charset="0"/>
                </a:rPr>
                <a:t>Khi </a:t>
              </a:r>
              <a:r>
                <a:rPr lang="en-US" sz="1600" b="1" i="1" err="1">
                  <a:latin typeface="Times New Roman" panose="02020603050405020304" pitchFamily="18" charset="0"/>
                  <a:cs typeface="Times New Roman" panose="02020603050405020304" pitchFamily="18" charset="0"/>
                </a:rPr>
                <a:t>nào</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nên</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sử</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47087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useContext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4"/>
            <a:ext cx="8280000" cy="5760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lưu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cục</a:t>
            </a:r>
            <a:r>
              <a:rPr lang="en-US" sz="1400">
                <a:latin typeface="Times New Roman" panose="02020603050405020304" pitchFamily="18" charset="0"/>
                <a:cs typeface="Times New Roman" panose="02020603050405020304" pitchFamily="18" charset="0"/>
              </a:rPr>
              <a:t> (global state)</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2491839"/>
            <a:ext cx="8280000" cy="77908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Là cách để các Component con tương tác đến Component cha, hoặc các Component độc lập tương tác đến nhau thông qua việc chia sẻ các state toàn cục một cách đơn giản, không bị phụ thuộc vào thư viện ngoài</a:t>
            </a: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2359918"/>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Ý </a:t>
              </a:r>
              <a:r>
                <a:rPr lang="en-US" sz="1600" b="1" err="1">
                  <a:latin typeface="Times New Roman" panose="02020603050405020304" pitchFamily="18" charset="0"/>
                  <a:cs typeface="Times New Roman" panose="02020603050405020304" pitchFamily="18" charset="0"/>
                </a:rPr>
                <a:t>nghĩa</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4" name="Rectangle 3">
            <a:extLst>
              <a:ext uri="{FF2B5EF4-FFF2-40B4-BE49-F238E27FC236}">
                <a16:creationId xmlns:a16="http://schemas.microsoft.com/office/drawing/2014/main" id="{8E4D99FE-DE93-B28F-B9AF-9B3534D178CB}"/>
              </a:ext>
            </a:extLst>
          </p:cNvPr>
          <p:cNvSpPr/>
          <p:nvPr/>
        </p:nvSpPr>
        <p:spPr>
          <a:xfrm>
            <a:off x="580482" y="3479302"/>
            <a:ext cx="8280000" cy="2921498"/>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cú</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pháp</a:t>
            </a:r>
            <a:r>
              <a:rPr lang="en-US" sz="1400">
                <a:latin typeface="Times New Roman" panose="02020603050405020304" pitchFamily="18" charset="0"/>
                <a:cs typeface="Times New Roman" panose="02020603050405020304" pitchFamily="18" charset="0"/>
              </a:rPr>
              <a:t> Typescript)</a:t>
            </a: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DataContext: </a:t>
            </a:r>
            <a:r>
              <a:rPr lang="vi-VN" sz="1200">
                <a:latin typeface="Times New Roman" panose="02020603050405020304" pitchFamily="18" charset="0"/>
                <a:cs typeface="Times New Roman" panose="02020603050405020304" pitchFamily="18" charset="0"/>
              </a:rPr>
              <a:t>Là Context mới được tạo ra bởi function createContext</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DataType: </a:t>
            </a:r>
            <a:r>
              <a:rPr lang="vi-VN" sz="1200">
                <a:latin typeface="Times New Roman" panose="02020603050405020304" pitchFamily="18" charset="0"/>
                <a:cs typeface="Times New Roman" panose="02020603050405020304" pitchFamily="18" charset="0"/>
              </a:rPr>
              <a:t>Quy định kiểu dữ liệu cho DataContext</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defaultData: </a:t>
            </a:r>
            <a:r>
              <a:rPr lang="vi-VN" sz="1200">
                <a:latin typeface="Times New Roman" panose="02020603050405020304" pitchFamily="18" charset="0"/>
                <a:cs typeface="Times New Roman" panose="02020603050405020304" pitchFamily="18" charset="0"/>
              </a:rPr>
              <a:t>Đối tượng khởi tạo ban đầu, khi đưa vào function createContext, thì DataContext sau khi được tạo sẽ có giá trị khởi tạo tương ứng với defaultData</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Tạo Provider: </a:t>
            </a:r>
            <a:r>
              <a:rPr lang="vi-VN" sz="1400">
                <a:latin typeface="Times New Roman" panose="02020603050405020304" pitchFamily="18" charset="0"/>
                <a:cs typeface="Times New Roman" panose="02020603050405020304" pitchFamily="18" charset="0"/>
              </a:rPr>
              <a:t>Provider là component cung cấp context cho các Component con được nó wrap</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50106" y="3347381"/>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796C4997-EDA0-5271-DBC9-913664DB5040}"/>
              </a:ext>
            </a:extLst>
          </p:cNvPr>
          <p:cNvSpPr/>
          <p:nvPr/>
        </p:nvSpPr>
        <p:spPr>
          <a:xfrm>
            <a:off x="1793080" y="4056542"/>
            <a:ext cx="41505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createContext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DataType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defaultData</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D400D9DB-0AB3-299F-9422-1ADDC2102165}"/>
              </a:ext>
            </a:extLst>
          </p:cNvPr>
          <p:cNvSpPr/>
          <p:nvPr/>
        </p:nvSpPr>
        <p:spPr>
          <a:xfrm>
            <a:off x="1793080" y="5360239"/>
            <a:ext cx="4836320" cy="86116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React.FC</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 ({ children }) =&gt; {</a:t>
            </a:r>
          </a:p>
          <a:p>
            <a:r>
              <a:rPr lang="en-US" sz="1200" i="1">
                <a:solidFill>
                  <a:schemeClr val="tx1"/>
                </a:solidFill>
                <a:highlight>
                  <a:srgbClr val="C0C0C0"/>
                </a:highlight>
                <a:latin typeface="Times New Roman" panose="02020603050405020304" pitchFamily="18" charset="0"/>
                <a:cs typeface="Times New Roman" panose="02020603050405020304" pitchFamily="18" charset="0"/>
              </a:rPr>
              <a:t>  return (&lt;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value={{</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defaultData</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}}&gt;{children} &lt;/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DataContext.Provider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&gt;)</a:t>
            </a:r>
          </a:p>
          <a:p>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725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useContext</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711961"/>
            <a:ext cx="8280000" cy="2263689"/>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Sử</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p>
          <a:p>
            <a:pPr marL="628650" lvl="2" indent="-171450" algn="just">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Cách</a:t>
            </a:r>
            <a:r>
              <a:rPr lang="en-US" sz="1200" i="1">
                <a:latin typeface="Times New Roman" panose="02020603050405020304" pitchFamily="18" charset="0"/>
                <a:cs typeface="Times New Roman" panose="02020603050405020304" pitchFamily="18" charset="0"/>
              </a:rPr>
              <a:t> 1: </a:t>
            </a:r>
            <a:r>
              <a:rPr lang="vi-VN" sz="1200">
                <a:latin typeface="Times New Roman" panose="02020603050405020304" pitchFamily="18" charset="0"/>
                <a:cs typeface="Times New Roman" panose="02020603050405020304" pitchFamily="18" charset="0"/>
              </a:rPr>
              <a:t>Trong component được bọc bởi Provider có thể gọi useContext để lấy đối tượng được lưu trong context</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457200" lvl="2" algn="just"/>
            <a:r>
              <a:rPr lang="vi-VN" sz="1200">
                <a:latin typeface="Times New Roman" panose="02020603050405020304" pitchFamily="18" charset="0"/>
                <a:cs typeface="Times New Roman" panose="02020603050405020304" pitchFamily="18" charset="0"/>
              </a:rPr>
              <a:t>Lúc này mỗi lần component được render, data sẽ được phản ánh giá trị hiện tại lưu trữ trong DataContext</a:t>
            </a:r>
            <a:endParaRPr lang="en-US" sz="1200">
              <a:latin typeface="Times New Roman" panose="02020603050405020304" pitchFamily="18" charset="0"/>
              <a:cs typeface="Times New Roman" panose="02020603050405020304" pitchFamily="18" charset="0"/>
            </a:endParaRPr>
          </a:p>
          <a:p>
            <a:pPr marL="628650" lvl="2" indent="-171450" algn="just">
              <a:buFont typeface="Arial" panose="020B0604020202020204" pitchFamily="34" charset="0"/>
              <a:buChar char="•"/>
            </a:pPr>
            <a:r>
              <a:rPr lang="en-US" sz="1200" i="1" err="1">
                <a:latin typeface="Times New Roman" panose="02020603050405020304" pitchFamily="18" charset="0"/>
                <a:cs typeface="Times New Roman" panose="02020603050405020304" pitchFamily="18" charset="0"/>
              </a:rPr>
              <a:t>Cách</a:t>
            </a:r>
            <a:r>
              <a:rPr lang="en-US" sz="1200" i="1">
                <a:latin typeface="Times New Roman" panose="02020603050405020304" pitchFamily="18" charset="0"/>
                <a:cs typeface="Times New Roman" panose="02020603050405020304" pitchFamily="18" charset="0"/>
              </a:rPr>
              <a:t> 2:</a:t>
            </a:r>
            <a:r>
              <a:rPr lang="en-US" sz="1200">
                <a:latin typeface="Times New Roman" panose="02020603050405020304" pitchFamily="18" charset="0"/>
                <a:cs typeface="Times New Roman" panose="02020603050405020304" pitchFamily="18" charset="0"/>
              </a:rPr>
              <a:t> </a:t>
            </a:r>
            <a:r>
              <a:rPr lang="vi-VN" sz="1200">
                <a:latin typeface="Times New Roman" panose="02020603050405020304" pitchFamily="18" charset="0"/>
                <a:cs typeface="Times New Roman" panose="02020603050405020304" pitchFamily="18" charset="0"/>
              </a:rPr>
              <a:t>Với trường hợp cần lấy dữ liệu context trong cấu trúc phần tử Component thì có thể sử dụng Consumer</a:t>
            </a:r>
            <a:endParaRPr lang="en-US" sz="12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80040"/>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796C4997-EDA0-5271-DBC9-913664DB5040}"/>
              </a:ext>
            </a:extLst>
          </p:cNvPr>
          <p:cNvSpPr/>
          <p:nvPr/>
        </p:nvSpPr>
        <p:spPr>
          <a:xfrm>
            <a:off x="1869280" y="2421091"/>
            <a:ext cx="27027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data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DataContext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8" name="Rectangle 17">
            <a:extLst>
              <a:ext uri="{FF2B5EF4-FFF2-40B4-BE49-F238E27FC236}">
                <a16:creationId xmlns:a16="http://schemas.microsoft.com/office/drawing/2014/main" id="{656C6149-B606-77FD-DD38-B84E0E75FAF9}"/>
              </a:ext>
            </a:extLst>
          </p:cNvPr>
          <p:cNvSpPr/>
          <p:nvPr/>
        </p:nvSpPr>
        <p:spPr>
          <a:xfrm>
            <a:off x="1869280" y="3209439"/>
            <a:ext cx="1940720" cy="67676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200" i="1">
                <a:solidFill>
                  <a:schemeClr val="tx1"/>
                </a:solidFill>
                <a:highlight>
                  <a:srgbClr val="C0C0C0"/>
                </a:highlight>
                <a:latin typeface="Times New Roman" panose="02020603050405020304" pitchFamily="18" charset="0"/>
                <a:cs typeface="Times New Roman" panose="02020603050405020304" pitchFamily="18" charset="0"/>
              </a:rPr>
              <a:t>&lt;DataContext.Consumer&gt;</a:t>
            </a:r>
          </a:p>
          <a:p>
            <a:r>
              <a:rPr lang="pt-BR" sz="1200" i="1">
                <a:solidFill>
                  <a:schemeClr val="tx1"/>
                </a:solidFill>
                <a:highlight>
                  <a:srgbClr val="C0C0C0"/>
                </a:highlight>
                <a:latin typeface="Times New Roman" panose="02020603050405020304" pitchFamily="18" charset="0"/>
                <a:cs typeface="Times New Roman" panose="02020603050405020304" pitchFamily="18" charset="0"/>
              </a:rPr>
              <a:t>  ({consumer}) =&gt; {//…}</a:t>
            </a:r>
          </a:p>
          <a:p>
            <a:r>
              <a:rPr lang="pt-BR" sz="1200" i="1">
                <a:solidFill>
                  <a:schemeClr val="tx1"/>
                </a:solidFill>
                <a:highlight>
                  <a:srgbClr val="C0C0C0"/>
                </a:highlight>
                <a:latin typeface="Times New Roman" panose="02020603050405020304" pitchFamily="18" charset="0"/>
                <a:cs typeface="Times New Roman" panose="02020603050405020304" pitchFamily="18" charset="0"/>
              </a:rPr>
              <a:t>&lt;/DataContext.Consumer&gt;</a:t>
            </a:r>
            <a:endParaRPr lang="en-US" sz="1200" i="1">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9480F7F-150B-E8F3-4AAE-FF63C3602A80}"/>
              </a:ext>
            </a:extLst>
          </p:cNvPr>
          <p:cNvSpPr/>
          <p:nvPr/>
        </p:nvSpPr>
        <p:spPr>
          <a:xfrm>
            <a:off x="616200" y="4166243"/>
            <a:ext cx="8280000" cy="938749"/>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Dù có cấu trúc tương đương nhưng Context.Provider không phải là một HOC</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useContext thường được sử dụng để quản lý các state toàn cục một cách đơn giản. Nếu cần quản lý state phức tạp và nhiều logic thì sử dụng thư viện ngoài như Redux sẽ tốt hơn</a:t>
            </a:r>
            <a:endParaRPr lang="en-US" sz="140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EC7FE00C-8B1E-A9D8-0050-CABBEA205E38}"/>
              </a:ext>
            </a:extLst>
          </p:cNvPr>
          <p:cNvGrpSpPr/>
          <p:nvPr/>
        </p:nvGrpSpPr>
        <p:grpSpPr>
          <a:xfrm>
            <a:off x="885824" y="4061470"/>
            <a:ext cx="2476135" cy="281606"/>
            <a:chOff x="414000" y="48059"/>
            <a:chExt cx="5796000" cy="472320"/>
          </a:xfrm>
          <a:solidFill>
            <a:srgbClr val="00B0F0"/>
          </a:solidFill>
        </p:grpSpPr>
        <p:sp>
          <p:nvSpPr>
            <p:cNvPr id="21" name="Rectangle: Rounded Corners 20">
              <a:extLst>
                <a:ext uri="{FF2B5EF4-FFF2-40B4-BE49-F238E27FC236}">
                  <a16:creationId xmlns:a16="http://schemas.microsoft.com/office/drawing/2014/main" id="{13BE0617-F4E4-B216-F704-57149AAA5442}"/>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Rectangle: Rounded Corners 6">
              <a:extLst>
                <a:ext uri="{FF2B5EF4-FFF2-40B4-BE49-F238E27FC236}">
                  <a16:creationId xmlns:a16="http://schemas.microsoft.com/office/drawing/2014/main" id="{FA9C70AD-7F68-C5A3-6448-717E808E766E}"/>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Lưu</a:t>
              </a:r>
              <a:r>
                <a:rPr lang="en-US" sz="1600" b="1">
                  <a:latin typeface="Times New Roman" panose="02020603050405020304" pitchFamily="18" charset="0"/>
                  <a:cs typeface="Times New Roman" panose="02020603050405020304" pitchFamily="18" charset="0"/>
                </a:rPr>
                <a:t> ý</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24" name="Rectangle 23">
            <a:extLst>
              <a:ext uri="{FF2B5EF4-FFF2-40B4-BE49-F238E27FC236}">
                <a16:creationId xmlns:a16="http://schemas.microsoft.com/office/drawing/2014/main" id="{C369CECF-6B45-F4BF-E2F6-1BEBCF78FBD0}"/>
              </a:ext>
            </a:extLst>
          </p:cNvPr>
          <p:cNvSpPr/>
          <p:nvPr/>
        </p:nvSpPr>
        <p:spPr>
          <a:xfrm>
            <a:off x="616200" y="5269862"/>
            <a:ext cx="8280000" cy="1359538"/>
          </a:xfrm>
          <a:prstGeom prst="rect">
            <a:avLst/>
          </a:prstGeom>
          <a:ln/>
        </p:spPr>
        <p:style>
          <a:lnRef idx="2">
            <a:schemeClr val="accent6"/>
          </a:lnRef>
          <a:fillRef idx="1">
            <a:schemeClr val="lt1"/>
          </a:fillRef>
          <a:effectRef idx="0">
            <a:schemeClr val="accent6"/>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Lưu các trạng thái mang tính toàn cục, các trạng thái được sử dụng ở nhiều màn hình tương tác độc lập với nhau</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VD: Lưu trữ thông tin user/token key/ trạng thái sau khi đăng nhập/ đăng xuất để control màn hình</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Số lượng state toàn cục là ít, hoặc được sử dụng độc lập trên một số màn hình và không có quá nhiều tương tác qua lại giữa các màn hình dẫn đến cập nhật giá trị của state</a:t>
            </a:r>
          </a:p>
        </p:txBody>
      </p:sp>
      <p:grpSp>
        <p:nvGrpSpPr>
          <p:cNvPr id="25" name="Group 24">
            <a:extLst>
              <a:ext uri="{FF2B5EF4-FFF2-40B4-BE49-F238E27FC236}">
                <a16:creationId xmlns:a16="http://schemas.microsoft.com/office/drawing/2014/main" id="{9F3D547E-EC0A-9DFA-1250-6BB952B9AE79}"/>
              </a:ext>
            </a:extLst>
          </p:cNvPr>
          <p:cNvGrpSpPr/>
          <p:nvPr/>
        </p:nvGrpSpPr>
        <p:grpSpPr>
          <a:xfrm>
            <a:off x="885824" y="5165089"/>
            <a:ext cx="2476135" cy="281606"/>
            <a:chOff x="414000" y="48059"/>
            <a:chExt cx="5796000" cy="472320"/>
          </a:xfrm>
          <a:solidFill>
            <a:schemeClr val="accent6">
              <a:lumMod val="75000"/>
            </a:schemeClr>
          </a:solidFill>
        </p:grpSpPr>
        <p:sp>
          <p:nvSpPr>
            <p:cNvPr id="26" name="Rectangle: Rounded Corners 25">
              <a:extLst>
                <a:ext uri="{FF2B5EF4-FFF2-40B4-BE49-F238E27FC236}">
                  <a16:creationId xmlns:a16="http://schemas.microsoft.com/office/drawing/2014/main" id="{D9999F2D-68A0-8272-A52E-3A9963E59417}"/>
                </a:ext>
              </a:extLst>
            </p:cNvPr>
            <p:cNvSpPr/>
            <p:nvPr/>
          </p:nvSpPr>
          <p:spPr>
            <a:xfrm>
              <a:off x="414000" y="48059"/>
              <a:ext cx="5796000" cy="472320"/>
            </a:xfrm>
            <a:prstGeom prst="roundRect">
              <a:avLst/>
            </a:prstGeom>
            <a:grpFill/>
            <a:ln>
              <a:solidFill>
                <a:schemeClr val="accent6">
                  <a:lumMod val="75000"/>
                </a:schemeClr>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Rectangle: Rounded Corners 6">
              <a:extLst>
                <a:ext uri="{FF2B5EF4-FFF2-40B4-BE49-F238E27FC236}">
                  <a16:creationId xmlns:a16="http://schemas.microsoft.com/office/drawing/2014/main" id="{3334AB2A-3E6E-2E34-2209-1F7CA2ABD156}"/>
                </a:ext>
              </a:extLst>
            </p:cNvPr>
            <p:cNvSpPr txBox="1"/>
            <p:nvPr/>
          </p:nvSpPr>
          <p:spPr>
            <a:xfrm>
              <a:off x="437057" y="71116"/>
              <a:ext cx="5749886" cy="426206"/>
            </a:xfrm>
            <a:prstGeom prst="rect">
              <a:avLst/>
            </a:prstGeom>
            <a:grp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a:latin typeface="Times New Roman" panose="02020603050405020304" pitchFamily="18" charset="0"/>
                  <a:cs typeface="Times New Roman" panose="02020603050405020304" pitchFamily="18" charset="0"/>
                </a:rPr>
                <a:t>Khi </a:t>
              </a:r>
              <a:r>
                <a:rPr lang="en-US" sz="1600" b="1" err="1">
                  <a:latin typeface="Times New Roman" panose="02020603050405020304" pitchFamily="18" charset="0"/>
                  <a:cs typeface="Times New Roman" panose="02020603050405020304" pitchFamily="18" charset="0"/>
                </a:rPr>
                <a:t>nào</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nên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sử</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dụng</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653964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useReducer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78100" y="1707463"/>
            <a:ext cx="8280000" cy="2115315"/>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Khái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niệm</a:t>
            </a:r>
            <a:r>
              <a:rPr lang="en-US" sz="1400" b="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một</a:t>
            </a:r>
            <a:r>
              <a:rPr lang="en-US" sz="1400">
                <a:latin typeface="Times New Roman" panose="02020603050405020304" pitchFamily="18" charset="0"/>
                <a:cs typeface="Times New Roman" panose="02020603050405020304" pitchFamily="18" charset="0"/>
              </a:rPr>
              <a:t> function </a:t>
            </a:r>
            <a:r>
              <a:rPr lang="en-US" sz="1400" err="1">
                <a:latin typeface="Times New Roman" panose="02020603050405020304" pitchFamily="18" charset="0"/>
                <a:cs typeface="Times New Roman" panose="02020603050405020304" pitchFamily="18" charset="0"/>
              </a:rPr>
              <a:t>đóng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trò</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dựa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theo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ban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đi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kèm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gây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đổi</a:t>
            </a:r>
            <a:r>
              <a:rPr lang="en-US" sz="1400">
                <a:latin typeface="Times New Roman" panose="02020603050405020304" pitchFamily="18" charset="0"/>
                <a:cs typeface="Times New Roman" panose="02020603050405020304" pitchFamily="18" charset="0"/>
              </a:rPr>
              <a:t> state</a:t>
            </a: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Cú</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pháp</a:t>
            </a:r>
            <a:r>
              <a:rPr lang="en-US" sz="1400" b="1">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r>
              <a:rPr lang="en-US" sz="1200" err="1">
                <a:latin typeface="Times New Roman" panose="02020603050405020304" pitchFamily="18" charset="0"/>
                <a:cs typeface="Times New Roman" panose="02020603050405020304" pitchFamily="18" charset="0"/>
              </a:rPr>
              <a:t>Khai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báo</a:t>
            </a:r>
            <a:r>
              <a:rPr lang="en-US" sz="1200">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initialState (Input): </a:t>
            </a:r>
            <a:r>
              <a:rPr lang="vi-VN" sz="1200">
                <a:latin typeface="Times New Roman" panose="02020603050405020304" pitchFamily="18" charset="0"/>
                <a:cs typeface="Times New Roman" panose="02020603050405020304" pitchFamily="18" charset="0"/>
              </a:rPr>
              <a:t>Trạng thái của state lúc truyền vào reducer</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action (Input): </a:t>
            </a:r>
            <a:r>
              <a:rPr lang="vi-VN" sz="1200">
                <a:latin typeface="Times New Roman" panose="02020603050405020304" pitchFamily="18" charset="0"/>
                <a:cs typeface="Times New Roman" panose="02020603050405020304" pitchFamily="18" charset="0"/>
              </a:rPr>
              <a:t>Tham số truyền vào gây thay đổi giá trị của state</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newState (Output): </a:t>
            </a:r>
            <a:r>
              <a:rPr lang="vi-VN" sz="1200">
                <a:latin typeface="Times New Roman" panose="02020603050405020304" pitchFamily="18" charset="0"/>
                <a:cs typeface="Times New Roman" panose="02020603050405020304" pitchFamily="18" charset="0"/>
              </a:rPr>
              <a:t>Giá trị trả về, phản ánh state mới sau khi được thay đổi bới action tương ứng</a:t>
            </a:r>
            <a:endParaRPr lang="en-US" sz="12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47724" y="1602690"/>
            <a:ext cx="2476135"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về</a:t>
              </a:r>
              <a:r>
                <a:rPr lang="en-US" sz="1600" b="1" i="1">
                  <a:latin typeface="Times New Roman" panose="02020603050405020304" pitchFamily="18" charset="0"/>
                  <a:cs typeface="Times New Roman" panose="02020603050405020304" pitchFamily="18" charset="0"/>
                </a:rPr>
                <a:t> reducer</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78100" y="4058605"/>
            <a:ext cx="8280000" cy="77908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Dùng để phản ánh trạng thái state mới sau khi có action làm thay đổi state</a:t>
            </a:r>
            <a:endParaRPr lang="en-US" sz="12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useState nhưng phức tạp và có thể sử dụng linh hoạt hơn</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2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47724" y="3926684"/>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Khái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7F15D610-A894-7245-BE7E-294CF7B05C2D}"/>
              </a:ext>
            </a:extLst>
          </p:cNvPr>
          <p:cNvSpPr/>
          <p:nvPr/>
        </p:nvSpPr>
        <p:spPr>
          <a:xfrm>
            <a:off x="2085791" y="2807742"/>
            <a:ext cx="2702720" cy="30480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initialState</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action) =&gt;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newState</a:t>
            </a:r>
            <a:endParaRPr lang="en-US" sz="1200" i="1">
              <a:solidFill>
                <a:schemeClr val="tx1"/>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97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useReducer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3505200"/>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Khai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báo</a:t>
            </a:r>
            <a:r>
              <a:rPr lang="en-US" sz="1400" b="1">
                <a:latin typeface="Times New Roman" panose="02020603050405020304" pitchFamily="18" charset="0"/>
                <a:cs typeface="Times New Roman" panose="02020603050405020304" pitchFamily="18" charset="0"/>
              </a:rPr>
              <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cú</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pháp</a:t>
            </a:r>
            <a:r>
              <a:rPr lang="en-US" sz="1400">
                <a:latin typeface="Times New Roman" panose="02020603050405020304" pitchFamily="18" charset="0"/>
                <a:cs typeface="Times New Roman" panose="02020603050405020304" pitchFamily="18" charset="0"/>
              </a:rPr>
              <a:t> Typescript)</a:t>
            </a: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state:</a:t>
            </a:r>
            <a:r>
              <a:rPr lang="vi-VN" sz="1200">
                <a:latin typeface="Times New Roman" panose="02020603050405020304" pitchFamily="18" charset="0"/>
                <a:cs typeface="Times New Roman" panose="02020603050405020304" pitchFamily="18" charset="0"/>
              </a:rPr>
              <a:t> Lưu trữ giá trị trạng thái của reducer</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dispatch</a:t>
            </a:r>
            <a:r>
              <a:rPr lang="vi-VN" sz="1200">
                <a:latin typeface="Times New Roman" panose="02020603050405020304" pitchFamily="18" charset="0"/>
                <a:cs typeface="Times New Roman" panose="02020603050405020304" pitchFamily="18" charset="0"/>
              </a:rPr>
              <a:t>: Function này có tác dụng phản ánh action thay đổi vào reducer (nghĩa là làm thay đổi tham số action trong function reducer)</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reducer</a:t>
            </a:r>
            <a:r>
              <a:rPr lang="vi-VN" sz="1200">
                <a:latin typeface="Times New Roman" panose="02020603050405020304" pitchFamily="18" charset="0"/>
                <a:cs typeface="Times New Roman" panose="02020603050405020304" pitchFamily="18" charset="0"/>
              </a:rPr>
              <a:t>: Chính là function reducer đã mô tả khái niệm ở trên. Lưu ý khi tạo reducer cần khai báo đúng cấu trúc quy định để tránh lỗi</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initialArg: </a:t>
            </a:r>
            <a:r>
              <a:rPr lang="vi-VN" sz="1200">
                <a:latin typeface="Times New Roman" panose="02020603050405020304" pitchFamily="18" charset="0"/>
                <a:cs typeface="Times New Roman" panose="02020603050405020304" pitchFamily="18" charset="0"/>
              </a:rPr>
              <a:t>Tham số được sử dụng để tính toán ra initial state (được truyền vào reducer để tính toán)</a:t>
            </a:r>
          </a:p>
          <a:p>
            <a:pPr marL="628650" lvl="2" indent="-1714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init</a:t>
            </a:r>
            <a:r>
              <a:rPr lang="vi-VN" sz="1200">
                <a:latin typeface="Times New Roman" panose="02020603050405020304" pitchFamily="18" charset="0"/>
                <a:cs typeface="Times New Roman" panose="02020603050405020304" pitchFamily="18" charset="0"/>
              </a:rPr>
              <a:t>: Tham số khởi tạo initial state</a:t>
            </a:r>
            <a:r>
              <a:rPr lang="en-US" sz="1200">
                <a:latin typeface="Times New Roman" panose="02020603050405020304" pitchFamily="18" charset="0"/>
                <a:cs typeface="Times New Roman" panose="02020603050405020304" pitchFamily="18" charset="0"/>
              </a:rPr>
              <a:t>(optional</a:t>
            </a:r>
            <a:r>
              <a:rPr lang="vi-VN" sz="1200">
                <a:latin typeface="Times New Roman" panose="02020603050405020304" pitchFamily="18" charset="0"/>
                <a:cs typeface="Times New Roman" panose="02020603050405020304" pitchFamily="18" charset="0"/>
              </a:rPr>
              <a:t>, nếu như không truyền thì initial state được tính toán từ initialArg</a:t>
            </a:r>
            <a:r>
              <a:rPr lang="en-US" sz="1200">
                <a:latin typeface="Times New Roman" panose="02020603050405020304" pitchFamily="18" charset="0"/>
                <a:cs typeface="Times New Roman" panose="02020603050405020304" pitchFamily="18" charset="0"/>
              </a:rPr>
              <a:t>)</a:t>
            </a:r>
          </a:p>
          <a:p>
            <a:pPr marL="171450" lvl="1" indent="-171450" algn="just">
              <a:buFont typeface="Courier New" panose="02070309020205020404" pitchFamily="49" charset="0"/>
              <a:buChar char="o"/>
            </a:pPr>
            <a:r>
              <a:rPr lang="en-US" sz="1400" b="1" err="1">
                <a:latin typeface="Times New Roman" panose="02020603050405020304" pitchFamily="18" charset="0"/>
                <a:cs typeface="Times New Roman" panose="02020603050405020304" pitchFamily="18" charset="0"/>
              </a:rPr>
              <a:t>Thay</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đổi</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tham</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số</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trong</a:t>
            </a:r>
            <a:r>
              <a:rPr lang="en-US" sz="1400" b="1">
                <a:latin typeface="Times New Roman" panose="02020603050405020304" pitchFamily="18" charset="0"/>
                <a:cs typeface="Times New Roman" panose="02020603050405020304" pitchFamily="18" charset="0"/>
              </a:rPr>
              <a:t> action:</a:t>
            </a: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en-US" sz="1200" i="1" err="1">
                <a:latin typeface="Times New Roman" panose="02020603050405020304" pitchFamily="18" charset="0"/>
                <a:cs typeface="Times New Roman" panose="02020603050405020304" pitchFamily="18" charset="0"/>
              </a:rPr>
              <a:t>newAction</a:t>
            </a:r>
            <a:r>
              <a:rPr lang="en-US" sz="1200" i="1">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Tham</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số</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mới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được</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sử</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dụng</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để</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thay</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đổi</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giá</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trị</a:t>
            </a: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của</a:t>
            </a:r>
            <a:r>
              <a:rPr lang="en-US" sz="1200">
                <a:latin typeface="Times New Roman" panose="02020603050405020304" pitchFamily="18" charset="0"/>
                <a:cs typeface="Times New Roman" panose="02020603050405020304" pitchFamily="18" charset="0"/>
              </a:rPr>
              <a:t> state</a:t>
            </a: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Cấu trúc của một action nên có:</a:t>
            </a:r>
          </a:p>
          <a:p>
            <a:pPr marL="628650" lvl="2" indent="-171450" algn="just">
              <a:buFont typeface="Courier New" panose="02070309020205020404" pitchFamily="49" charset="0"/>
              <a:buChar char="o"/>
            </a:pPr>
            <a:endParaRPr lang="en-US" sz="1200">
              <a:latin typeface="Times New Roman" panose="02020603050405020304" pitchFamily="18" charset="0"/>
              <a:cs typeface="Times New Roman" panose="02020603050405020304" pitchFamily="18" charset="0"/>
            </a:endParaRPr>
          </a:p>
          <a:p>
            <a:pPr marL="628650" lvl="2" indent="-171450" algn="just">
              <a:buFont typeface="Courier New" panose="02070309020205020404" pitchFamily="49" charset="0"/>
              <a:buChar char="o"/>
            </a:pPr>
            <a:r>
              <a:rPr lang="vi-VN" sz="1200">
                <a:latin typeface="Times New Roman" panose="02020603050405020304" pitchFamily="18" charset="0"/>
                <a:cs typeface="Times New Roman" panose="02020603050405020304" pitchFamily="18" charset="0"/>
              </a:rPr>
              <a:t>Trong đó thuộc tính type là tham số chỉ định khi nào state sẽ được thay đổi</a:t>
            </a:r>
            <a:endParaRPr lang="en-US" sz="12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7030A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22" name="Rectangle 21">
            <a:extLst>
              <a:ext uri="{FF2B5EF4-FFF2-40B4-BE49-F238E27FC236}">
                <a16:creationId xmlns:a16="http://schemas.microsoft.com/office/drawing/2014/main" id="{D400D9DB-0AB3-299F-9422-1ADDC2102165}"/>
              </a:ext>
            </a:extLst>
          </p:cNvPr>
          <p:cNvSpPr/>
          <p:nvPr/>
        </p:nvSpPr>
        <p:spPr>
          <a:xfrm>
            <a:off x="1828798" y="2240863"/>
            <a:ext cx="4038602"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const [state, dispatch]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useReducer</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(reducer,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initialArg</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init</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19" name="Rectangle 18">
            <a:extLst>
              <a:ext uri="{FF2B5EF4-FFF2-40B4-BE49-F238E27FC236}">
                <a16:creationId xmlns:a16="http://schemas.microsoft.com/office/drawing/2014/main" id="{D3AFE67D-7140-9962-C29F-C9AB6B19A33D}"/>
              </a:ext>
            </a:extLst>
          </p:cNvPr>
          <p:cNvSpPr/>
          <p:nvPr/>
        </p:nvSpPr>
        <p:spPr>
          <a:xfrm>
            <a:off x="1828798" y="4127616"/>
            <a:ext cx="1600200"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dispatch(</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newAction</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C166153B-0868-A74D-0B7F-38F924F974BA}"/>
              </a:ext>
            </a:extLst>
          </p:cNvPr>
          <p:cNvSpPr/>
          <p:nvPr/>
        </p:nvSpPr>
        <p:spPr>
          <a:xfrm>
            <a:off x="3419473" y="4647571"/>
            <a:ext cx="2138364" cy="28947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a:solidFill>
                  <a:schemeClr val="tx1"/>
                </a:solidFill>
                <a:highlight>
                  <a:srgbClr val="C0C0C0"/>
                </a:highlight>
                <a:latin typeface="Times New Roman" panose="02020603050405020304" pitchFamily="18" charset="0"/>
                <a:cs typeface="Times New Roman" panose="02020603050405020304" pitchFamily="18" charset="0"/>
              </a:rPr>
              <a:t>action = {…</a:t>
            </a:r>
            <a:r>
              <a:rPr lang="en-US" sz="1200" i="1" err="1">
                <a:solidFill>
                  <a:schemeClr val="tx1"/>
                </a:solidFill>
                <a:highlight>
                  <a:srgbClr val="C0C0C0"/>
                </a:highlight>
                <a:latin typeface="Times New Roman" panose="02020603050405020304" pitchFamily="18" charset="0"/>
                <a:cs typeface="Times New Roman" panose="02020603050405020304" pitchFamily="18" charset="0"/>
              </a:rPr>
              <a:t>otherParams</a:t>
            </a:r>
            <a:r>
              <a:rPr lang="en-US" sz="1200" i="1">
                <a:solidFill>
                  <a:schemeClr val="tx1"/>
                </a:solidFill>
                <a:highlight>
                  <a:srgbClr val="C0C0C0"/>
                </a:highlight>
                <a:latin typeface="Times New Roman" panose="02020603050405020304" pitchFamily="18" charset="0"/>
                <a:cs typeface="Times New Roman" panose="02020603050405020304" pitchFamily="18" charset="0"/>
              </a:rPr>
              <a:t>, type}</a:t>
            </a:r>
          </a:p>
        </p:txBody>
      </p:sp>
      <p:sp>
        <p:nvSpPr>
          <p:cNvPr id="21" name="Rectangle 20">
            <a:extLst>
              <a:ext uri="{FF2B5EF4-FFF2-40B4-BE49-F238E27FC236}">
                <a16:creationId xmlns:a16="http://schemas.microsoft.com/office/drawing/2014/main" id="{78B23559-56F4-31C1-CB05-F8A7018ED896}"/>
              </a:ext>
            </a:extLst>
          </p:cNvPr>
          <p:cNvSpPr/>
          <p:nvPr/>
        </p:nvSpPr>
        <p:spPr>
          <a:xfrm>
            <a:off x="616200" y="5387486"/>
            <a:ext cx="8280000" cy="1234251"/>
          </a:xfrm>
          <a:prstGeom prst="rect">
            <a:avLst/>
          </a:prstGeom>
          <a:ln/>
        </p:spPr>
        <p:style>
          <a:lnRef idx="2">
            <a:schemeClr val="accent5"/>
          </a:lnRef>
          <a:fillRef idx="1">
            <a:schemeClr val="lt1"/>
          </a:fillRef>
          <a:effectRef idx="0">
            <a:schemeClr val="accent5"/>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Nên sử dụng </a:t>
            </a:r>
            <a:r>
              <a:rPr lang="vi-VN" sz="1400" b="1">
                <a:latin typeface="Times New Roman" panose="02020603050405020304" pitchFamily="18" charset="0"/>
                <a:cs typeface="Times New Roman" panose="02020603050405020304" pitchFamily="18" charset="0"/>
              </a:rPr>
              <a:t>useReducer</a:t>
            </a:r>
            <a:r>
              <a:rPr lang="vi-VN" sz="1400">
                <a:latin typeface="Times New Roman" panose="02020603050405020304" pitchFamily="18" charset="0"/>
                <a:cs typeface="Times New Roman" panose="02020603050405020304" pitchFamily="18" charset="0"/>
              </a:rPr>
              <a:t> nếu như trong logic có nhiều hoạt động hoặc hoạt động phức tạp gây thay đổi state</a:t>
            </a:r>
          </a:p>
          <a:p>
            <a:pPr marL="457200" lvl="2" algn="just"/>
            <a:r>
              <a:rPr lang="vi-VN" sz="1400">
                <a:latin typeface="Times New Roman" panose="02020603050405020304" pitchFamily="18" charset="0"/>
                <a:cs typeface="Times New Roman" panose="02020603050405020304" pitchFamily="18" charset="0"/>
              </a:rPr>
              <a:t>VD: khi muốn control một danh sách đối tượng user có các hoạt động Add, Update, Delete</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Một state được quản lý trong useReducer thường là một đối tượng (ít khi sử dụng kiểu dữ liệu nguyên thủy)</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Tương tự </a:t>
            </a:r>
            <a:r>
              <a:rPr lang="vi-VN" sz="1400" b="1">
                <a:latin typeface="Times New Roman" panose="02020603050405020304" pitchFamily="18" charset="0"/>
                <a:cs typeface="Times New Roman" panose="02020603050405020304" pitchFamily="18" charset="0"/>
              </a:rPr>
              <a:t>useState, useReducer </a:t>
            </a:r>
            <a:r>
              <a:rPr lang="vi-VN" sz="1400">
                <a:latin typeface="Times New Roman" panose="02020603050405020304" pitchFamily="18" charset="0"/>
                <a:cs typeface="Times New Roman" panose="02020603050405020304" pitchFamily="18" charset="0"/>
              </a:rPr>
              <a:t>cập nhật state bất đồng bộ (các thay đổi được phản ánh ở lần render tiếp theo</a:t>
            </a:r>
            <a:endParaRPr lang="en-US" sz="120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1C6E5BD6-13D7-6220-D56B-D7781A697A85}"/>
              </a:ext>
            </a:extLst>
          </p:cNvPr>
          <p:cNvGrpSpPr/>
          <p:nvPr/>
        </p:nvGrpSpPr>
        <p:grpSpPr>
          <a:xfrm>
            <a:off x="885824" y="5255565"/>
            <a:ext cx="2486025" cy="289475"/>
            <a:chOff x="414000" y="48059"/>
            <a:chExt cx="5796000" cy="472320"/>
          </a:xfrm>
          <a:solidFill>
            <a:srgbClr val="00B0F0"/>
          </a:solidFill>
        </p:grpSpPr>
        <p:sp>
          <p:nvSpPr>
            <p:cNvPr id="24" name="Rectangle: Rounded Corners 23">
              <a:extLst>
                <a:ext uri="{FF2B5EF4-FFF2-40B4-BE49-F238E27FC236}">
                  <a16:creationId xmlns:a16="http://schemas.microsoft.com/office/drawing/2014/main" id="{F41AE176-1D3B-41DC-6A99-F830F6C9813F}"/>
                </a:ext>
              </a:extLst>
            </p:cNvPr>
            <p:cNvSpPr/>
            <p:nvPr/>
          </p:nvSpPr>
          <p:spPr>
            <a:xfrm>
              <a:off x="414000" y="48059"/>
              <a:ext cx="5796000" cy="472320"/>
            </a:xfrm>
            <a:prstGeom prst="roundRect">
              <a:avLst/>
            </a:prstGeom>
            <a:grpFill/>
            <a:ln>
              <a:solidFill>
                <a:srgbClr val="00B0F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5" name="Rectangle: Rounded Corners 6">
              <a:extLst>
                <a:ext uri="{FF2B5EF4-FFF2-40B4-BE49-F238E27FC236}">
                  <a16:creationId xmlns:a16="http://schemas.microsoft.com/office/drawing/2014/main" id="{0C5E5A03-D70C-7507-3C1A-A6F8249965E8}"/>
                </a:ext>
              </a:extLst>
            </p:cNvPr>
            <p:cNvSpPr txBox="1"/>
            <p:nvPr/>
          </p:nvSpPr>
          <p:spPr>
            <a:xfrm>
              <a:off x="437057" y="71116"/>
              <a:ext cx="5749886" cy="426206"/>
            </a:xfrm>
            <a:prstGeom prst="rect">
              <a:avLst/>
            </a:prstGeom>
            <a:grp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i="1" err="1">
                  <a:latin typeface="Times New Roman" panose="02020603050405020304" pitchFamily="18" charset="0"/>
                  <a:cs typeface="Times New Roman" panose="02020603050405020304" pitchFamily="18" charset="0"/>
                </a:rPr>
                <a:t>Ghi</a:t>
              </a:r>
              <a:r>
                <a:rPr lang="en-US" sz="1600" b="1" i="1">
                  <a:latin typeface="Times New Roman" panose="02020603050405020304" pitchFamily="18" charset="0"/>
                  <a:cs typeface="Times New Roman" panose="02020603050405020304" pitchFamily="18" charset="0"/>
                </a:rPr>
                <a:t> </a:t>
              </a:r>
              <a:r>
                <a:rPr lang="en-US" sz="1600" b="1" i="1" err="1">
                  <a:latin typeface="Times New Roman" panose="02020603050405020304" pitchFamily="18" charset="0"/>
                  <a:cs typeface="Times New Roman" panose="02020603050405020304" pitchFamily="18" charset="0"/>
                </a:rPr>
                <a:t>chú</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26338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err="1">
                <a:solidFill>
                  <a:srgbClr val="C00000"/>
                </a:solidFill>
                <a:latin typeface="Times New Roman" panose="02020603050405020304" pitchFamily="18" charset="0"/>
                <a:cs typeface="Times New Roman" panose="02020603050405020304" pitchFamily="18" charset="0"/>
              </a:rPr>
              <a:t>Các</a:t>
            </a:r>
            <a:r>
              <a:rPr lang="en-US" sz="1400" b="1">
                <a:solidFill>
                  <a:srgbClr val="C00000"/>
                </a:solidFill>
                <a:latin typeface="Times New Roman" panose="02020603050405020304" pitchFamily="18" charset="0"/>
                <a:cs typeface="Times New Roman" panose="02020603050405020304" pitchFamily="18" charset="0"/>
              </a:rPr>
              <a:t> built-in hook </a:t>
            </a:r>
            <a:r>
              <a:rPr lang="en-US" sz="1400" b="1" err="1">
                <a:solidFill>
                  <a:srgbClr val="C00000"/>
                </a:solidFill>
                <a:latin typeface="Times New Roman" panose="02020603050405020304" pitchFamily="18" charset="0"/>
                <a:cs typeface="Times New Roman" panose="02020603050405020304" pitchFamily="18" charset="0"/>
              </a:rPr>
              <a:t>khác</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16002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b="1" err="1">
                <a:latin typeface="Times New Roman" panose="02020603050405020304" pitchFamily="18" charset="0"/>
                <a:cs typeface="Times New Roman" panose="02020603050405020304" pitchFamily="18" charset="0"/>
              </a:rPr>
              <a:t>Một</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số</a:t>
            </a:r>
            <a:r>
              <a:rPr lang="en-US" sz="1400" b="1">
                <a:latin typeface="Times New Roman" panose="02020603050405020304" pitchFamily="18" charset="0"/>
                <a:cs typeface="Times New Roman" panose="02020603050405020304" pitchFamily="18" charset="0"/>
              </a:rPr>
              <a:t> </a:t>
            </a:r>
            <a:r>
              <a:rPr lang="en-US" sz="1400" b="1" err="1">
                <a:latin typeface="Times New Roman" panose="02020603050405020304" pitchFamily="18" charset="0"/>
                <a:cs typeface="Times New Roman" panose="02020603050405020304" pitchFamily="18" charset="0"/>
              </a:rPr>
              <a:t>loại</a:t>
            </a:r>
            <a:r>
              <a:rPr lang="en-US" sz="1400" b="1">
                <a:latin typeface="Times New Roman" panose="02020603050405020304" pitchFamily="18" charset="0"/>
                <a:cs typeface="Times New Roman" panose="02020603050405020304" pitchFamily="18" charset="0"/>
              </a:rPr>
              <a:t> built-in hook </a:t>
            </a:r>
            <a:r>
              <a:rPr lang="en-US" sz="1400" b="1" err="1">
                <a:latin typeface="Times New Roman" panose="02020603050405020304" pitchFamily="18" charset="0"/>
                <a:cs typeface="Times New Roman" panose="02020603050405020304" pitchFamily="18" charset="0"/>
              </a:rPr>
              <a:t>khác</a:t>
            </a:r>
            <a:r>
              <a:rPr lang="en-US" sz="1400" b="1">
                <a:latin typeface="Times New Roman" panose="02020603050405020304" pitchFamily="18" charset="0"/>
                <a:cs typeface="Times New Roman" panose="02020603050405020304" pitchFamily="18" charset="0"/>
              </a:rPr>
              <a:t> bao </a:t>
            </a:r>
            <a:r>
              <a:rPr lang="en-US" sz="1400" b="1" err="1">
                <a:latin typeface="Times New Roman" panose="02020603050405020304" pitchFamily="18" charset="0"/>
                <a:cs typeface="Times New Roman" panose="02020603050405020304" pitchFamily="18" charset="0"/>
              </a:rPr>
              <a:t>gồm</a:t>
            </a:r>
            <a:r>
              <a:rPr lang="en-US" sz="1400" b="1">
                <a:latin typeface="Times New Roman" panose="02020603050405020304" pitchFamily="18" charset="0"/>
                <a:cs typeface="Times New Roman" panose="02020603050405020304" pitchFamily="18" charset="0"/>
              </a:rPr>
              <a:t>:</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useMemo, useCallback:</a:t>
            </a:r>
            <a:r>
              <a:rPr lang="vi-VN" sz="1200">
                <a:latin typeface="Times New Roman" panose="02020603050405020304" pitchFamily="18" charset="0"/>
                <a:cs typeface="Times New Roman" panose="02020603050405020304" pitchFamily="18" charset="0"/>
              </a:rPr>
              <a:t> sử dụng để ghi nhớ kết quả đã từng tính toán của một biến số hoặc một hàm</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useRef: </a:t>
            </a:r>
            <a:r>
              <a:rPr lang="vi-VN" sz="1200">
                <a:latin typeface="Times New Roman" panose="02020603050405020304" pitchFamily="18" charset="0"/>
                <a:cs typeface="Times New Roman" panose="02020603050405020304" pitchFamily="18" charset="0"/>
              </a:rPr>
              <a:t>sử dụng để truy cập trực tiếp một phần tử DOM hoặc lưu trữ giá trị mà không gây ra render</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useInsertionEffect: </a:t>
            </a:r>
            <a:r>
              <a:rPr lang="vi-VN" sz="1200">
                <a:latin typeface="Times New Roman" panose="02020603050405020304" pitchFamily="18" charset="0"/>
                <a:cs typeface="Times New Roman" panose="02020603050405020304" pitchFamily="18" charset="0"/>
              </a:rPr>
              <a:t>Tương tự useEffect nhưng thực thi trước khi DOM được cập nhật</a:t>
            </a:r>
          </a:p>
          <a:p>
            <a:pPr marL="742950" lvl="2" indent="-285750" algn="just">
              <a:buFont typeface="Courier New" panose="02070309020205020404" pitchFamily="49" charset="0"/>
              <a:buChar char="o"/>
            </a:pPr>
            <a:r>
              <a:rPr lang="vi-VN" sz="1200" b="1">
                <a:latin typeface="Times New Roman" panose="02020603050405020304" pitchFamily="18" charset="0"/>
                <a:cs typeface="Times New Roman" panose="02020603050405020304" pitchFamily="18" charset="0"/>
              </a:rPr>
              <a:t>useDebugValue, useId, useSyncExternalStore, useActionState,…</a:t>
            </a:r>
            <a:endParaRPr lang="en-US" sz="1200" b="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Những</a:t>
            </a:r>
            <a:r>
              <a:rPr lang="en-US" sz="1400">
                <a:latin typeface="Times New Roman" panose="02020603050405020304" pitchFamily="18" charset="0"/>
                <a:cs typeface="Times New Roman" panose="02020603050405020304" pitchFamily="18" charset="0"/>
              </a:rPr>
              <a:t> built in hook </a:t>
            </a:r>
            <a:r>
              <a:rPr lang="en-US" sz="1400" err="1">
                <a:latin typeface="Times New Roman" panose="02020603050405020304" pitchFamily="18" charset="0"/>
                <a:cs typeface="Times New Roman" panose="02020603050405020304" pitchFamily="18" charset="0"/>
              </a:rPr>
              <a:t>này</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nâng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hoặc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tính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tình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huống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giới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thiệu</a:t>
            </a:r>
            <a:r>
              <a:rPr lang="en-US" sz="1400">
                <a:latin typeface="Times New Roman" panose="02020603050405020304" pitchFamily="18" charset="0"/>
                <a:cs typeface="Times New Roman" panose="02020603050405020304" pitchFamily="18" charset="0"/>
              </a:rPr>
              <a:t> chi </a:t>
            </a:r>
            <a:r>
              <a:rPr lang="en-US" sz="1400" err="1">
                <a:latin typeface="Times New Roman" panose="02020603050405020304" pitchFamily="18" charset="0"/>
                <a:cs typeface="Times New Roman" panose="02020603050405020304" pitchFamily="18" charset="0"/>
              </a:rPr>
              <a:t>tiết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sau</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Giới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thiệu</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86859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a:buAutoNum type="arabicPeriod" startAt="6"/>
              <a:tabLst>
                <a:tab pos="361950" algn="l"/>
              </a:tabLst>
            </a:pPr>
            <a:r>
              <a:rPr lang="en-US" sz="1800" b="1">
                <a:solidFill>
                  <a:srgbClr val="C00000"/>
                </a:solidFill>
                <a:latin typeface="Times New Roman" panose="02020603050405020304" pitchFamily="18" charset="0"/>
                <a:cs typeface="Times New Roman" panose="02020603050405020304" pitchFamily="18" charset="0"/>
              </a:rPr>
              <a:t>Hooks</a:t>
            </a:r>
          </a:p>
          <a:p>
            <a:pPr>
              <a:buFont typeface="Wingdings" panose="05000000000000000000" pitchFamily="2" charset="2"/>
              <a:buChar char="v"/>
              <a:tabLst>
                <a:tab pos="361950" algn="l"/>
              </a:tabLst>
            </a:pPr>
            <a:r>
              <a:rPr lang="en-US" sz="1400" b="1">
                <a:solidFill>
                  <a:srgbClr val="C00000"/>
                </a:solidFill>
                <a:latin typeface="Times New Roman" panose="02020603050405020304" pitchFamily="18" charset="0"/>
                <a:cs typeface="Times New Roman" panose="02020603050405020304" pitchFamily="18" charset="0"/>
              </a:rPr>
              <a:t>Custom hook</a:t>
            </a: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E4D99FE-DE93-B28F-B9AF-9B3534D178CB}"/>
              </a:ext>
            </a:extLst>
          </p:cNvPr>
          <p:cNvSpPr/>
          <p:nvPr/>
        </p:nvSpPr>
        <p:spPr>
          <a:xfrm>
            <a:off x="616200" y="1676400"/>
            <a:ext cx="8280000" cy="78763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L</a:t>
            </a:r>
            <a:r>
              <a:rPr lang="vi-VN" sz="1400">
                <a:latin typeface="Times New Roman" panose="02020603050405020304" pitchFamily="18" charset="0"/>
                <a:cs typeface="Times New Roman" panose="02020603050405020304" pitchFamily="18" charset="0"/>
              </a:rPr>
              <a:t>à các hook do user tự xây dựng. Thường được sử dụng trong quá trình tối ưu code chẳng hạn như khi muốn tái sử dụng một hook nhiều lần</a:t>
            </a:r>
            <a:endParaRPr lang="en-US" sz="140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A9D4D3F-ABD8-8DE8-DD35-27B3A62B2C1F}"/>
              </a:ext>
            </a:extLst>
          </p:cNvPr>
          <p:cNvGrpSpPr/>
          <p:nvPr/>
        </p:nvGrpSpPr>
        <p:grpSpPr>
          <a:xfrm>
            <a:off x="885824" y="1544479"/>
            <a:ext cx="2486025" cy="289475"/>
            <a:chOff x="414000" y="48059"/>
            <a:chExt cx="5796000" cy="472320"/>
          </a:xfrm>
          <a:solidFill>
            <a:srgbClr val="C00000"/>
          </a:solidFill>
        </p:grpSpPr>
        <p:sp>
          <p:nvSpPr>
            <p:cNvPr id="12" name="Rectangle: Rounded Corners 11">
              <a:extLst>
                <a:ext uri="{FF2B5EF4-FFF2-40B4-BE49-F238E27FC236}">
                  <a16:creationId xmlns:a16="http://schemas.microsoft.com/office/drawing/2014/main" id="{E49D2D90-30D1-AF74-0F03-549C8A3211AC}"/>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95063E13-2B80-7F7B-DE97-C1EC05801893}"/>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Khái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3" name="Rectangle 2">
            <a:extLst>
              <a:ext uri="{FF2B5EF4-FFF2-40B4-BE49-F238E27FC236}">
                <a16:creationId xmlns:a16="http://schemas.microsoft.com/office/drawing/2014/main" id="{3DD8CE01-E6C2-1058-655A-4FF0B15B8601}"/>
              </a:ext>
            </a:extLst>
          </p:cNvPr>
          <p:cNvSpPr/>
          <p:nvPr/>
        </p:nvSpPr>
        <p:spPr>
          <a:xfrm>
            <a:off x="616200" y="2709373"/>
            <a:ext cx="8280000" cy="78763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Khởi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tạo</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bắt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đầu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bằng</a:t>
            </a:r>
            <a:r>
              <a:rPr lang="en-US" sz="1400">
                <a:latin typeface="Times New Roman" panose="02020603050405020304" pitchFamily="18" charset="0"/>
                <a:cs typeface="Times New Roman" panose="02020603050405020304" pitchFamily="18" charset="0"/>
              </a:rPr>
              <a:t> use…</a:t>
            </a:r>
          </a:p>
          <a:p>
            <a:pPr marL="171450" lvl="1" indent="-171450" algn="just">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Bên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trong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xử</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lý</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thể</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gọi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đến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hook </a:t>
            </a:r>
            <a:r>
              <a:rPr lang="en-US" sz="1400" err="1">
                <a:latin typeface="Times New Roman" panose="02020603050405020304" pitchFamily="18" charset="0"/>
                <a:cs typeface="Times New Roman" panose="02020603050405020304" pitchFamily="18" charset="0"/>
              </a:rPr>
              <a:t>khác</a:t>
            </a:r>
            <a:endParaRPr lang="en-US"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47690707-F3CE-4599-0121-1C08227F5252}"/>
              </a:ext>
            </a:extLst>
          </p:cNvPr>
          <p:cNvGrpSpPr/>
          <p:nvPr/>
        </p:nvGrpSpPr>
        <p:grpSpPr>
          <a:xfrm>
            <a:off x="885824" y="2577452"/>
            <a:ext cx="2486025" cy="289475"/>
            <a:chOff x="414000" y="48059"/>
            <a:chExt cx="5796000" cy="472320"/>
          </a:xfrm>
          <a:solidFill>
            <a:srgbClr val="92D050"/>
          </a:solidFill>
        </p:grpSpPr>
        <p:sp>
          <p:nvSpPr>
            <p:cNvPr id="8" name="Rectangle: Rounded Corners 7">
              <a:extLst>
                <a:ext uri="{FF2B5EF4-FFF2-40B4-BE49-F238E27FC236}">
                  <a16:creationId xmlns:a16="http://schemas.microsoft.com/office/drawing/2014/main" id="{C0DED86D-AE06-C8E4-D964-0A1F7E7A1ACA}"/>
                </a:ext>
              </a:extLst>
            </p:cNvPr>
            <p:cNvSpPr/>
            <p:nvPr/>
          </p:nvSpPr>
          <p:spPr>
            <a:xfrm>
              <a:off x="414000" y="48059"/>
              <a:ext cx="5796000" cy="472320"/>
            </a:xfrm>
            <a:prstGeom prst="roundRect">
              <a:avLst/>
            </a:prstGeom>
            <a:grpFill/>
            <a:ln>
              <a:solidFill>
                <a:srgbClr val="92D05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6CF3E7D1-1EEA-BE8F-73AB-FABE3479D395}"/>
                </a:ext>
              </a:extLst>
            </p:cNvPr>
            <p:cNvSpPr txBox="1"/>
            <p:nvPr/>
          </p:nvSpPr>
          <p:spPr>
            <a:xfrm>
              <a:off x="437057" y="71116"/>
              <a:ext cx="5749886" cy="426206"/>
            </a:xfrm>
            <a:prstGeom prst="rect">
              <a:avLst/>
            </a:prstGeom>
            <a:grpFill/>
            <a:ln>
              <a:solidFill>
                <a:srgbClr val="92D05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BACD0D33-8E35-1A9C-F23F-26CC8E7AA1AF}"/>
              </a:ext>
            </a:extLst>
          </p:cNvPr>
          <p:cNvSpPr/>
          <p:nvPr/>
        </p:nvSpPr>
        <p:spPr>
          <a:xfrm>
            <a:off x="616200" y="3751225"/>
            <a:ext cx="8280000" cy="973175"/>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Khi cần tối ưu và tái sử dụng hook, tránh lặp code,…</a:t>
            </a:r>
            <a:endParaRPr lang="en-US" sz="1400">
              <a:latin typeface="Times New Roman" panose="02020603050405020304" pitchFamily="18" charset="0"/>
              <a:cs typeface="Times New Roman" panose="02020603050405020304" pitchFamily="18" charset="0"/>
            </a:endParaRPr>
          </a:p>
          <a:p>
            <a:pPr marL="0" lvl="1" indent="171450" algn="just"/>
            <a:r>
              <a:rPr lang="en-US" sz="1400" i="1">
                <a:latin typeface="Times New Roman" panose="02020603050405020304" pitchFamily="18" charset="0"/>
                <a:cs typeface="Times New Roman" panose="02020603050405020304" pitchFamily="18" charset="0"/>
              </a:rPr>
              <a:t>VD: </a:t>
            </a: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báo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thao</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với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state,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attribute dùng </a:t>
            </a:r>
            <a:r>
              <a:rPr lang="en-US" sz="1400" err="1">
                <a:latin typeface="Times New Roman" panose="02020603050405020304" pitchFamily="18" charset="0"/>
                <a:cs typeface="Times New Roman" panose="02020603050405020304" pitchFamily="18" charset="0"/>
              </a:rPr>
              <a:t>chung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của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từng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loại</a:t>
            </a:r>
            <a:r>
              <a:rPr lang="en-US" sz="1400">
                <a:latin typeface="Times New Roman" panose="02020603050405020304" pitchFamily="18" charset="0"/>
                <a:cs typeface="Times New Roman" panose="02020603050405020304" pitchFamily="18" charset="0"/>
              </a:rPr>
              <a:t> control </a:t>
            </a:r>
            <a:r>
              <a:rPr lang="en-US" sz="1400" err="1">
                <a:latin typeface="Times New Roman" panose="02020603050405020304" pitchFamily="18" charset="0"/>
                <a:cs typeface="Times New Roman" panose="02020603050405020304" pitchFamily="18" charset="0"/>
              </a:rPr>
              <a:t>như</a:t>
            </a:r>
            <a:r>
              <a:rPr lang="en-US" sz="1400">
                <a:latin typeface="Times New Roman" panose="02020603050405020304" pitchFamily="18" charset="0"/>
                <a:cs typeface="Times New Roman" panose="02020603050405020304" pitchFamily="18" charset="0"/>
              </a:rPr>
              <a:t> textbox, radio,…</a:t>
            </a:r>
            <a:endParaRPr lang="en-US" sz="1400" i="1">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9B5CF120-5E66-8CB1-9F73-4164EB0FF972}"/>
              </a:ext>
            </a:extLst>
          </p:cNvPr>
          <p:cNvGrpSpPr/>
          <p:nvPr/>
        </p:nvGrpSpPr>
        <p:grpSpPr>
          <a:xfrm>
            <a:off x="885824" y="3619304"/>
            <a:ext cx="2486025" cy="289475"/>
            <a:chOff x="414000" y="48059"/>
            <a:chExt cx="5796000" cy="472320"/>
          </a:xfrm>
          <a:solidFill>
            <a:srgbClr val="7030A0"/>
          </a:solidFill>
        </p:grpSpPr>
        <p:sp>
          <p:nvSpPr>
            <p:cNvPr id="15" name="Rectangle: Rounded Corners 14">
              <a:extLst>
                <a:ext uri="{FF2B5EF4-FFF2-40B4-BE49-F238E27FC236}">
                  <a16:creationId xmlns:a16="http://schemas.microsoft.com/office/drawing/2014/main" id="{F2B975B4-3CD8-A087-768A-D8030C04F43A}"/>
                </a:ext>
              </a:extLst>
            </p:cNvPr>
            <p:cNvSpPr/>
            <p:nvPr/>
          </p:nvSpPr>
          <p:spPr>
            <a:xfrm>
              <a:off x="414000" y="48059"/>
              <a:ext cx="5796000" cy="472320"/>
            </a:xfrm>
            <a:prstGeom prst="roundRect">
              <a:avLst/>
            </a:prstGeom>
            <a:grpFill/>
            <a:ln>
              <a:solidFill>
                <a:srgbClr val="7030A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ectangle: Rounded Corners 6">
              <a:extLst>
                <a:ext uri="{FF2B5EF4-FFF2-40B4-BE49-F238E27FC236}">
                  <a16:creationId xmlns:a16="http://schemas.microsoft.com/office/drawing/2014/main" id="{DF65994B-B6EC-8CB1-C8FD-BF379F321547}"/>
                </a:ext>
              </a:extLst>
            </p:cNvPr>
            <p:cNvSpPr txBox="1"/>
            <p:nvPr/>
          </p:nvSpPr>
          <p:spPr>
            <a:xfrm>
              <a:off x="437057" y="71116"/>
              <a:ext cx="5749886" cy="426206"/>
            </a:xfrm>
            <a:prstGeom prst="rect">
              <a:avLst/>
            </a:prstGeom>
            <a:grpFill/>
            <a:ln>
              <a:solidFill>
                <a:srgbClr val="7030A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Cú</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pháp</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18440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a:solidFill>
                  <a:srgbClr val="C00000"/>
                </a:solidFill>
                <a:latin typeface="Times New Roman" panose="02020603050405020304" pitchFamily="18" charset="0"/>
                <a:cs typeface="Times New Roman" panose="02020603050405020304" pitchFamily="18" charset="0"/>
              </a:rPr>
              <a:t>6.	React Router</a:t>
            </a:r>
            <a:endParaRPr lang="en-US" sz="1400" b="1">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6"/>
            <a:ext cx="8280000" cy="2004529"/>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Router</a:t>
            </a:r>
            <a:r>
              <a:rPr lang="en-US" sz="1400" b="1">
                <a:latin typeface="Times New Roman" panose="02020603050405020304" pitchFamily="18" charset="0"/>
                <a:cs typeface="Times New Roman" panose="02020603050405020304" pitchFamily="18" charset="0"/>
              </a:rPr>
              <a:t>:</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Là việc định tuyến, chỉ dẫn cho trình duyệt biết địa chỉ để có thể truy cập đến một nguồn tài nguyên cụ thể trong React</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truy cập một trang web có url: Nhờ router, trang web có thể load (render) ra các trang</a:t>
            </a:r>
            <a:r>
              <a:rPr lang="en-US" sz="1400">
                <a:latin typeface="Times New Roman" panose="02020603050405020304" pitchFamily="18" charset="0"/>
                <a:cs typeface="Times New Roman" panose="02020603050405020304" pitchFamily="18" charset="0"/>
              </a:rPr>
              <a:t> </a:t>
            </a:r>
            <a:r>
              <a:rPr lang="vi-VN" sz="1400">
                <a:latin typeface="Times New Roman" panose="02020603050405020304" pitchFamily="18" charset="0"/>
                <a:cs typeface="Times New Roman" panose="02020603050405020304" pitchFamily="18" charset="0"/>
              </a:rPr>
              <a:t>(Component) tương ứng </a:t>
            </a:r>
            <a:endParaRPr lang="en-US" sz="140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Thư viện định tuyến sử dụng trong React: </a:t>
            </a:r>
            <a:r>
              <a:rPr lang="vi-VN" sz="1400">
                <a:latin typeface="Times New Roman" panose="02020603050405020304" pitchFamily="18" charset="0"/>
                <a:cs typeface="Times New Roman" panose="02020603050405020304" pitchFamily="18" charset="0"/>
              </a:rPr>
              <a:t>react-router-dom</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Quản lý các nguồn tài nguyên định tuyến (routing)</a:t>
            </a:r>
          </a:p>
          <a:p>
            <a:pPr marL="742950" lvl="2" indent="-285750">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Cách thức cài đặt: </a:t>
            </a:r>
            <a:r>
              <a:rPr lang="vi-VN" sz="1400" i="1">
                <a:highlight>
                  <a:srgbClr val="C0C0C0"/>
                </a:highlight>
                <a:latin typeface="Times New Roman" panose="02020603050405020304" pitchFamily="18" charset="0"/>
                <a:cs typeface="Times New Roman" panose="02020603050405020304" pitchFamily="18" charset="0"/>
              </a:rPr>
              <a:t>npm install react-router-dom</a:t>
            </a:r>
          </a:p>
          <a:p>
            <a:pPr marL="285750" lvl="1" indent="-285750" algn="just">
              <a:buFont typeface="Arial" panose="020B0604020202020204" pitchFamily="34" charset="0"/>
              <a:buChar char="•"/>
            </a:pPr>
            <a:endParaRPr lang="vi-VN" sz="140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14192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err="1">
                  <a:latin typeface="Times New Roman" panose="02020603050405020304" pitchFamily="18" charset="0"/>
                  <a:cs typeface="Times New Roman" panose="02020603050405020304" pitchFamily="18" charset="0"/>
                </a:rPr>
                <a:t>Khái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niệm</a:t>
              </a:r>
              <a:endParaRPr lang="en-US" sz="1600" i="1" kern="120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3754216"/>
            <a:ext cx="8280000" cy="2004529"/>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BrowserRouter: </a:t>
            </a:r>
            <a:r>
              <a:rPr lang="vi-VN" sz="1400">
                <a:latin typeface="Times New Roman" panose="02020603050405020304" pitchFamily="18" charset="0"/>
                <a:cs typeface="Times New Roman" panose="02020603050405020304" pitchFamily="18" charset="0"/>
              </a:rPr>
              <a:t>Wrapped Component cung cấp tất cả tính năng của React Router cho các component trong nó (nền tảng xây dựng Route)</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Route: </a:t>
            </a:r>
            <a:r>
              <a:rPr lang="vi-VN" sz="1400">
                <a:latin typeface="Times New Roman" panose="02020603050405020304" pitchFamily="18" charset="0"/>
                <a:cs typeface="Times New Roman" panose="02020603050405020304" pitchFamily="18" charset="0"/>
              </a:rPr>
              <a:t>Component giúp định nghĩa các URL và xác định Component nào sẽ được hiển thị khi URL đã khớp</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Switch: </a:t>
            </a:r>
            <a:r>
              <a:rPr lang="vi-VN" sz="1400">
                <a:latin typeface="Times New Roman" panose="02020603050405020304" pitchFamily="18" charset="0"/>
                <a:cs typeface="Times New Roman" panose="02020603050405020304" pitchFamily="18" charset="0"/>
              </a:rPr>
              <a:t>Component bao bọc các Route, giúp cho chỉ hiển thị route đầu tiên mà URL đã khớp (tránh hiển thị nhiều route cùng lúc khi không mong muốn)</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Link/ NavLink: </a:t>
            </a:r>
            <a:r>
              <a:rPr lang="vi-VN" sz="1400">
                <a:latin typeface="Times New Roman" panose="02020603050405020304" pitchFamily="18" charset="0"/>
                <a:cs typeface="Times New Roman" panose="02020603050405020304" pitchFamily="18" charset="0"/>
              </a:rPr>
              <a:t>Component đóng vai trò điều hướng giữa các Route</a:t>
            </a:r>
          </a:p>
          <a:p>
            <a:pPr marL="171450" lvl="1" indent="-171450">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Redirect: </a:t>
            </a:r>
            <a:r>
              <a:rPr lang="vi-VN" sz="1400">
                <a:latin typeface="Times New Roman" panose="02020603050405020304" pitchFamily="18" charset="0"/>
                <a:cs typeface="Times New Roman" panose="02020603050405020304" pitchFamily="18" charset="0"/>
              </a:rPr>
              <a:t>Tự động điều hướng URL này sang URL khác</a:t>
            </a: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a:t>
            </a:r>
            <a:endParaRPr lang="vi-VN" sz="140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3622295"/>
            <a:ext cx="4924426"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Sơ</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lược</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số</a:t>
              </a:r>
              <a:r>
                <a:rPr lang="en-US" sz="1600" b="1">
                  <a:latin typeface="Times New Roman" panose="02020603050405020304" pitchFamily="18" charset="0"/>
                  <a:cs typeface="Times New Roman" panose="02020603050405020304" pitchFamily="18" charset="0"/>
                </a:rPr>
                <a:t> Component </a:t>
              </a:r>
              <a:r>
                <a:rPr lang="en-US" sz="1600" b="1" err="1">
                  <a:latin typeface="Times New Roman" panose="02020603050405020304" pitchFamily="18" charset="0"/>
                  <a:cs typeface="Times New Roman" panose="02020603050405020304" pitchFamily="18" charset="0"/>
                </a:rPr>
                <a:t>trong</a:t>
              </a:r>
              <a:r>
                <a:rPr lang="en-US" sz="1600" b="1">
                  <a:latin typeface="Times New Roman" panose="02020603050405020304" pitchFamily="18" charset="0"/>
                  <a:cs typeface="Times New Roman" panose="02020603050405020304" pitchFamily="18" charset="0"/>
                </a:rPr>
                <a:t> react-router-</a:t>
              </a:r>
              <a:r>
                <a:rPr lang="en-US" sz="1600" b="1" err="1">
                  <a:latin typeface="Times New Roman" panose="02020603050405020304" pitchFamily="18" charset="0"/>
                  <a:cs typeface="Times New Roman" panose="02020603050405020304" pitchFamily="18" charset="0"/>
                </a:rPr>
                <a:t>dom</a:t>
              </a:r>
              <a:endParaRPr lang="en-US" sz="16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69328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err="1">
                <a:latin typeface="Times New Roman" panose="02020603050405020304" pitchFamily="18" charset="0"/>
                <a:cs typeface="Times New Roman" panose="02020603050405020304" pitchFamily="18" charset="0"/>
              </a:rPr>
              <a:t>Các</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khái</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niệm</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trong</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0"/>
            <a:ext cx="8280000" cy="5715000"/>
          </a:xfrm>
        </p:spPr>
        <p:txBody>
          <a:bodyPr>
            <a:normAutofit/>
          </a:bodyPr>
          <a:lstStyle/>
          <a:p>
            <a:pPr marL="0" indent="0">
              <a:buNone/>
              <a:tabLst>
                <a:tab pos="361950" algn="l"/>
              </a:tabLst>
            </a:pPr>
            <a:r>
              <a:rPr lang="en-US" sz="1800" b="1" dirty="0">
                <a:solidFill>
                  <a:srgbClr val="C00000"/>
                </a:solidFill>
                <a:latin typeface="Times New Roman" panose="02020603050405020304" pitchFamily="18" charset="0"/>
                <a:cs typeface="Times New Roman" panose="02020603050405020304" pitchFamily="18" charset="0"/>
              </a:rPr>
              <a:t>6.	</a:t>
            </a:r>
            <a:r>
              <a:rPr lang="en-US" sz="1800" b="1" dirty="0" err="1">
                <a:solidFill>
                  <a:srgbClr val="C00000"/>
                </a:solidFill>
                <a:latin typeface="Times New Roman" panose="02020603050405020304" pitchFamily="18" charset="0"/>
                <a:cs typeface="Times New Roman" panose="02020603050405020304" pitchFamily="18" charset="0"/>
              </a:rPr>
              <a:t>Các</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khái</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niệm</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khác</a:t>
            </a:r>
            <a:r>
              <a:rPr lang="en-US" sz="1800" b="1" dirty="0">
                <a:solidFill>
                  <a:srgbClr val="C00000"/>
                </a:solidFill>
                <a:latin typeface="Times New Roman" panose="02020603050405020304" pitchFamily="18" charset="0"/>
                <a:cs typeface="Times New Roman" panose="02020603050405020304" pitchFamily="18" charset="0"/>
              </a:rPr>
              <a:t> </a:t>
            </a:r>
            <a:endParaRPr lang="en-US" sz="1400"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597150" y="1423366"/>
            <a:ext cx="8280000" cy="1704559"/>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Fetching API: </a:t>
            </a:r>
            <a:r>
              <a:rPr lang="vi-VN" sz="1400" dirty="0">
                <a:latin typeface="Times New Roman" panose="02020603050405020304" pitchFamily="18" charset="0"/>
                <a:cs typeface="Times New Roman" panose="02020603050405020304" pitchFamily="18" charset="0"/>
              </a:rPr>
              <a:t>cách thức để React trao đổi dữ liệu với phía backend (thông qua một số thư viện như fetching API javascript hoặc NodeJS axios)</a:t>
            </a: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CSS module: </a:t>
            </a:r>
            <a:r>
              <a:rPr lang="vi-VN" sz="1400" dirty="0">
                <a:latin typeface="Times New Roman" panose="02020603050405020304" pitchFamily="18" charset="0"/>
                <a:cs typeface="Times New Roman" panose="02020603050405020304" pitchFamily="18" charset="0"/>
              </a:rPr>
              <a:t>Là việc cấu trúc css thành các module trong dự án React</a:t>
            </a: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React Event handling: </a:t>
            </a:r>
            <a:r>
              <a:rPr lang="vi-VN" sz="1400" dirty="0">
                <a:latin typeface="Times New Roman" panose="02020603050405020304" pitchFamily="18" charset="0"/>
                <a:cs typeface="Times New Roman" panose="02020603050405020304" pitchFamily="18" charset="0"/>
              </a:rPr>
              <a:t>Về cách thức React xử lý các event khi thao tác với các element</a:t>
            </a:r>
          </a:p>
          <a:p>
            <a:pPr marL="171450" lvl="1"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a:r>
            <a:endParaRPr lang="vi-VN" sz="14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66774" y="1318594"/>
            <a:ext cx="37814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dirty="0" err="1">
                  <a:latin typeface="Times New Roman" panose="02020603050405020304" pitchFamily="18" charset="0"/>
                  <a:cs typeface="Times New Roman" panose="02020603050405020304" pitchFamily="18" charset="0"/>
                </a:rPr>
                <a:t>Một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nội</a:t>
              </a:r>
              <a:r>
                <a:rPr lang="en-US" sz="1600" b="1" dirty="0">
                  <a:latin typeface="Times New Roman" panose="02020603050405020304" pitchFamily="18" charset="0"/>
                  <a:cs typeface="Times New Roman" panose="02020603050405020304" pitchFamily="18" charset="0"/>
                </a:rPr>
                <a:t> dung </a:t>
              </a:r>
              <a:r>
                <a:rPr lang="en-US" sz="1600" b="1" dirty="0" err="1">
                  <a:latin typeface="Times New Roman" panose="02020603050405020304" pitchFamily="18" charset="0"/>
                  <a:cs typeface="Times New Roman" panose="02020603050405020304" pitchFamily="18" charset="0"/>
                </a:rPr>
                <a:t>khác</a:t>
              </a:r>
              <a:endParaRPr lang="en-US" sz="1600" i="1" kern="1200" dirty="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597150" y="3570446"/>
            <a:ext cx="8280000" cy="2906554"/>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Ngôn ngữ này được recommend khi xây dựng các dự án Javascript bao gồm React cũng như các thư viện xung quanh React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Khái niệm: </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Là ngôn ngữ được phát triển bởi Microsoft.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Được thiết kế dành cho việc xây dựng các ứng dụng lớn và phức tạp.</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biên dịch: Có thể được chuyển đổi thành các mã Javascript dành cho trình duyệt</a:t>
            </a:r>
          </a:p>
          <a:p>
            <a:pPr marL="171450" lvl="1" indent="-171450" algn="just">
              <a:buFont typeface="Arial" panose="020B0604020202020204" pitchFamily="34" charset="0"/>
              <a:buChar char="•"/>
            </a:pPr>
            <a:r>
              <a:rPr lang="vi-VN" sz="1400" b="1">
                <a:latin typeface="Times New Roman" panose="02020603050405020304" pitchFamily="18" charset="0"/>
                <a:cs typeface="Times New Roman" panose="02020603050405020304" pitchFamily="18" charset="0"/>
              </a:rPr>
              <a:t>Lợi điểm so với Javascript: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Kiến trúc chặt chẽ hơn so với Javascript: thêm vào các khái niệm về type dành cho các đối tượng thay vì free-styled như Javascript</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Có các tính năng của các ngôn ngữ bậc cao (Java, C#) như OOP</a:t>
            </a:r>
          </a:p>
          <a:p>
            <a:pPr marL="742950" lvl="2" indent="-285750" algn="just">
              <a:buFont typeface="Courier New" panose="02070309020205020404" pitchFamily="49" charset="0"/>
              <a:buChar char="o"/>
            </a:pPr>
            <a:r>
              <a:rPr lang="vi-VN" sz="1400">
                <a:latin typeface="Times New Roman" panose="02020603050405020304" pitchFamily="18" charset="0"/>
                <a:cs typeface="Times New Roman" panose="02020603050405020304" pitchFamily="18" charset="0"/>
              </a:rPr>
              <a:t>Khi biên dịch: Có bước check lỗi để bắt các loại lỗi trước khi đến runtime</a:t>
            </a:r>
          </a:p>
          <a:p>
            <a:pPr marL="171450" lvl="1" indent="-171450" algn="just">
              <a:buFont typeface="Arial" panose="020B0604020202020204" pitchFamily="34" charset="0"/>
              <a:buChar char="•"/>
            </a:pPr>
            <a:r>
              <a:rPr lang="vi-VN" sz="1400">
                <a:latin typeface="Times New Roman" panose="02020603050405020304" pitchFamily="18" charset="0"/>
                <a:cs typeface="Times New Roman" panose="02020603050405020304" pitchFamily="18" charset="0"/>
              </a:rPr>
              <a:t>Chi tiết các nội dung kiến thức về Typescript sẽ được trao đổi trong bài học</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66774" y="3438525"/>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Ngôn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ngữ</a:t>
              </a:r>
              <a:r>
                <a:rPr lang="en-US" sz="1600" b="1">
                  <a:latin typeface="Times New Roman" panose="02020603050405020304" pitchFamily="18" charset="0"/>
                  <a:cs typeface="Times New Roman" panose="02020603050405020304" pitchFamily="18" charset="0"/>
                </a:rPr>
                <a:t> Typescript</a:t>
              </a:r>
            </a:p>
          </p:txBody>
        </p:sp>
      </p:grpSp>
    </p:spTree>
    <p:extLst>
      <p:ext uri="{BB962C8B-B14F-4D97-AF65-F5344CB8AC3E}">
        <p14:creationId xmlns:p14="http://schemas.microsoft.com/office/powerpoint/2010/main" val="3263484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lang="en-US" altLang="ja-JP" sz="2800" dirty="0" err="1">
                <a:latin typeface="Times New Roman" panose="02020603050405020304" pitchFamily="18" charset="0"/>
                <a:cs typeface="Times New Roman" panose="02020603050405020304" pitchFamily="18" charset="0"/>
              </a:rPr>
              <a:t>Tổng</a:t>
            </a:r>
            <a:r>
              <a:rPr lang="en-US" altLang="ja-JP" sz="2800" dirty="0">
                <a:latin typeface="Times New Roman" panose="02020603050405020304" pitchFamily="18" charset="0"/>
                <a:cs typeface="Times New Roman" panose="02020603050405020304" pitchFamily="18" charset="0"/>
              </a:rPr>
              <a:t> </a:t>
            </a:r>
            <a:r>
              <a:rPr lang="en-US" altLang="ja-JP" sz="2800" dirty="0" err="1">
                <a:latin typeface="Times New Roman" panose="02020603050405020304" pitchFamily="18" charset="0"/>
                <a:cs typeface="Times New Roman" panose="02020603050405020304" pitchFamily="18" charset="0"/>
              </a:rPr>
              <a:t>kết</a:t>
            </a:r>
            <a:endParaRPr kumimoji="1" lang="ja-JP" altLang="en-US" sz="2800" b="0" dirty="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63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en-US" altLang="ja-JP" sz="2800" dirty="0" err="1">
                <a:latin typeface="Times New Roman" panose="02020603050405020304" pitchFamily="18" charset="0"/>
                <a:cs typeface="Times New Roman" panose="02020603050405020304" pitchFamily="18" charset="0"/>
              </a:rPr>
              <a:t>Mục</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tiêu</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của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khóa</a:t>
            </a:r>
            <a:r>
              <a:rPr kumimoji="1" lang="en-US" altLang="ja-JP" sz="2800" dirty="0">
                <a:latin typeface="Times New Roman" panose="02020603050405020304" pitchFamily="18" charset="0"/>
                <a:cs typeface="Times New Roman" panose="02020603050405020304" pitchFamily="18" charset="0"/>
              </a:rPr>
              <a:t> </a:t>
            </a:r>
            <a:r>
              <a:rPr kumimoji="1" lang="en-US" altLang="ja-JP" sz="2800" dirty="0" err="1">
                <a:latin typeface="Times New Roman" panose="02020603050405020304" pitchFamily="18" charset="0"/>
                <a:cs typeface="Times New Roman" panose="02020603050405020304" pitchFamily="18" charset="0"/>
              </a:rPr>
              <a:t>học</a:t>
            </a:r>
            <a:endParaRPr lang="ja-JP" alt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99598"/>
          </a:xfrm>
        </p:spPr>
        <p:txBody>
          <a:bodyPr>
            <a:normAutofit/>
          </a:bodyPr>
          <a:lstStyle/>
          <a:p>
            <a:pPr marL="0" indent="0">
              <a:buNone/>
            </a:pPr>
            <a:r>
              <a:rPr lang="en-US" sz="1800" b="1" dirty="0">
                <a:solidFill>
                  <a:srgbClr val="C00000"/>
                </a:solidFill>
                <a:latin typeface="Times New Roman" panose="02020603050405020304" pitchFamily="18" charset="0"/>
                <a:cs typeface="Times New Roman" panose="02020603050405020304" pitchFamily="18" charset="0"/>
              </a:rPr>
              <a:t>2. </a:t>
            </a:r>
            <a:r>
              <a:rPr lang="en-US" sz="1800" b="1" dirty="0" err="1">
                <a:solidFill>
                  <a:srgbClr val="C00000"/>
                </a:solidFill>
                <a:latin typeface="Times New Roman" panose="02020603050405020304" pitchFamily="18" charset="0"/>
                <a:cs typeface="Times New Roman" panose="02020603050405020304" pitchFamily="18" charset="0"/>
              </a:rPr>
              <a:t>Lộ</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trình</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học</a:t>
            </a:r>
            <a:r>
              <a:rPr lang="en-US" sz="1800" b="1" dirty="0">
                <a:solidFill>
                  <a:srgbClr val="C00000"/>
                </a:solidFill>
                <a:latin typeface="Times New Roman" panose="02020603050405020304" pitchFamily="18" charset="0"/>
                <a:cs typeface="Times New Roman" panose="02020603050405020304" pitchFamily="18" charset="0"/>
              </a:rPr>
              <a:t> ReactJS</a:t>
            </a: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C00000"/>
                </a:solidFill>
                <a:latin typeface="Times New Roman" panose="02020603050405020304" pitchFamily="18" charset="0"/>
                <a:cs typeface="Times New Roman" panose="02020603050405020304" pitchFamily="18" charset="0"/>
              </a:rPr>
              <a:t>3. </a:t>
            </a:r>
            <a:r>
              <a:rPr lang="en-US" sz="1800" b="1" dirty="0" err="1">
                <a:solidFill>
                  <a:srgbClr val="C00000"/>
                </a:solidFill>
                <a:latin typeface="Times New Roman" panose="02020603050405020304" pitchFamily="18" charset="0"/>
                <a:cs typeface="Times New Roman" panose="02020603050405020304" pitchFamily="18" charset="0"/>
              </a:rPr>
              <a:t>Phương</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pháp</a:t>
            </a:r>
            <a:r>
              <a:rPr lang="en-US" sz="1800" b="1" dirty="0">
                <a:solidFill>
                  <a:srgbClr val="C00000"/>
                </a:solidFill>
                <a:latin typeface="Times New Roman" panose="02020603050405020304" pitchFamily="18" charset="0"/>
                <a:cs typeface="Times New Roman" panose="02020603050405020304" pitchFamily="18" charset="0"/>
              </a:rPr>
              <a:t> </a:t>
            </a:r>
            <a:r>
              <a:rPr lang="en-US" sz="1800" b="1" dirty="0" err="1">
                <a:solidFill>
                  <a:srgbClr val="C00000"/>
                </a:solidFill>
                <a:latin typeface="Times New Roman" panose="02020603050405020304" pitchFamily="18" charset="0"/>
                <a:cs typeface="Times New Roman" panose="02020603050405020304" pitchFamily="18" charset="0"/>
              </a:rPr>
              <a:t>học</a:t>
            </a: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US" sz="1800" b="1" dirty="0">
              <a:solidFill>
                <a:srgbClr val="C00000"/>
              </a:solidFill>
              <a:latin typeface="Times New Roman" panose="02020603050405020304" pitchFamily="18" charset="0"/>
              <a:cs typeface="Times New Roman" panose="02020603050405020304" pitchFamily="18" charset="0"/>
            </a:endParaRPr>
          </a:p>
          <a:p>
            <a:pPr>
              <a:buFont typeface="+mj-lt"/>
              <a:buAutoNum type="arabicPeriod"/>
            </a:pPr>
            <a:endParaRPr lang="en-US" sz="1800" b="1" dirty="0">
              <a:solidFill>
                <a:srgbClr val="C00000"/>
              </a:solidFill>
              <a:latin typeface="Times New Roman" panose="02020603050405020304" pitchFamily="18" charset="0"/>
              <a:cs typeface="Times New Roman" panose="02020603050405020304" pitchFamily="18" charset="0"/>
            </a:endParaRPr>
          </a:p>
        </p:txBody>
      </p:sp>
      <p:sp>
        <p:nvSpPr>
          <p:cNvPr id="6" name="Arrow: Pentagon 5">
            <a:extLst>
              <a:ext uri="{FF2B5EF4-FFF2-40B4-BE49-F238E27FC236}">
                <a16:creationId xmlns:a16="http://schemas.microsoft.com/office/drawing/2014/main" id="{6DC59B26-A36B-90CE-6C34-C6FDF8227D83}"/>
              </a:ext>
            </a:extLst>
          </p:cNvPr>
          <p:cNvSpPr/>
          <p:nvPr/>
        </p:nvSpPr>
        <p:spPr>
          <a:xfrm>
            <a:off x="914400" y="1295400"/>
            <a:ext cx="1219200" cy="1143000"/>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dirty="0" err="1">
                <a:latin typeface="Times New Roman" panose="02020603050405020304" pitchFamily="18" charset="0"/>
                <a:cs typeface="Times New Roman" panose="02020603050405020304" pitchFamily="18" charset="0"/>
              </a:rPr>
              <a:t>Cơ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endParaRPr lang="en-US" sz="1400" dirty="0"/>
          </a:p>
        </p:txBody>
      </p:sp>
      <p:sp>
        <p:nvSpPr>
          <p:cNvPr id="8" name="Arrow: Chevron 7">
            <a:extLst>
              <a:ext uri="{FF2B5EF4-FFF2-40B4-BE49-F238E27FC236}">
                <a16:creationId xmlns:a16="http://schemas.microsoft.com/office/drawing/2014/main" id="{509CEEA8-2777-CEBE-FD39-336711478B06}"/>
              </a:ext>
            </a:extLst>
          </p:cNvPr>
          <p:cNvSpPr/>
          <p:nvPr/>
        </p:nvSpPr>
        <p:spPr>
          <a:xfrm>
            <a:off x="1752600" y="1295400"/>
            <a:ext cx="7067400" cy="1143000"/>
          </a:xfrm>
          <a:prstGeom prst="chevron">
            <a:avLst/>
          </a:prstGeom>
          <a:ln/>
        </p:spPr>
        <p:style>
          <a:lnRef idx="2">
            <a:schemeClr val="accent2"/>
          </a:lnRef>
          <a:fillRef idx="1">
            <a:schemeClr val="lt1"/>
          </a:fillRef>
          <a:effectRef idx="0">
            <a:schemeClr val="accent2"/>
          </a:effectRef>
          <a:fontRef idx="minor">
            <a:schemeClr val="dk1"/>
          </a:fontRef>
        </p:style>
        <p:txBody>
          <a:bodyPr rtlCol="0" anchor="ctr"/>
          <a:lstStyle/>
          <a:p>
            <a:pPr marL="342900" lvl="1" indent="-1714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thuyết</a:t>
            </a:r>
            <a:r>
              <a:rPr lang="en-US" sz="1400" dirty="0">
                <a:latin typeface="Times New Roman" panose="02020603050405020304" pitchFamily="18" charset="0"/>
                <a:cs typeface="Times New Roman" panose="02020603050405020304" pitchFamily="18" charset="0"/>
              </a:rPr>
              <a:t>: ~2 </a:t>
            </a:r>
            <a:r>
              <a:rPr lang="en-US" sz="1400" dirty="0" err="1">
                <a:latin typeface="Times New Roman" panose="02020603050405020304" pitchFamily="18" charset="0"/>
                <a:cs typeface="Times New Roman" panose="02020603050405020304" pitchFamily="18" charset="0"/>
              </a:rPr>
              <a:t>tháng</a:t>
            </a:r>
            <a:endParaRPr lang="en-US" sz="1400" dirty="0">
              <a:latin typeface="Times New Roman" panose="02020603050405020304" pitchFamily="18" charset="0"/>
              <a:cs typeface="Times New Roman" panose="02020603050405020304" pitchFamily="18" charset="0"/>
            </a:endParaRPr>
          </a:p>
          <a:p>
            <a:pPr marL="342900" lvl="1" indent="-1714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10 </a:t>
            </a:r>
            <a:r>
              <a:rPr lang="en-US" sz="1400" dirty="0" err="1">
                <a:latin typeface="Times New Roman" panose="02020603050405020304" pitchFamily="18" charset="0"/>
                <a:cs typeface="Times New Roman" panose="02020603050405020304" pitchFamily="18" charset="0"/>
              </a:rPr>
              <a:t>buổi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tùy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hoạch</a:t>
            </a:r>
            <a:r>
              <a:rPr lang="en-US" sz="1400" dirty="0">
                <a:latin typeface="Times New Roman" panose="02020603050405020304" pitchFamily="18" charset="0"/>
                <a:cs typeface="Times New Roman" panose="02020603050405020304" pitchFamily="18" charset="0"/>
              </a:rPr>
              <a:t>)</a:t>
            </a:r>
          </a:p>
          <a:p>
            <a:pPr marL="342900" lvl="1"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Duration/</a:t>
            </a:r>
            <a:r>
              <a:rPr lang="en-US" sz="1400" dirty="0" err="1">
                <a:latin typeface="Times New Roman" panose="02020603050405020304" pitchFamily="18" charset="0"/>
                <a:cs typeface="Times New Roman" panose="02020603050405020304" pitchFamily="18" charset="0"/>
              </a:rPr>
              <a:t>buổi</a:t>
            </a:r>
            <a:r>
              <a:rPr lang="en-US" sz="1400" dirty="0">
                <a:latin typeface="Times New Roman" panose="02020603050405020304" pitchFamily="18" charset="0"/>
                <a:cs typeface="Times New Roman" panose="02020603050405020304" pitchFamily="18" charset="0"/>
              </a:rPr>
              <a:t>: ~2 – 2.5h</a:t>
            </a:r>
          </a:p>
          <a:p>
            <a:pPr marL="342900" lvl="1" indent="-1714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Bài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tổng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cấp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buổi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cùng</a:t>
            </a:r>
            <a:r>
              <a:rPr lang="en-US" sz="1400" dirty="0">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9" name="Arrow: Pentagon 8">
            <a:extLst>
              <a:ext uri="{FF2B5EF4-FFF2-40B4-BE49-F238E27FC236}">
                <a16:creationId xmlns:a16="http://schemas.microsoft.com/office/drawing/2014/main" id="{B4E2CDCF-14B8-BB61-446F-C70A4E2E5FB2}"/>
              </a:ext>
            </a:extLst>
          </p:cNvPr>
          <p:cNvSpPr/>
          <p:nvPr/>
        </p:nvSpPr>
        <p:spPr>
          <a:xfrm>
            <a:off x="914400" y="2623277"/>
            <a:ext cx="1219200" cy="958123"/>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dirty="0" err="1">
                <a:latin typeface="Times New Roman" panose="02020603050405020304" pitchFamily="18" charset="0"/>
                <a:cs typeface="Times New Roman" panose="02020603050405020304" pitchFamily="18" charset="0"/>
              </a:rPr>
              <a:t>Nâng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endParaRPr lang="en-US" sz="1400" dirty="0"/>
          </a:p>
        </p:txBody>
      </p:sp>
      <p:sp>
        <p:nvSpPr>
          <p:cNvPr id="10" name="Arrow: Chevron 9">
            <a:extLst>
              <a:ext uri="{FF2B5EF4-FFF2-40B4-BE49-F238E27FC236}">
                <a16:creationId xmlns:a16="http://schemas.microsoft.com/office/drawing/2014/main" id="{4B97359C-7313-528C-D6C7-81BE742F7DFC}"/>
              </a:ext>
            </a:extLst>
          </p:cNvPr>
          <p:cNvSpPr/>
          <p:nvPr/>
        </p:nvSpPr>
        <p:spPr>
          <a:xfrm>
            <a:off x="1752600" y="2623277"/>
            <a:ext cx="7067400" cy="958123"/>
          </a:xfrm>
          <a:prstGeom prst="chevron">
            <a:avLst/>
          </a:prstGeom>
          <a:ln/>
        </p:spPr>
        <p:style>
          <a:lnRef idx="2">
            <a:schemeClr val="accent3"/>
          </a:lnRef>
          <a:fillRef idx="1">
            <a:schemeClr val="lt1"/>
          </a:fillRef>
          <a:effectRef idx="0">
            <a:schemeClr val="accent3"/>
          </a:effectRef>
          <a:fontRef idx="minor">
            <a:schemeClr val="dk1"/>
          </a:fontRef>
        </p:style>
        <p:txBody>
          <a:bodyPr rtlCol="0" anchor="ctr"/>
          <a:lstStyle/>
          <a:p>
            <a:pPr lvl="1" indent="-228600" algn="just">
              <a:buFont typeface="Arial" panose="020B0604020202020204" pitchFamily="34" charset="0"/>
              <a:buChar char="•"/>
            </a:pPr>
            <a:r>
              <a:rPr lang="en-US" sz="1400" dirty="0" err="1">
                <a:solidFill>
                  <a:schemeClr val="tx1"/>
                </a:solidFill>
                <a:latin typeface="Times New Roman" panose="02020603050405020304" pitchFamily="18" charset="0"/>
                <a:cs typeface="Times New Roman" panose="02020603050405020304" pitchFamily="18" charset="0"/>
              </a:rPr>
              <a:t>Đang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xây</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dựng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kế</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hoạch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bắt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đầu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sau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khi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hoàn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thành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lộ</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trình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cơ</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bản</a:t>
            </a:r>
            <a:endParaRPr lang="en-US" sz="1400" dirty="0">
              <a:solidFill>
                <a:schemeClr val="tx1"/>
              </a:solidFill>
              <a:latin typeface="Times New Roman" panose="02020603050405020304" pitchFamily="18" charset="0"/>
              <a:cs typeface="Times New Roman" panose="02020603050405020304" pitchFamily="18" charset="0"/>
            </a:endParaRPr>
          </a:p>
          <a:p>
            <a:pPr lvl="1" indent="-228600" algn="just">
              <a:buFont typeface="Arial" panose="020B0604020202020204" pitchFamily="34" charset="0"/>
              <a:buChar char="•"/>
            </a:pPr>
            <a:r>
              <a:rPr lang="en-US" sz="1400" dirty="0" err="1">
                <a:solidFill>
                  <a:schemeClr val="tx1"/>
                </a:solidFill>
                <a:latin typeface="Times New Roman" panose="02020603050405020304" pitchFamily="18" charset="0"/>
                <a:cs typeface="Times New Roman" panose="02020603050405020304" pitchFamily="18" charset="0"/>
              </a:rPr>
              <a:t>Tập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trung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vào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kiến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thức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nâng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cao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hoặc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chưa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được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trình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bày</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tại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giai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đoạn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cơ</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bản</a:t>
            </a:r>
            <a:r>
              <a:rPr lang="en-US" sz="1400" dirty="0">
                <a:solidFill>
                  <a:schemeClr val="tx1"/>
                </a:solidFill>
                <a:latin typeface="Times New Roman" panose="02020603050405020304" pitchFamily="18" charset="0"/>
                <a:cs typeface="Times New Roman" panose="02020603050405020304" pitchFamily="18" charset="0"/>
              </a:rPr>
              <a:t>.</a:t>
            </a:r>
          </a:p>
          <a:p>
            <a:pPr lvl="1" indent="-228600" algn="just">
              <a:buFont typeface="Arial" panose="020B0604020202020204" pitchFamily="34" charset="0"/>
              <a:buChar char="•"/>
            </a:pPr>
            <a:r>
              <a:rPr lang="en-US" sz="1400" dirty="0" err="1">
                <a:solidFill>
                  <a:schemeClr val="tx1"/>
                </a:solidFill>
                <a:latin typeface="Times New Roman" panose="02020603050405020304" pitchFamily="18" charset="0"/>
                <a:cs typeface="Times New Roman" panose="02020603050405020304" pitchFamily="18" charset="0"/>
              </a:rPr>
              <a:t>Thời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gian</a:t>
            </a:r>
            <a:r>
              <a:rPr lang="en-US" sz="1400" dirty="0">
                <a:solidFill>
                  <a:schemeClr val="tx1"/>
                </a:solidFill>
                <a:latin typeface="Times New Roman" panose="02020603050405020304" pitchFamily="18" charset="0"/>
                <a:cs typeface="Times New Roman" panose="02020603050405020304" pitchFamily="18" charset="0"/>
              </a:rPr>
              <a:t> + Duration:?</a:t>
            </a:r>
          </a:p>
        </p:txBody>
      </p:sp>
      <p:sp>
        <p:nvSpPr>
          <p:cNvPr id="11" name="正方形/長方形 2">
            <a:extLst>
              <a:ext uri="{FF2B5EF4-FFF2-40B4-BE49-F238E27FC236}">
                <a16:creationId xmlns:a16="http://schemas.microsoft.com/office/drawing/2014/main" id="{53F16732-1E92-776B-BC84-25BDF7D7E8C8}"/>
              </a:ext>
            </a:extLst>
          </p:cNvPr>
          <p:cNvSpPr/>
          <p:nvPr/>
        </p:nvSpPr>
        <p:spPr>
          <a:xfrm>
            <a:off x="914400" y="4419601"/>
            <a:ext cx="1359000" cy="5334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err="1">
                <a:solidFill>
                  <a:schemeClr val="tx1"/>
                </a:solidFill>
                <a:latin typeface="Times New Roman" panose="02020603050405020304" pitchFamily="18" charset="0"/>
                <a:cs typeface="Times New Roman" panose="02020603050405020304" pitchFamily="18" charset="0"/>
              </a:rPr>
              <a:t>Trước</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buổi</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học</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2" name="正方形/長方形 31">
            <a:extLst>
              <a:ext uri="{FF2B5EF4-FFF2-40B4-BE49-F238E27FC236}">
                <a16:creationId xmlns:a16="http://schemas.microsoft.com/office/drawing/2014/main" id="{EDBC867B-2433-785B-9638-E5202C96C07D}"/>
              </a:ext>
            </a:extLst>
          </p:cNvPr>
          <p:cNvSpPr/>
          <p:nvPr/>
        </p:nvSpPr>
        <p:spPr>
          <a:xfrm>
            <a:off x="2431800" y="4419601"/>
            <a:ext cx="6407250" cy="5334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algn="just"/>
            <a:r>
              <a:rPr lang="en-US" sz="1400" dirty="0">
                <a:solidFill>
                  <a:schemeClr val="tx1"/>
                </a:solidFill>
                <a:latin typeface="Times New Roman" panose="02020603050405020304" pitchFamily="18" charset="0"/>
                <a:cs typeface="Times New Roman" panose="02020603050405020304" pitchFamily="18" charset="0"/>
              </a:rPr>
              <a:t>Cung </a:t>
            </a:r>
            <a:r>
              <a:rPr lang="en-US" sz="1400" dirty="0" err="1">
                <a:solidFill>
                  <a:schemeClr val="tx1"/>
                </a:solidFill>
                <a:latin typeface="Times New Roman" panose="02020603050405020304" pitchFamily="18" charset="0"/>
                <a:cs typeface="Times New Roman" panose="02020603050405020304" pitchFamily="18" charset="0"/>
              </a:rPr>
              <a:t>cấp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tài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cần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thiết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và</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dung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buổi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thành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tài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hợp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tìm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hiểu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ngoài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trước</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2">
            <a:extLst>
              <a:ext uri="{FF2B5EF4-FFF2-40B4-BE49-F238E27FC236}">
                <a16:creationId xmlns:a16="http://schemas.microsoft.com/office/drawing/2014/main" id="{9E7CBAE7-4D81-49D2-534A-1AD02C8214BB}"/>
              </a:ext>
            </a:extLst>
          </p:cNvPr>
          <p:cNvSpPr/>
          <p:nvPr/>
        </p:nvSpPr>
        <p:spPr>
          <a:xfrm>
            <a:off x="914400" y="5143501"/>
            <a:ext cx="1359000" cy="5334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Times New Roman" panose="02020603050405020304" pitchFamily="18" charset="0"/>
                <a:cs typeface="Times New Roman" panose="02020603050405020304" pitchFamily="18" charset="0"/>
              </a:rPr>
              <a:t>Trong </a:t>
            </a:r>
            <a:r>
              <a:rPr lang="en-US" sz="1400" b="1" dirty="0" err="1">
                <a:solidFill>
                  <a:schemeClr val="tx1"/>
                </a:solidFill>
                <a:latin typeface="Times New Roman" panose="02020603050405020304" pitchFamily="18" charset="0"/>
                <a:cs typeface="Times New Roman" panose="02020603050405020304" pitchFamily="18" charset="0"/>
              </a:rPr>
              <a:t>buổi</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học</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4" name="正方形/長方形 31">
            <a:extLst>
              <a:ext uri="{FF2B5EF4-FFF2-40B4-BE49-F238E27FC236}">
                <a16:creationId xmlns:a16="http://schemas.microsoft.com/office/drawing/2014/main" id="{9957F588-2FC5-45F9-FD74-5B3B0210D7D9}"/>
              </a:ext>
            </a:extLst>
          </p:cNvPr>
          <p:cNvSpPr/>
          <p:nvPr/>
        </p:nvSpPr>
        <p:spPr>
          <a:xfrm>
            <a:off x="2431800" y="5143501"/>
            <a:ext cx="6407250" cy="5334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algn="just"/>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dung </a:t>
            </a:r>
            <a:r>
              <a:rPr lang="en-US" sz="1400" dirty="0" err="1">
                <a:solidFill>
                  <a:schemeClr val="tx1"/>
                </a:solidFill>
                <a:latin typeface="Times New Roman" panose="02020603050405020304" pitchFamily="18" charset="0"/>
                <a:cs typeface="Times New Roman" panose="02020603050405020304" pitchFamily="18" charset="0"/>
              </a:rPr>
              <a:t>buổi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sẽ</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được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giảng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lại</a:t>
            </a:r>
            <a:r>
              <a:rPr lang="en-US" sz="1400" dirty="0">
                <a:solidFill>
                  <a:schemeClr val="tx1"/>
                </a:solidFill>
                <a:latin typeface="Times New Roman" panose="02020603050405020304" pitchFamily="18" charset="0"/>
                <a:cs typeface="Times New Roman" panose="02020603050405020304" pitchFamily="18" charset="0"/>
              </a:rPr>
              <a:t> 1 </a:t>
            </a:r>
            <a:r>
              <a:rPr lang="en-US" sz="1400" dirty="0" err="1">
                <a:solidFill>
                  <a:schemeClr val="tx1"/>
                </a:solidFill>
                <a:latin typeface="Times New Roman" panose="02020603050405020304" pitchFamily="18" charset="0"/>
                <a:cs typeface="Times New Roman" panose="02020603050405020304" pitchFamily="18" charset="0"/>
              </a:rPr>
              <a:t>lượt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sau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thành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cùng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trao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đổi</a:t>
            </a:r>
            <a:r>
              <a:rPr lang="en-US" sz="1400" dirty="0">
                <a:solidFill>
                  <a:schemeClr val="tx1"/>
                </a:solidFill>
                <a:latin typeface="Times New Roman" panose="02020603050405020304" pitchFamily="18" charset="0"/>
                <a:cs typeface="Times New Roman" panose="02020603050405020304" pitchFamily="18" charset="0"/>
              </a:rPr>
              <a:t> them </a:t>
            </a:r>
            <a:r>
              <a:rPr lang="en-US" sz="1400" dirty="0" err="1">
                <a:solidFill>
                  <a:schemeClr val="tx1"/>
                </a:solidFill>
                <a:latin typeface="Times New Roman" panose="02020603050405020304" pitchFamily="18" charset="0"/>
                <a:cs typeface="Times New Roman" panose="02020603050405020304" pitchFamily="18" charset="0"/>
              </a:rPr>
              <a:t>về</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kiến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thức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Kết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hợp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với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việc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tạo</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hoặc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phân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tích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một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số</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ví</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dụ</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sẵn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2">
            <a:extLst>
              <a:ext uri="{FF2B5EF4-FFF2-40B4-BE49-F238E27FC236}">
                <a16:creationId xmlns:a16="http://schemas.microsoft.com/office/drawing/2014/main" id="{B26A27C8-D0AB-82EE-9159-34C699F54A0E}"/>
              </a:ext>
            </a:extLst>
          </p:cNvPr>
          <p:cNvSpPr/>
          <p:nvPr/>
        </p:nvSpPr>
        <p:spPr>
          <a:xfrm>
            <a:off x="914400" y="5867401"/>
            <a:ext cx="1359000" cy="533400"/>
          </a:xfrm>
          <a:prstGeom prst="rect">
            <a:avLst/>
          </a:prstGeom>
          <a:solidFill>
            <a:schemeClr val="accent2">
              <a:lumMod val="20000"/>
              <a:lumOff val="80000"/>
            </a:schemeClr>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err="1">
                <a:solidFill>
                  <a:schemeClr val="tx1"/>
                </a:solidFill>
                <a:latin typeface="Times New Roman" panose="02020603050405020304" pitchFamily="18" charset="0"/>
                <a:cs typeface="Times New Roman" panose="02020603050405020304" pitchFamily="18" charset="0"/>
              </a:rPr>
              <a:t>Cuối</a:t>
            </a:r>
            <a:r>
              <a:rPr lang="en-US" sz="1400" b="1" dirty="0">
                <a:solidFill>
                  <a:schemeClr val="tx1"/>
                </a:solidFill>
                <a:latin typeface="Times New Roman" panose="02020603050405020304" pitchFamily="18" charset="0"/>
                <a:cs typeface="Times New Roman" panose="02020603050405020304" pitchFamily="18" charset="0"/>
              </a:rPr>
              <a:t>/</a:t>
            </a:r>
            <a:r>
              <a:rPr lang="en-US" sz="1400" b="1" dirty="0" err="1">
                <a:solidFill>
                  <a:schemeClr val="tx1"/>
                </a:solidFill>
                <a:latin typeface="Times New Roman" panose="02020603050405020304" pitchFamily="18" charset="0"/>
                <a:cs typeface="Times New Roman" panose="02020603050405020304" pitchFamily="18" charset="0"/>
              </a:rPr>
              <a:t>sau</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buổi</a:t>
            </a:r>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err="1">
                <a:solidFill>
                  <a:schemeClr val="tx1"/>
                </a:solidFill>
                <a:latin typeface="Times New Roman" panose="02020603050405020304" pitchFamily="18" charset="0"/>
                <a:cs typeface="Times New Roman" panose="02020603050405020304" pitchFamily="18" charset="0"/>
              </a:rPr>
              <a:t>học</a:t>
            </a:r>
            <a:endParaRPr lang="ja" sz="1400" b="1" i="0" strike="noStrike" cap="none" spc="0" baseline="0" dirty="0">
              <a:solidFill>
                <a:schemeClr val="tx1"/>
              </a:solidFill>
              <a:effectLst/>
              <a:latin typeface="Times New Roman" panose="02020603050405020304" pitchFamily="18" charset="0"/>
              <a:ea typeface="MS UI Gothic"/>
              <a:cs typeface="Times New Roman" panose="02020603050405020304" pitchFamily="18" charset="0"/>
            </a:endParaRPr>
          </a:p>
        </p:txBody>
      </p:sp>
      <p:sp>
        <p:nvSpPr>
          <p:cNvPr id="16" name="正方形/長方形 31">
            <a:extLst>
              <a:ext uri="{FF2B5EF4-FFF2-40B4-BE49-F238E27FC236}">
                <a16:creationId xmlns:a16="http://schemas.microsoft.com/office/drawing/2014/main" id="{5F453B92-BB9D-70E4-C80E-75585376E03E}"/>
              </a:ext>
            </a:extLst>
          </p:cNvPr>
          <p:cNvSpPr/>
          <p:nvPr/>
        </p:nvSpPr>
        <p:spPr>
          <a:xfrm>
            <a:off x="2431800" y="5867401"/>
            <a:ext cx="6407250" cy="533400"/>
          </a:xfrm>
          <a:prstGeom prst="rect">
            <a:avLst/>
          </a:prstGeom>
          <a:solidFill>
            <a:schemeClr val="bg1"/>
          </a:solidFill>
          <a:ln w="952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algn="just"/>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hiện</a:t>
            </a:r>
            <a:r>
              <a:rPr lang="en-US" sz="1400" dirty="0">
                <a:solidFill>
                  <a:schemeClr val="tx1"/>
                </a:solidFill>
                <a:latin typeface="Times New Roman" panose="02020603050405020304" pitchFamily="18" charset="0"/>
                <a:cs typeface="Times New Roman" panose="02020603050405020304" pitchFamily="18" charset="0"/>
              </a:rPr>
              <a:t> survey </a:t>
            </a:r>
            <a:r>
              <a:rPr lang="en-US" sz="1400" dirty="0" err="1">
                <a:solidFill>
                  <a:schemeClr val="tx1"/>
                </a:solidFill>
                <a:latin typeface="Times New Roman" panose="02020603050405020304" pitchFamily="18" charset="0"/>
                <a:cs typeface="Times New Roman" panose="02020603050405020304" pitchFamily="18" charset="0"/>
              </a:rPr>
              <a:t>câu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hỏi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ứng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với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dung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buổi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để</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thành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viên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xác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nhận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độ</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hiểu</a:t>
            </a:r>
            <a:endParaRPr lang="vi-VN"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650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sz="2800" b="1" dirty="0" err="1">
                <a:solidFill>
                  <a:srgbClr val="C00000"/>
                </a:solidFill>
                <a:latin typeface="Times New Roman" panose="02020603050405020304" pitchFamily="18" charset="0"/>
                <a:cs typeface="Times New Roman" panose="02020603050405020304" pitchFamily="18" charset="0"/>
              </a:rPr>
              <a:t>Tổng</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kết</a:t>
            </a:r>
            <a:endParaRPr lang="ja-JP" altLang="en-US"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400B015-2054-021B-FB8E-26915922EAA7}"/>
              </a:ext>
            </a:extLst>
          </p:cNvPr>
          <p:cNvSpPr/>
          <p:nvPr/>
        </p:nvSpPr>
        <p:spPr>
          <a:xfrm>
            <a:off x="614819" y="1066800"/>
            <a:ext cx="8280000" cy="1356923"/>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171450" lvl="1"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Có kiến thức về framework React nói riêng cũng như kiến thức về framework frontend hiện đại nói chung</a:t>
            </a:r>
          </a:p>
          <a:p>
            <a:pPr marL="171450" lvl="1" indent="-171450" algn="just">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Ôn tập và nắm vững hơn nữa kiến thức về Javascript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cũng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Typescript</a:t>
            </a:r>
            <a:endParaRPr lang="vi-VN"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Có kiến thức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vi-VN" sz="1400" dirty="0">
                <a:latin typeface="Times New Roman" panose="02020603050405020304" pitchFamily="18" charset="0"/>
                <a:cs typeface="Times New Roman" panose="02020603050405020304" pitchFamily="18" charset="0"/>
              </a:rPr>
              <a:t> trong việc xây dựng các ứng dụng đơn trang</a:t>
            </a:r>
          </a:p>
          <a:p>
            <a:pPr marL="171450" lvl="1" indent="-171450" algn="just">
              <a:buFont typeface="Arial" panose="020B0604020202020204" pitchFamily="34" charset="0"/>
              <a:buChar char="•"/>
            </a:pPr>
            <a:r>
              <a:rPr lang="vi-VN" sz="1400" dirty="0">
                <a:latin typeface="Times New Roman" panose="02020603050405020304" pitchFamily="18" charset="0"/>
                <a:cs typeface="Times New Roman" panose="02020603050405020304" pitchFamily="18" charset="0"/>
              </a:rPr>
              <a:t>Cơ hội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nâng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phát triển công việc đối với những ai mong muốn thành Dev frontend hoặc xa hơn là Fullstack</a:t>
            </a:r>
          </a:p>
        </p:txBody>
      </p:sp>
      <p:grpSp>
        <p:nvGrpSpPr>
          <p:cNvPr id="7" name="Group 6">
            <a:extLst>
              <a:ext uri="{FF2B5EF4-FFF2-40B4-BE49-F238E27FC236}">
                <a16:creationId xmlns:a16="http://schemas.microsoft.com/office/drawing/2014/main" id="{DC9E361F-2621-CC9F-F10B-5BAA5F6373CA}"/>
              </a:ext>
            </a:extLst>
          </p:cNvPr>
          <p:cNvGrpSpPr/>
          <p:nvPr/>
        </p:nvGrpSpPr>
        <p:grpSpPr>
          <a:xfrm>
            <a:off x="884443" y="962027"/>
            <a:ext cx="3476626" cy="281606"/>
            <a:chOff x="414000" y="48059"/>
            <a:chExt cx="5796000" cy="472320"/>
          </a:xfrm>
          <a:solidFill>
            <a:srgbClr val="C00000"/>
          </a:solidFill>
        </p:grpSpPr>
        <p:sp>
          <p:nvSpPr>
            <p:cNvPr id="8" name="Rectangle: Rounded Corners 7">
              <a:extLst>
                <a:ext uri="{FF2B5EF4-FFF2-40B4-BE49-F238E27FC236}">
                  <a16:creationId xmlns:a16="http://schemas.microsoft.com/office/drawing/2014/main" id="{F3375D9E-61E7-5A7F-4C61-54B49D4679CB}"/>
                </a:ext>
              </a:extLst>
            </p:cNvPr>
            <p:cNvSpPr/>
            <p:nvPr/>
          </p:nvSpPr>
          <p:spPr>
            <a:xfrm>
              <a:off x="414000" y="48059"/>
              <a:ext cx="5796000" cy="472320"/>
            </a:xfrm>
            <a:prstGeom prst="roundRect">
              <a:avLst/>
            </a:prstGeom>
            <a:grpFill/>
            <a:ln>
              <a:solidFill>
                <a:srgbClr val="C00000"/>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6">
              <a:extLst>
                <a:ext uri="{FF2B5EF4-FFF2-40B4-BE49-F238E27FC236}">
                  <a16:creationId xmlns:a16="http://schemas.microsoft.com/office/drawing/2014/main" id="{052D3BD9-1BC6-CC71-A765-98C19B6CD6F5}"/>
                </a:ext>
              </a:extLst>
            </p:cNvPr>
            <p:cNvSpPr txBox="1"/>
            <p:nvPr/>
          </p:nvSpPr>
          <p:spPr>
            <a:xfrm>
              <a:off x="437057" y="71116"/>
              <a:ext cx="5749886" cy="426206"/>
            </a:xfrm>
            <a:prstGeom prst="rect">
              <a:avLst/>
            </a:prstGeom>
            <a:grpFill/>
            <a:ln>
              <a:solidFill>
                <a:srgbClr val="C00000"/>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marL="0" lvl="0" indent="0" algn="l" defTabSz="711200" rtl="0">
                <a:lnSpc>
                  <a:spcPct val="90000"/>
                </a:lnSpc>
                <a:spcBef>
                  <a:spcPct val="0"/>
                </a:spcBef>
                <a:spcAft>
                  <a:spcPct val="35000"/>
                </a:spcAft>
                <a:buNone/>
              </a:pPr>
              <a:r>
                <a:rPr lang="en-US" sz="1600" b="1" dirty="0" err="1">
                  <a:latin typeface="Times New Roman" panose="02020603050405020304" pitchFamily="18" charset="0"/>
                  <a:cs typeface="Times New Roman" panose="02020603050405020304" pitchFamily="18" charset="0"/>
                </a:rPr>
                <a:t>Kiến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thức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sẽ</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đạt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được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học</a:t>
              </a:r>
              <a:endParaRPr lang="en-US" sz="1600" i="1" kern="1200" dirty="0">
                <a:solidFill>
                  <a:schemeClr val="bg1"/>
                </a:solidFill>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FAEBC3ED-03B8-FDFA-406B-3514C921F1B9}"/>
              </a:ext>
            </a:extLst>
          </p:cNvPr>
          <p:cNvSpPr/>
          <p:nvPr/>
        </p:nvSpPr>
        <p:spPr>
          <a:xfrm>
            <a:off x="614819" y="2688992"/>
            <a:ext cx="8280000" cy="1401733"/>
          </a:xfrm>
          <a:prstGeom prst="rect">
            <a:avLst/>
          </a:prstGeom>
          <a:ln/>
        </p:spPr>
        <p:style>
          <a:lnRef idx="2">
            <a:schemeClr val="accent3"/>
          </a:lnRef>
          <a:fillRef idx="1">
            <a:schemeClr val="lt1"/>
          </a:fillRef>
          <a:effectRef idx="0">
            <a:schemeClr val="accent3"/>
          </a:effectRef>
          <a:fontRef idx="minor">
            <a:schemeClr val="dk1"/>
          </a:fontRef>
        </p:style>
        <p:txBody>
          <a:bodyPr/>
          <a:lstStyle/>
          <a:p>
            <a:pPr marL="171450" lvl="1"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Đối với các kiến thức cơ bản: </a:t>
            </a:r>
            <a:r>
              <a:rPr lang="vi-VN" sz="1400" dirty="0">
                <a:latin typeface="Times New Roman" panose="02020603050405020304" pitchFamily="18" charset="0"/>
                <a:cs typeface="Times New Roman" panose="02020603050405020304" pitchFamily="18" charset="0"/>
              </a:rPr>
              <a:t>~ 1</a:t>
            </a:r>
            <a:r>
              <a:rPr lang="en-US" sz="1400" dirty="0">
                <a:latin typeface="Times New Roman" panose="02020603050405020304" pitchFamily="18" charset="0"/>
                <a:cs typeface="Times New Roman" panose="02020603050405020304" pitchFamily="18" charset="0"/>
              </a:rPr>
              <a:t> – 1.5</a:t>
            </a:r>
            <a:r>
              <a:rPr lang="vi-VN" sz="1400" dirty="0">
                <a:latin typeface="Times New Roman" panose="02020603050405020304" pitchFamily="18" charset="0"/>
                <a:cs typeface="Times New Roman" panose="02020603050405020304" pitchFamily="18" charset="0"/>
              </a:rPr>
              <a:t> tháng để nắm và vận dụng được các kiến thức cơ bản</a:t>
            </a: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Đối với các kiến thức nâng cao và phức tạp hơn một chút: </a:t>
            </a:r>
            <a:r>
              <a:rPr lang="vi-V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3</a:t>
            </a:r>
            <a:r>
              <a:rPr lang="vi-VN" sz="1400" dirty="0">
                <a:latin typeface="Times New Roman" panose="02020603050405020304" pitchFamily="18" charset="0"/>
                <a:cs typeface="Times New Roman" panose="02020603050405020304" pitchFamily="18" charset="0"/>
              </a:rPr>
              <a:t> tháng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nắm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endParaRPr lang="vi-VN"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vi-VN" sz="1400" b="1" dirty="0">
                <a:latin typeface="Times New Roman" panose="02020603050405020304" pitchFamily="18" charset="0"/>
                <a:cs typeface="Times New Roman" panose="02020603050405020304" pitchFamily="18" charset="0"/>
              </a:rPr>
              <a:t>Lưu ý: </a:t>
            </a:r>
            <a:r>
              <a:rPr lang="vi-VN" sz="1400" dirty="0">
                <a:latin typeface="Times New Roman" panose="02020603050405020304" pitchFamily="18" charset="0"/>
                <a:cs typeface="Times New Roman" panose="02020603050405020304" pitchFamily="18" charset="0"/>
              </a:rPr>
              <a:t>React cũng như các framework hoặc các ngôn ngữ khác, càng dành nhiều thời gian tìm hiểu, nghiên cứu cũng như onjob thì càng nắm được nhiều kiến thức cũng như các use-case tối ưu khác nhau</a:t>
            </a:r>
          </a:p>
        </p:txBody>
      </p:sp>
      <p:grpSp>
        <p:nvGrpSpPr>
          <p:cNvPr id="15" name="Group 14">
            <a:extLst>
              <a:ext uri="{FF2B5EF4-FFF2-40B4-BE49-F238E27FC236}">
                <a16:creationId xmlns:a16="http://schemas.microsoft.com/office/drawing/2014/main" id="{4F0B86A1-89A5-6646-5CFB-D96097A2DE6C}"/>
              </a:ext>
            </a:extLst>
          </p:cNvPr>
          <p:cNvGrpSpPr/>
          <p:nvPr/>
        </p:nvGrpSpPr>
        <p:grpSpPr>
          <a:xfrm>
            <a:off x="884443" y="2557071"/>
            <a:ext cx="2486025" cy="289475"/>
            <a:chOff x="414000" y="48059"/>
            <a:chExt cx="5796000" cy="472320"/>
          </a:xfrm>
          <a:solidFill>
            <a:srgbClr val="77933C"/>
          </a:solidFill>
        </p:grpSpPr>
        <p:sp>
          <p:nvSpPr>
            <p:cNvPr id="16" name="Rectangle: Rounded Corners 15">
              <a:extLst>
                <a:ext uri="{FF2B5EF4-FFF2-40B4-BE49-F238E27FC236}">
                  <a16:creationId xmlns:a16="http://schemas.microsoft.com/office/drawing/2014/main" id="{9E53E2B9-9298-C40C-04A1-7621131BC5DD}"/>
                </a:ext>
              </a:extLst>
            </p:cNvPr>
            <p:cNvSpPr/>
            <p:nvPr/>
          </p:nvSpPr>
          <p:spPr>
            <a:xfrm>
              <a:off x="414000" y="48059"/>
              <a:ext cx="5796000" cy="472320"/>
            </a:xfrm>
            <a:prstGeom prst="roundRect">
              <a:avLst/>
            </a:prstGeom>
            <a:grpFill/>
            <a:ln>
              <a:solidFill>
                <a:srgbClr val="77933C"/>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Rectangle: Rounded Corners 6">
              <a:extLst>
                <a:ext uri="{FF2B5EF4-FFF2-40B4-BE49-F238E27FC236}">
                  <a16:creationId xmlns:a16="http://schemas.microsoft.com/office/drawing/2014/main" id="{F09A3917-AEF0-F91B-A33A-B77024E15A68}"/>
                </a:ext>
              </a:extLst>
            </p:cNvPr>
            <p:cNvSpPr txBox="1"/>
            <p:nvPr/>
          </p:nvSpPr>
          <p:spPr>
            <a:xfrm>
              <a:off x="437057" y="71116"/>
              <a:ext cx="5749886" cy="426206"/>
            </a:xfrm>
            <a:prstGeom prst="rect">
              <a:avLst/>
            </a:prstGeom>
            <a:grpFill/>
            <a:ln>
              <a:solidFill>
                <a:srgbClr val="77933C"/>
              </a:solidFill>
            </a:ln>
          </p:spPr>
          <p:style>
            <a:lnRef idx="0">
              <a:scrgbClr r="0" g="0" b="0"/>
            </a:lnRef>
            <a:fillRef idx="0">
              <a:scrgbClr r="0" g="0" b="0"/>
            </a:fillRef>
            <a:effectRef idx="0">
              <a:scrgbClr r="0" g="0" b="0"/>
            </a:effectRef>
            <a:fontRef idx="minor">
              <a:schemeClr val="lt1"/>
            </a:fontRef>
          </p:style>
          <p:txBody>
            <a:bodyPr spcFirstLastPara="0" vert="horz" wrap="square" lIns="219075" tIns="0" rIns="219075" bIns="0" numCol="1" spcCol="1270" anchor="ctr" anchorCtr="0">
              <a:noAutofit/>
            </a:bodyPr>
            <a:lstStyle/>
            <a:p>
              <a:pPr algn="just"/>
              <a:r>
                <a:rPr lang="en-US" sz="1600" b="1" err="1">
                  <a:latin typeface="Times New Roman" panose="02020603050405020304" pitchFamily="18" charset="0"/>
                  <a:cs typeface="Times New Roman" panose="02020603050405020304" pitchFamily="18" charset="0"/>
                </a:rPr>
                <a:t>Thời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gian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học</a:t>
              </a:r>
              <a:r>
                <a:rPr lang="en-US" sz="1600" b="1">
                  <a:latin typeface="Times New Roman" panose="02020603050405020304" pitchFamily="18" charset="0"/>
                  <a:cs typeface="Times New Roman" panose="02020603050405020304" pitchFamily="18" charset="0"/>
                </a:rPr>
                <a:t> ReactJS</a:t>
              </a:r>
            </a:p>
          </p:txBody>
        </p:sp>
      </p:grpSp>
      <p:sp>
        <p:nvSpPr>
          <p:cNvPr id="4" name="Rectangle 3">
            <a:extLst>
              <a:ext uri="{FF2B5EF4-FFF2-40B4-BE49-F238E27FC236}">
                <a16:creationId xmlns:a16="http://schemas.microsoft.com/office/drawing/2014/main" id="{D20A848C-A168-B1A8-0D98-085D3DE54B28}"/>
              </a:ext>
            </a:extLst>
          </p:cNvPr>
          <p:cNvSpPr/>
          <p:nvPr/>
        </p:nvSpPr>
        <p:spPr>
          <a:xfrm>
            <a:off x="614819" y="4324458"/>
            <a:ext cx="8280000" cy="1115876"/>
          </a:xfrm>
          <a:prstGeom prst="rect">
            <a:avLst/>
          </a:prstGeom>
          <a:ln/>
        </p:spPr>
        <p:style>
          <a:lnRef idx="2">
            <a:schemeClr val="accent4"/>
          </a:lnRef>
          <a:fillRef idx="1">
            <a:schemeClr val="lt1"/>
          </a:fillRef>
          <a:effectRef idx="0">
            <a:schemeClr val="accent4"/>
          </a:effectRef>
          <a:fontRef idx="minor">
            <a:schemeClr val="dk1"/>
          </a:fontRef>
        </p:style>
        <p:txBody>
          <a:bodyPr/>
          <a:lstStyle/>
          <a:p>
            <a:pPr marL="171450" lvl="1" indent="-1714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171450" lvl="1"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https://react.dev/</a:t>
            </a:r>
          </a:p>
          <a:p>
            <a:pPr marL="171450" lvl="1"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https://github.com/facebook/react</a:t>
            </a:r>
          </a:p>
          <a:p>
            <a:pPr marL="171450" lvl="1" indent="-171450" algn="just">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nguồn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bài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IT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Viblo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học</a:t>
            </a:r>
            <a:r>
              <a:rPr lang="en-US" sz="1400" dirty="0">
                <a:latin typeface="Times New Roman" panose="02020603050405020304" pitchFamily="18" charset="0"/>
                <a:cs typeface="Times New Roman" panose="02020603050405020304" pitchFamily="18" charset="0"/>
              </a:rPr>
              <a:t> ReactJS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F8,… </a:t>
            </a:r>
          </a:p>
        </p:txBody>
      </p:sp>
      <p:grpSp>
        <p:nvGrpSpPr>
          <p:cNvPr id="5" name="Group 4">
            <a:extLst>
              <a:ext uri="{FF2B5EF4-FFF2-40B4-BE49-F238E27FC236}">
                <a16:creationId xmlns:a16="http://schemas.microsoft.com/office/drawing/2014/main" id="{50DE9601-7C43-AA67-9778-3D1938726D3F}"/>
              </a:ext>
            </a:extLst>
          </p:cNvPr>
          <p:cNvGrpSpPr/>
          <p:nvPr/>
        </p:nvGrpSpPr>
        <p:grpSpPr>
          <a:xfrm>
            <a:off x="884443" y="4192536"/>
            <a:ext cx="2486025" cy="289475"/>
            <a:chOff x="414000" y="48059"/>
            <a:chExt cx="5796000" cy="472320"/>
          </a:xfrm>
          <a:solidFill>
            <a:srgbClr val="77933C"/>
          </a:solidFill>
        </p:grpSpPr>
        <p:sp>
          <p:nvSpPr>
            <p:cNvPr id="10" name="Rectangle: Rounded Corners 9">
              <a:extLst>
                <a:ext uri="{FF2B5EF4-FFF2-40B4-BE49-F238E27FC236}">
                  <a16:creationId xmlns:a16="http://schemas.microsoft.com/office/drawing/2014/main" id="{AFD3A325-6661-574E-1D1D-6C4AB2DC7A4D}"/>
                </a:ext>
              </a:extLst>
            </p:cNvPr>
            <p:cNvSpPr/>
            <p:nvPr/>
          </p:nvSpPr>
          <p:spPr>
            <a:xfrm>
              <a:off x="414000" y="48059"/>
              <a:ext cx="5796000" cy="472320"/>
            </a:xfrm>
            <a:prstGeom prst="roundRect">
              <a:avLst/>
            </a:prstGeom>
            <a:ln/>
          </p:spPr>
          <p:style>
            <a:lnRef idx="2">
              <a:schemeClr val="accent4"/>
            </a:lnRef>
            <a:fillRef idx="1">
              <a:schemeClr val="lt1"/>
            </a:fillRef>
            <a:effectRef idx="0">
              <a:schemeClr val="accent4"/>
            </a:effectRef>
            <a:fontRef idx="minor">
              <a:schemeClr val="dk1"/>
            </a:fontRef>
          </p:style>
        </p:sp>
        <p:sp>
          <p:nvSpPr>
            <p:cNvPr id="11" name="Rectangle: Rounded Corners 6">
              <a:extLst>
                <a:ext uri="{FF2B5EF4-FFF2-40B4-BE49-F238E27FC236}">
                  <a16:creationId xmlns:a16="http://schemas.microsoft.com/office/drawing/2014/main" id="{AEC9CB3C-6313-FEC8-CA22-26331FDECC1D}"/>
                </a:ext>
              </a:extLst>
            </p:cNvPr>
            <p:cNvSpPr txBox="1"/>
            <p:nvPr/>
          </p:nvSpPr>
          <p:spPr>
            <a:xfrm>
              <a:off x="437057" y="71116"/>
              <a:ext cx="5749886" cy="426206"/>
            </a:xfrm>
            <a:prstGeom prst="rect">
              <a:avLst/>
            </a:prstGeom>
            <a:solidFill>
              <a:schemeClr val="accent4"/>
            </a:solidFill>
            <a:ln/>
          </p:spPr>
          <p:style>
            <a:lnRef idx="2">
              <a:schemeClr val="accent4"/>
            </a:lnRef>
            <a:fillRef idx="1">
              <a:schemeClr val="lt1"/>
            </a:fillRef>
            <a:effectRef idx="0">
              <a:schemeClr val="accent4"/>
            </a:effectRef>
            <a:fontRef idx="minor">
              <a:schemeClr val="dk1"/>
            </a:fontRef>
          </p:style>
          <p:txBody>
            <a:bodyPr spcFirstLastPara="0" vert="horz" wrap="square" lIns="219075" tIns="0" rIns="219075" bIns="0" numCol="1" spcCol="1270" anchor="ctr" anchorCtr="0">
              <a:noAutofit/>
            </a:bodyPr>
            <a:lstStyle/>
            <a:p>
              <a:pPr algn="just"/>
              <a:r>
                <a:rPr lang="en-US" sz="1600" b="1" dirty="0" err="1">
                  <a:solidFill>
                    <a:srgbClr val="FFFFFF"/>
                  </a:solidFill>
                  <a:latin typeface="Times New Roman" panose="02020603050405020304" pitchFamily="18" charset="0"/>
                  <a:cs typeface="Times New Roman" panose="02020603050405020304" pitchFamily="18" charset="0"/>
                </a:rPr>
                <a:t>Nguồn</a:t>
              </a:r>
              <a:r>
                <a:rPr lang="en-US" sz="1600" b="1" dirty="0">
                  <a:solidFill>
                    <a:srgbClr val="FFFFFF"/>
                  </a:solidFill>
                  <a:latin typeface="Times New Roman" panose="02020603050405020304" pitchFamily="18" charset="0"/>
                  <a:cs typeface="Times New Roman" panose="02020603050405020304" pitchFamily="18" charset="0"/>
                </a:rPr>
                <a:t> </a:t>
              </a:r>
              <a:r>
                <a:rPr lang="en-US" sz="1600" b="1" dirty="0" err="1">
                  <a:solidFill>
                    <a:srgbClr val="FFFFFF"/>
                  </a:solidFill>
                  <a:latin typeface="Times New Roman" panose="02020603050405020304" pitchFamily="18" charset="0"/>
                  <a:cs typeface="Times New Roman" panose="02020603050405020304" pitchFamily="18" charset="0"/>
                </a:rPr>
                <a:t>tài</a:t>
              </a:r>
              <a:r>
                <a:rPr lang="en-US" sz="1600" b="1" dirty="0">
                  <a:solidFill>
                    <a:srgbClr val="FFFFFF"/>
                  </a:solidFill>
                  <a:latin typeface="Times New Roman" panose="02020603050405020304" pitchFamily="18" charset="0"/>
                  <a:cs typeface="Times New Roman" panose="02020603050405020304" pitchFamily="18" charset="0"/>
                </a:rPr>
                <a:t> </a:t>
              </a:r>
              <a:r>
                <a:rPr lang="en-US" sz="1600" b="1" dirty="0" err="1">
                  <a:solidFill>
                    <a:srgbClr val="FFFFFF"/>
                  </a:solidFill>
                  <a:latin typeface="Times New Roman" panose="02020603050405020304" pitchFamily="18" charset="0"/>
                  <a:cs typeface="Times New Roman" panose="02020603050405020304" pitchFamily="18" charset="0"/>
                </a:rPr>
                <a:t>liệu</a:t>
              </a:r>
              <a:r>
                <a:rPr lang="en-US" sz="1600" b="1" dirty="0">
                  <a:solidFill>
                    <a:srgbClr val="FFFFFF"/>
                  </a:solidFill>
                  <a:latin typeface="Times New Roman" panose="02020603050405020304" pitchFamily="18" charset="0"/>
                  <a:cs typeface="Times New Roman" panose="02020603050405020304" pitchFamily="18" charset="0"/>
                </a:rPr>
                <a:t> </a:t>
              </a:r>
              <a:r>
                <a:rPr lang="en-US" sz="1600" b="1" dirty="0" err="1">
                  <a:solidFill>
                    <a:srgbClr val="FFFFFF"/>
                  </a:solidFill>
                  <a:latin typeface="Times New Roman" panose="02020603050405020304" pitchFamily="18" charset="0"/>
                  <a:cs typeface="Times New Roman" panose="02020603050405020304" pitchFamily="18" charset="0"/>
                </a:rPr>
                <a:t>bổ</a:t>
              </a:r>
              <a:r>
                <a:rPr lang="en-US" sz="1600" b="1" dirty="0">
                  <a:solidFill>
                    <a:srgbClr val="FFFFFF"/>
                  </a:solidFill>
                  <a:latin typeface="Times New Roman" panose="02020603050405020304" pitchFamily="18" charset="0"/>
                  <a:cs typeface="Times New Roman" panose="02020603050405020304" pitchFamily="18" charset="0"/>
                </a:rPr>
                <a:t> sung</a:t>
              </a:r>
            </a:p>
          </p:txBody>
        </p:sp>
      </p:grpSp>
    </p:spTree>
    <p:extLst>
      <p:ext uri="{BB962C8B-B14F-4D97-AF65-F5344CB8AC3E}">
        <p14:creationId xmlns:p14="http://schemas.microsoft.com/office/powerpoint/2010/main" val="3475943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lang="en-US" sz="2800" b="1" dirty="0">
                <a:solidFill>
                  <a:srgbClr val="FFFFFF"/>
                </a:solidFill>
                <a:latin typeface="Times New Roman" panose="02020603050405020304" pitchFamily="18" charset="0"/>
                <a:cs typeface="Times New Roman" panose="02020603050405020304" pitchFamily="18" charset="0"/>
              </a:rPr>
              <a:t>Q&amp;A</a:t>
            </a:r>
            <a:endParaRPr kumimoji="1" lang="ja-JP" altLang="en-US" sz="2800" b="0" dirty="0">
              <a:solidFill>
                <a:srgbClr val="FFFFFF"/>
              </a:solidFill>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8637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sz="2800" b="1" dirty="0">
                <a:solidFill>
                  <a:srgbClr val="C00000"/>
                </a:solidFill>
                <a:latin typeface="Times New Roman" panose="02020603050405020304" pitchFamily="18" charset="0"/>
                <a:cs typeface="Times New Roman" panose="02020603050405020304" pitchFamily="18" charset="0"/>
              </a:rPr>
              <a:t>Danh </a:t>
            </a:r>
            <a:r>
              <a:rPr lang="en-US" sz="2800" b="1" dirty="0" err="1">
                <a:solidFill>
                  <a:srgbClr val="C00000"/>
                </a:solidFill>
                <a:latin typeface="Times New Roman" panose="02020603050405020304" pitchFamily="18" charset="0"/>
                <a:cs typeface="Times New Roman" panose="02020603050405020304" pitchFamily="18" charset="0"/>
              </a:rPr>
              <a:t>sách</a:t>
            </a:r>
            <a:r>
              <a:rPr lang="en-US" sz="2800" b="1" dirty="0">
                <a:solidFill>
                  <a:srgbClr val="C00000"/>
                </a:solidFill>
                <a:latin typeface="Times New Roman" panose="02020603050405020304" pitchFamily="18" charset="0"/>
                <a:cs typeface="Times New Roman" panose="02020603050405020304" pitchFamily="18" charset="0"/>
              </a:rPr>
              <a:t> Q&amp;A</a:t>
            </a:r>
            <a:endParaRPr lang="ja-JP" altLang="en-US" dirty="0">
              <a:latin typeface="Times New Roman" panose="02020603050405020304" pitchFamily="18" charset="0"/>
              <a:cs typeface="Times New Roman" panose="02020603050405020304" pitchFamily="18" charset="0"/>
            </a:endParaRPr>
          </a:p>
        </p:txBody>
      </p:sp>
      <p:sp>
        <p:nvSpPr>
          <p:cNvPr id="6" name="Content Placeholder 4">
            <a:extLst>
              <a:ext uri="{FF2B5EF4-FFF2-40B4-BE49-F238E27FC236}">
                <a16:creationId xmlns:a16="http://schemas.microsoft.com/office/drawing/2014/main" id="{500A8106-B424-3840-A0A6-AEFEC5137B46}"/>
              </a:ext>
            </a:extLst>
          </p:cNvPr>
          <p:cNvSpPr txBox="1">
            <a:spLocks/>
          </p:cNvSpPr>
          <p:nvPr/>
        </p:nvSpPr>
        <p:spPr>
          <a:xfrm>
            <a:off x="692400" y="4038600"/>
            <a:ext cx="8280000"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BIZ UDPゴシック" panose="020B0400000000000000" pitchFamily="50" charset="-128"/>
                <a:ea typeface="BIZ UDPゴシック" panose="020B0400000000000000" pitchFamily="50" charset="-128"/>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BIZ UDPゴシック" panose="020B0400000000000000" pitchFamily="50" charset="-128"/>
                <a:ea typeface="BIZ UDPゴシック" panose="020B0400000000000000"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293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ja-JP" altLang="en-US" sz="2800"/>
              <a:t>ご検討のほど、よろしくお願いします。</a:t>
            </a:r>
            <a:endParaRPr kumimoji="1" lang="ja-JP" altLang="en-US" sz="2800" b="0"/>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367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611560" y="4408175"/>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65101" y="1828800"/>
            <a:ext cx="7898404" cy="990600"/>
          </a:xfrm>
        </p:spPr>
        <p:txBody>
          <a:bodyPr>
            <a:noAutofit/>
          </a:bodyPr>
          <a:lstStyle/>
          <a:p>
            <a:pPr algn="ctr"/>
            <a:r>
              <a:rPr kumimoji="1" lang="en-US" altLang="ja-JP" sz="2800" err="1">
                <a:latin typeface="Times New Roman" panose="02020603050405020304" pitchFamily="18" charset="0"/>
                <a:cs typeface="Times New Roman" panose="02020603050405020304" pitchFamily="18" charset="0"/>
              </a:rPr>
              <a:t>Tổng</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quan</a:t>
            </a:r>
            <a:r>
              <a:rPr kumimoji="1" lang="en-US" altLang="ja-JP" sz="2800">
                <a:latin typeface="Times New Roman" panose="02020603050405020304" pitchFamily="18" charset="0"/>
                <a:cs typeface="Times New Roman" panose="02020603050405020304" pitchFamily="18" charset="0"/>
              </a:rPr>
              <a:t> </a:t>
            </a:r>
            <a:r>
              <a:rPr kumimoji="1" lang="en-US" altLang="ja-JP" sz="2800" err="1">
                <a:latin typeface="Times New Roman" panose="02020603050405020304" pitchFamily="18" charset="0"/>
                <a:cs typeface="Times New Roman" panose="02020603050405020304" pitchFamily="18" charset="0"/>
              </a:rPr>
              <a:t>về</a:t>
            </a:r>
            <a:r>
              <a:rPr kumimoji="1" lang="en-US" altLang="ja-JP" sz="2800">
                <a:latin typeface="Times New Roman" panose="02020603050405020304" pitchFamily="18" charset="0"/>
                <a:cs typeface="Times New Roman" panose="02020603050405020304" pitchFamily="18" charset="0"/>
              </a:rPr>
              <a:t> ReactJS</a:t>
            </a:r>
            <a:endParaRPr kumimoji="1" lang="ja-JP" altLang="en-US" sz="2800" b="0">
              <a:latin typeface="Times New Roman" panose="02020603050405020304" pitchFamily="18" charset="0"/>
              <a:cs typeface="Times New Roman" panose="02020603050405020304" pitchFamily="18" charset="0"/>
            </a:endParaRPr>
          </a:p>
        </p:txBody>
      </p:sp>
      <p:sp>
        <p:nvSpPr>
          <p:cNvPr id="9" name="Isosceles Triangle 4"/>
          <p:cNvSpPr/>
          <p:nvPr/>
        </p:nvSpPr>
        <p:spPr>
          <a:xfrm>
            <a:off x="611560" y="4419602"/>
            <a:ext cx="288032" cy="2400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333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Frontend - Backend</a:t>
            </a:r>
          </a:p>
        </p:txBody>
      </p:sp>
      <p:pic>
        <p:nvPicPr>
          <p:cNvPr id="8" name="Picture 7">
            <a:extLst>
              <a:ext uri="{FF2B5EF4-FFF2-40B4-BE49-F238E27FC236}">
                <a16:creationId xmlns:a16="http://schemas.microsoft.com/office/drawing/2014/main" id="{9B85D523-DA55-5295-C64C-48BBD7408802}"/>
              </a:ext>
            </a:extLst>
          </p:cNvPr>
          <p:cNvPicPr>
            <a:picLocks noChangeAspect="1"/>
          </p:cNvPicPr>
          <p:nvPr/>
        </p:nvPicPr>
        <p:blipFill>
          <a:blip r:embed="rId3"/>
          <a:stretch>
            <a:fillRect/>
          </a:stretch>
        </p:blipFill>
        <p:spPr>
          <a:xfrm>
            <a:off x="2819400" y="1557716"/>
            <a:ext cx="3886200" cy="2049363"/>
          </a:xfrm>
          <a:prstGeom prst="rect">
            <a:avLst/>
          </a:prstGeom>
        </p:spPr>
      </p:pic>
      <p:sp>
        <p:nvSpPr>
          <p:cNvPr id="18" name="Arrow: Pentagon 17">
            <a:extLst>
              <a:ext uri="{FF2B5EF4-FFF2-40B4-BE49-F238E27FC236}">
                <a16:creationId xmlns:a16="http://schemas.microsoft.com/office/drawing/2014/main" id="{E2EB24AC-26D3-23E1-C71B-BCC7DB3AB77B}"/>
              </a:ext>
            </a:extLst>
          </p:cNvPr>
          <p:cNvSpPr/>
          <p:nvPr/>
        </p:nvSpPr>
        <p:spPr>
          <a:xfrm>
            <a:off x="1000125" y="3771901"/>
            <a:ext cx="1600200" cy="800099"/>
          </a:xfrm>
          <a:prstGeom prst="homePlat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b="1">
                <a:latin typeface="Times New Roman" pitchFamily="18" charset="0"/>
                <a:cs typeface="Times New Roman" pitchFamily="18" charset="0"/>
              </a:rPr>
              <a:t>Frontend</a:t>
            </a:r>
          </a:p>
        </p:txBody>
      </p:sp>
      <p:sp>
        <p:nvSpPr>
          <p:cNvPr id="19" name="Arrow: Chevron 18">
            <a:extLst>
              <a:ext uri="{FF2B5EF4-FFF2-40B4-BE49-F238E27FC236}">
                <a16:creationId xmlns:a16="http://schemas.microsoft.com/office/drawing/2014/main" id="{0AD1A633-0D60-5C26-97B7-5C23222CBD7E}"/>
              </a:ext>
            </a:extLst>
          </p:cNvPr>
          <p:cNvSpPr/>
          <p:nvPr/>
        </p:nvSpPr>
        <p:spPr>
          <a:xfrm>
            <a:off x="2362200" y="3771901"/>
            <a:ext cx="6457800" cy="800099"/>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Nhóm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mềm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khía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cạnh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phép</a:t>
            </a:r>
            <a:r>
              <a:rPr lang="en-US" sz="1300">
                <a:latin typeface="Times New Roman" panose="02020603050405020304" pitchFamily="18" charset="0"/>
                <a:cs typeface="Times New Roman" panose="02020603050405020304" pitchFamily="18" charset="0"/>
              </a:rPr>
              <a:t> user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nhìn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trực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quan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như</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mình</a:t>
            </a:r>
            <a:endParaRPr lang="en-US" sz="1300">
              <a:solidFill>
                <a:schemeClr val="tx1"/>
              </a:solidFill>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2BF462BA-F1C8-A564-33FE-89EE2117839C}"/>
              </a:ext>
            </a:extLst>
          </p:cNvPr>
          <p:cNvSpPr/>
          <p:nvPr/>
        </p:nvSpPr>
        <p:spPr>
          <a:xfrm>
            <a:off x="1000125" y="4694912"/>
            <a:ext cx="1600200" cy="800099"/>
          </a:xfrm>
          <a:prstGeom prst="homePlate">
            <a:avLst/>
          </a:prstGeom>
        </p:spPr>
        <p:style>
          <a:lnRef idx="2">
            <a:schemeClr val="accent3"/>
          </a:lnRef>
          <a:fillRef idx="1">
            <a:schemeClr val="lt1"/>
          </a:fillRef>
          <a:effectRef idx="0">
            <a:schemeClr val="accent3"/>
          </a:effectRef>
          <a:fontRef idx="minor">
            <a:schemeClr val="dk1"/>
          </a:fontRef>
        </p:style>
        <p:txBody>
          <a:bodyPr rtlCol="0" anchor="ctr"/>
          <a:lstStyle/>
          <a:p>
            <a:pPr marL="0" algn="ctr" defTabSz="914400" rtl="0" eaLnBrk="1" latinLnBrk="0" hangingPunct="1"/>
            <a:r>
              <a:rPr lang="en-US" sz="1800" b="1" kern="1200">
                <a:solidFill>
                  <a:schemeClr val="dk1"/>
                </a:solidFill>
                <a:latin typeface="Times New Roman" panose="02020603050405020304" pitchFamily="18" charset="0"/>
                <a:cs typeface="Times New Roman" panose="02020603050405020304" pitchFamily="18" charset="0"/>
              </a:rPr>
              <a:t>Backend</a:t>
            </a:r>
            <a:endParaRPr lang="en-US" sz="1800" b="1" kern="1200">
              <a:solidFill>
                <a:schemeClr val="dk1"/>
              </a:solidFill>
              <a:latin typeface="Times New Roman" panose="02020603050405020304" pitchFamily="18" charset="0"/>
              <a:ea typeface="+mn-ea"/>
              <a:cs typeface="Times New Roman" panose="02020603050405020304" pitchFamily="18" charset="0"/>
            </a:endParaRPr>
          </a:p>
        </p:txBody>
      </p:sp>
      <p:sp>
        <p:nvSpPr>
          <p:cNvPr id="21" name="Arrow: Chevron 20">
            <a:extLst>
              <a:ext uri="{FF2B5EF4-FFF2-40B4-BE49-F238E27FC236}">
                <a16:creationId xmlns:a16="http://schemas.microsoft.com/office/drawing/2014/main" id="{EEFB14EC-69A3-861A-FB02-FE88A8CCF243}"/>
              </a:ext>
            </a:extLst>
          </p:cNvPr>
          <p:cNvSpPr/>
          <p:nvPr/>
        </p:nvSpPr>
        <p:spPr>
          <a:xfrm>
            <a:off x="2362200" y="4694912"/>
            <a:ext cx="6457800" cy="800099"/>
          </a:xfrm>
          <a:prstGeom prst="chevron">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Nhóm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phần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mềm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khía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cạnh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sở</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tầng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lưu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giúp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vận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của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mình</a:t>
            </a:r>
            <a:endParaRPr lang="en-US" sz="1300">
              <a:latin typeface="Times New Roman" panose="02020603050405020304" pitchFamily="18" charset="0"/>
              <a:cs typeface="Times New Roman" panose="02020603050405020304" pitchFamily="18" charset="0"/>
            </a:endParaRPr>
          </a:p>
        </p:txBody>
      </p:sp>
      <p:sp>
        <p:nvSpPr>
          <p:cNvPr id="22" name="Arrow: Pentagon 21">
            <a:extLst>
              <a:ext uri="{FF2B5EF4-FFF2-40B4-BE49-F238E27FC236}">
                <a16:creationId xmlns:a16="http://schemas.microsoft.com/office/drawing/2014/main" id="{7041E58D-F8A9-94B5-7962-E9FF623E4CD5}"/>
              </a:ext>
            </a:extLst>
          </p:cNvPr>
          <p:cNvSpPr/>
          <p:nvPr/>
        </p:nvSpPr>
        <p:spPr>
          <a:xfrm>
            <a:off x="1000125" y="5617922"/>
            <a:ext cx="1600200" cy="935277"/>
          </a:xfrm>
          <a:prstGeom prst="homePlat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kern="1200">
                <a:solidFill>
                  <a:schemeClr val="dk1"/>
                </a:solidFill>
                <a:latin typeface="Times New Roman" panose="02020603050405020304" pitchFamily="18" charset="0"/>
                <a:cs typeface="Times New Roman" panose="02020603050405020304" pitchFamily="18" charset="0"/>
              </a:rPr>
              <a:t>API</a:t>
            </a:r>
            <a:endParaRPr lang="en-US" sz="1800" b="1">
              <a:latin typeface="Times New Roman" pitchFamily="18" charset="0"/>
              <a:cs typeface="Times New Roman" pitchFamily="18" charset="0"/>
            </a:endParaRPr>
          </a:p>
        </p:txBody>
      </p:sp>
      <p:sp>
        <p:nvSpPr>
          <p:cNvPr id="23" name="Arrow: Chevron 22">
            <a:extLst>
              <a:ext uri="{FF2B5EF4-FFF2-40B4-BE49-F238E27FC236}">
                <a16:creationId xmlns:a16="http://schemas.microsoft.com/office/drawing/2014/main" id="{4103DC7C-9A3A-647B-C932-0D44A553D7A7}"/>
              </a:ext>
            </a:extLst>
          </p:cNvPr>
          <p:cNvSpPr/>
          <p:nvPr/>
        </p:nvSpPr>
        <p:spPr>
          <a:xfrm>
            <a:off x="2362200" y="5621314"/>
            <a:ext cx="6457800" cy="935277"/>
          </a:xfrm>
          <a:prstGeom prst="chevron">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i="1">
                <a:latin typeface="Times New Roman" panose="02020603050405020304" pitchFamily="18" charset="0"/>
                <a:cs typeface="Times New Roman" panose="02020603050405020304" pitchFamily="18" charset="0"/>
              </a:rPr>
              <a:t>Ý </a:t>
            </a:r>
            <a:r>
              <a:rPr lang="en-US" sz="1300" b="1" i="1" err="1">
                <a:latin typeface="Times New Roman" panose="02020603050405020304" pitchFamily="18" charset="0"/>
                <a:cs typeface="Times New Roman" panose="02020603050405020304" pitchFamily="18" charset="0"/>
              </a:rPr>
              <a:t>nghĩa</a:t>
            </a:r>
            <a:r>
              <a:rPr lang="en-US" sz="1300" b="1" i="1">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Application Programming Interface – Giao </a:t>
            </a:r>
            <a:r>
              <a:rPr lang="en-US" sz="1300" err="1">
                <a:latin typeface="Times New Roman" panose="02020603050405020304" pitchFamily="18" charset="0"/>
                <a:cs typeface="Times New Roman" panose="02020603050405020304" pitchFamily="18" charset="0"/>
              </a:rPr>
              <a:t>diện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lập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trình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endParaRPr lang="en-US" sz="130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err="1">
                <a:latin typeface="Times New Roman" panose="02020603050405020304" pitchFamily="18" charset="0"/>
                <a:cs typeface="Times New Roman" panose="02020603050405020304" pitchFamily="18" charset="0"/>
              </a:rPr>
              <a:t>Là</a:t>
            </a:r>
            <a:r>
              <a:rPr lang="en-US" sz="1300">
                <a:latin typeface="Times New Roman" panose="02020603050405020304" pitchFamily="18" charset="0"/>
                <a:cs typeface="Times New Roman" panose="02020603050405020304" pitchFamily="18" charset="0"/>
              </a:rPr>
              <a:t> interface do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ra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phép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ứng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dụng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trao</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đổi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tới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web, </a:t>
            </a:r>
            <a:r>
              <a:rPr lang="en-US" sz="1300" err="1">
                <a:latin typeface="Times New Roman" panose="02020603050405020304" pitchFamily="18" charset="0"/>
                <a:cs typeface="Times New Roman" panose="02020603050405020304" pitchFamily="18" charset="0"/>
              </a:rPr>
              <a:t>tương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giữa</a:t>
            </a:r>
            <a:r>
              <a:rPr lang="en-US" sz="1300">
                <a:latin typeface="Times New Roman" panose="02020603050405020304" pitchFamily="18" charset="0"/>
                <a:cs typeface="Times New Roman" panose="02020603050405020304" pitchFamily="18" charset="0"/>
              </a:rPr>
              <a:t> FE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BE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thông</a:t>
            </a:r>
            <a:r>
              <a:rPr lang="en-US" sz="1300">
                <a:latin typeface="Times New Roman" panose="02020603050405020304" pitchFamily="18" charset="0"/>
                <a:cs typeface="Times New Roman" panose="02020603050405020304" pitchFamily="18" charset="0"/>
              </a:rPr>
              <a:t> qua </a:t>
            </a:r>
            <a:r>
              <a:rPr lang="en-US" sz="1300" err="1">
                <a:latin typeface="Times New Roman" panose="02020603050405020304" pitchFamily="18" charset="0"/>
                <a:cs typeface="Times New Roman" panose="02020603050405020304" pitchFamily="18" charset="0"/>
              </a:rPr>
              <a:t>RestfulAPI</a:t>
            </a:r>
            <a:r>
              <a:rPr lang="en-US" sz="1300">
                <a:latin typeface="Times New Roman" panose="02020603050405020304" pitchFamily="18" charset="0"/>
                <a:cs typeface="Times New Roman" panose="02020603050405020304" pitchFamily="18" charset="0"/>
              </a:rPr>
              <a:t>)</a:t>
            </a:r>
            <a:endParaRPr lang="en-US" sz="1300"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30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SPA - MPA</a:t>
            </a:r>
          </a:p>
        </p:txBody>
      </p:sp>
      <p:pic>
        <p:nvPicPr>
          <p:cNvPr id="4" name="Picture 3">
            <a:extLst>
              <a:ext uri="{FF2B5EF4-FFF2-40B4-BE49-F238E27FC236}">
                <a16:creationId xmlns:a16="http://schemas.microsoft.com/office/drawing/2014/main" id="{BF451BDF-AFD2-1125-9B08-E09E8CF86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600200"/>
            <a:ext cx="6362700" cy="4867466"/>
          </a:xfrm>
          <a:prstGeom prst="rect">
            <a:avLst/>
          </a:prstGeom>
        </p:spPr>
      </p:pic>
    </p:spTree>
    <p:extLst>
      <p:ext uri="{BB962C8B-B14F-4D97-AF65-F5344CB8AC3E}">
        <p14:creationId xmlns:p14="http://schemas.microsoft.com/office/powerpoint/2010/main" val="38270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lang="en-US" altLang="ja-JP" err="1">
                <a:latin typeface="Times New Roman" panose="02020603050405020304" pitchFamily="18" charset="0"/>
                <a:cs typeface="Times New Roman" panose="02020603050405020304" pitchFamily="18" charset="0"/>
              </a:rPr>
              <a:t>Tổng</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quan</a:t>
            </a:r>
            <a:r>
              <a:rPr lang="en-US" altLang="ja-JP">
                <a:latin typeface="Times New Roman" panose="02020603050405020304" pitchFamily="18" charset="0"/>
                <a:cs typeface="Times New Roman" panose="02020603050405020304" pitchFamily="18" charset="0"/>
              </a:rPr>
              <a:t> </a:t>
            </a:r>
            <a:r>
              <a:rPr lang="en-US" altLang="ja-JP" err="1">
                <a:latin typeface="Times New Roman" panose="02020603050405020304" pitchFamily="18" charset="0"/>
                <a:cs typeface="Times New Roman" panose="02020603050405020304" pitchFamily="18" charset="0"/>
              </a:rPr>
              <a:t>về</a:t>
            </a:r>
            <a:r>
              <a:rPr lang="en-US" altLang="ja-JP">
                <a:latin typeface="Times New Roman" panose="02020603050405020304" pitchFamily="18" charset="0"/>
                <a:cs typeface="Times New Roman" panose="02020603050405020304" pitchFamily="18" charset="0"/>
              </a:rPr>
              <a:t> ReactJS</a:t>
            </a:r>
            <a:endParaRPr lang="ja-JP" altLang="en-US">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037BF80-9642-759D-108F-4F4CAF83AAD2}"/>
              </a:ext>
            </a:extLst>
          </p:cNvPr>
          <p:cNvSpPr>
            <a:spLocks noGrp="1"/>
          </p:cNvSpPr>
          <p:nvPr>
            <p:ph idx="1"/>
          </p:nvPr>
        </p:nvSpPr>
        <p:spPr>
          <a:xfrm>
            <a:off x="540000" y="914402"/>
            <a:ext cx="8280000" cy="5714998"/>
          </a:xfrm>
        </p:spPr>
        <p:txBody>
          <a:bodyPr>
            <a:normAutofit/>
          </a:bodyPr>
          <a:lstStyle/>
          <a:p>
            <a:pPr algn="just">
              <a:buFont typeface="Wingdings" panose="05000000000000000000" pitchFamily="2" charset="2"/>
              <a:buChar char="v"/>
            </a:pPr>
            <a:r>
              <a:rPr lang="en-US" sz="1800" b="1" err="1">
                <a:solidFill>
                  <a:srgbClr val="C00000"/>
                </a:solidFill>
                <a:latin typeface="Times New Roman" panose="02020603050405020304" pitchFamily="18" charset="0"/>
                <a:cs typeface="Times New Roman" panose="02020603050405020304" pitchFamily="18" charset="0"/>
              </a:rPr>
              <a:t>Một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số</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thuật</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ngữ</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cơ</a:t>
            </a:r>
            <a:r>
              <a:rPr lang="en-US" sz="1800" b="1">
                <a:solidFill>
                  <a:srgbClr val="C00000"/>
                </a:solidFill>
                <a:latin typeface="Times New Roman" panose="02020603050405020304" pitchFamily="18" charset="0"/>
                <a:cs typeface="Times New Roman" panose="02020603050405020304" pitchFamily="18" charset="0"/>
              </a:rPr>
              <a:t> </a:t>
            </a:r>
            <a:r>
              <a:rPr lang="en-US" sz="1800" b="1" err="1">
                <a:solidFill>
                  <a:srgbClr val="C00000"/>
                </a:solidFill>
                <a:latin typeface="Times New Roman" panose="02020603050405020304" pitchFamily="18" charset="0"/>
                <a:cs typeface="Times New Roman" panose="02020603050405020304" pitchFamily="18" charset="0"/>
              </a:rPr>
              <a:t>bản</a:t>
            </a:r>
            <a:endParaRPr lang="en-US" sz="1800" b="1">
              <a:solidFill>
                <a:srgbClr val="C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SPA - MPA</a:t>
            </a:r>
          </a:p>
        </p:txBody>
      </p:sp>
      <p:sp>
        <p:nvSpPr>
          <p:cNvPr id="3" name="Rounded Rectangle 7">
            <a:extLst>
              <a:ext uri="{FF2B5EF4-FFF2-40B4-BE49-F238E27FC236}">
                <a16:creationId xmlns:a16="http://schemas.microsoft.com/office/drawing/2014/main" id="{906B97CC-E83F-7C98-EBDF-E44FD0E65E6A}"/>
              </a:ext>
            </a:extLst>
          </p:cNvPr>
          <p:cNvSpPr/>
          <p:nvPr/>
        </p:nvSpPr>
        <p:spPr>
          <a:xfrm>
            <a:off x="1712883" y="1524000"/>
            <a:ext cx="1480904"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a:latin typeface="Times New Roman" pitchFamily="18" charset="0"/>
                <a:cs typeface="Times New Roman" pitchFamily="18" charset="0"/>
              </a:rPr>
              <a:t>MPA</a:t>
            </a:r>
          </a:p>
        </p:txBody>
      </p:sp>
      <p:sp>
        <p:nvSpPr>
          <p:cNvPr id="6" name="Rectangle 5">
            <a:extLst>
              <a:ext uri="{FF2B5EF4-FFF2-40B4-BE49-F238E27FC236}">
                <a16:creationId xmlns:a16="http://schemas.microsoft.com/office/drawing/2014/main" id="{CD4E5EC3-BA12-6E05-D0B5-C836489CA3FF}"/>
              </a:ext>
            </a:extLst>
          </p:cNvPr>
          <p:cNvSpPr/>
          <p:nvPr/>
        </p:nvSpPr>
        <p:spPr>
          <a:xfrm>
            <a:off x="652696" y="2286000"/>
            <a:ext cx="3581400" cy="5333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a:solidFill>
                  <a:schemeClr val="tx1"/>
                </a:solidFill>
                <a:latin typeface="Times New Roman" panose="02020603050405020304" pitchFamily="18" charset="0"/>
                <a:cs typeface="Times New Roman" panose="02020603050405020304" pitchFamily="18" charset="0"/>
              </a:rPr>
              <a:t>Ý </a:t>
            </a:r>
            <a:r>
              <a:rPr lang="en-US" sz="1400" b="1" i="1" err="1">
                <a:solidFill>
                  <a:schemeClr val="tx1"/>
                </a:solidFill>
                <a:latin typeface="Times New Roman" panose="02020603050405020304" pitchFamily="18" charset="0"/>
                <a:cs typeface="Times New Roman" panose="02020603050405020304" pitchFamily="18" charset="0"/>
              </a:rPr>
              <a:t>nghĩa</a:t>
            </a:r>
            <a:r>
              <a:rPr lang="en-US" sz="1400" b="1" i="1">
                <a:solidFill>
                  <a:schemeClr val="tx1"/>
                </a:solidFill>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Multi Page Application -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nhiều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a:t>
            </a:r>
          </a:p>
        </p:txBody>
      </p:sp>
      <p:sp>
        <p:nvSpPr>
          <p:cNvPr id="7" name="Rounded Rectangle 12">
            <a:extLst>
              <a:ext uri="{FF2B5EF4-FFF2-40B4-BE49-F238E27FC236}">
                <a16:creationId xmlns:a16="http://schemas.microsoft.com/office/drawing/2014/main" id="{7C8B66E4-B4B3-F78E-629B-F223C0ADF4A3}"/>
              </a:ext>
            </a:extLst>
          </p:cNvPr>
          <p:cNvSpPr/>
          <p:nvPr/>
        </p:nvSpPr>
        <p:spPr>
          <a:xfrm>
            <a:off x="5912185" y="1524000"/>
            <a:ext cx="1444421"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b="1">
                <a:latin typeface="Times New Roman" pitchFamily="18" charset="0"/>
                <a:cs typeface="Times New Roman" pitchFamily="18" charset="0"/>
              </a:rPr>
              <a:t>SPA</a:t>
            </a:r>
          </a:p>
        </p:txBody>
      </p:sp>
      <p:sp>
        <p:nvSpPr>
          <p:cNvPr id="8" name="Down Arrow 13">
            <a:extLst>
              <a:ext uri="{FF2B5EF4-FFF2-40B4-BE49-F238E27FC236}">
                <a16:creationId xmlns:a16="http://schemas.microsoft.com/office/drawing/2014/main" id="{EBDEF76A-EBF7-509C-4707-5C9A506F7686}"/>
              </a:ext>
            </a:extLst>
          </p:cNvPr>
          <p:cNvSpPr/>
          <p:nvPr/>
        </p:nvSpPr>
        <p:spPr>
          <a:xfrm>
            <a:off x="6596296" y="2057400"/>
            <a:ext cx="76200" cy="2286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9" name="Rectangle 8">
            <a:extLst>
              <a:ext uri="{FF2B5EF4-FFF2-40B4-BE49-F238E27FC236}">
                <a16:creationId xmlns:a16="http://schemas.microsoft.com/office/drawing/2014/main" id="{A96AEE2B-2568-C8A0-6E3B-C9F698EC3A67}"/>
              </a:ext>
            </a:extLst>
          </p:cNvPr>
          <p:cNvSpPr/>
          <p:nvPr/>
        </p:nvSpPr>
        <p:spPr>
          <a:xfrm>
            <a:off x="4843696" y="2286000"/>
            <a:ext cx="3581400" cy="53339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b="1" i="1">
                <a:latin typeface="Times New Roman" panose="02020603050405020304" pitchFamily="18" charset="0"/>
                <a:cs typeface="Times New Roman" panose="02020603050405020304" pitchFamily="18" charset="0"/>
              </a:rPr>
              <a:t>Ý </a:t>
            </a:r>
            <a:r>
              <a:rPr lang="en-US" sz="1400" b="1" i="1" err="1">
                <a:latin typeface="Times New Roman" panose="02020603050405020304" pitchFamily="18" charset="0"/>
                <a:cs typeface="Times New Roman" panose="02020603050405020304" pitchFamily="18" charset="0"/>
              </a:rPr>
              <a:t>nghĩa</a:t>
            </a:r>
            <a:r>
              <a:rPr lang="en-US" sz="1400" b="1" i="1">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Là</a:t>
            </a:r>
            <a:r>
              <a:rPr lang="en-US" sz="1400">
                <a:latin typeface="Times New Roman" panose="02020603050405020304" pitchFamily="18" charset="0"/>
                <a:cs typeface="Times New Roman" panose="02020603050405020304" pitchFamily="18" charset="0"/>
              </a:rPr>
              <a:t> Single Page Application - </a:t>
            </a:r>
            <a:r>
              <a:rPr lang="en-US" sz="1400" err="1">
                <a:latin typeface="Times New Roman" panose="02020603050405020304" pitchFamily="18" charset="0"/>
                <a:cs typeface="Times New Roman" panose="02020603050405020304" pitchFamily="18" charset="0"/>
              </a:rPr>
              <a:t>ứng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dụng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đơn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B78431B6-DFBE-586E-2AD1-3D8543747B85}"/>
              </a:ext>
            </a:extLst>
          </p:cNvPr>
          <p:cNvSpPr/>
          <p:nvPr/>
        </p:nvSpPr>
        <p:spPr>
          <a:xfrm>
            <a:off x="682513" y="3054624"/>
            <a:ext cx="3581400" cy="13840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b="1" i="1" err="1">
                <a:solidFill>
                  <a:schemeClr val="tx1"/>
                </a:solidFill>
                <a:latin typeface="Times New Roman" panose="02020603050405020304" pitchFamily="18" charset="0"/>
                <a:cs typeface="Times New Roman" panose="02020603050405020304" pitchFamily="18" charset="0"/>
              </a:rPr>
              <a:t>Đặc</a:t>
            </a:r>
            <a:r>
              <a:rPr lang="en-US" sz="1400" b="1" i="1">
                <a:solidFill>
                  <a:schemeClr val="tx1"/>
                </a:solidFill>
                <a:latin typeface="Times New Roman" panose="02020603050405020304" pitchFamily="18" charset="0"/>
                <a:cs typeface="Times New Roman" panose="02020603050405020304" pitchFamily="18" charset="0"/>
              </a:rPr>
              <a:t> </a:t>
            </a:r>
            <a:r>
              <a:rPr lang="en-US" sz="1400" b="1" i="1" err="1">
                <a:solidFill>
                  <a:schemeClr val="tx1"/>
                </a:solidFill>
                <a:latin typeface="Times New Roman" panose="02020603050405020304" pitchFamily="18" charset="0"/>
                <a:cs typeface="Times New Roman" panose="02020603050405020304" pitchFamily="18" charset="0"/>
              </a:rPr>
              <a:t>điểm</a:t>
            </a:r>
            <a:r>
              <a:rPr lang="en-US" sz="1400" b="1" i="1">
                <a:solidFill>
                  <a:schemeClr val="tx1"/>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chuyển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/redirect/</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reload sang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được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ở </a:t>
            </a:r>
            <a:r>
              <a:rPr lang="en-US" sz="1400" err="1">
                <a:latin typeface="Times New Roman" panose="02020603050405020304" pitchFamily="18" charset="0"/>
                <a:cs typeface="Times New Roman" panose="02020603050405020304" pitchFamily="18" charset="0"/>
              </a:rPr>
              <a:t>phía</a:t>
            </a:r>
            <a:r>
              <a:rPr lang="en-US" sz="1400">
                <a:latin typeface="Times New Roman" panose="02020603050405020304" pitchFamily="18" charset="0"/>
                <a:cs typeface="Times New Roman" panose="02020603050405020304" pitchFamily="18" charset="0"/>
              </a:rPr>
              <a:t> server</a:t>
            </a:r>
          </a:p>
        </p:txBody>
      </p:sp>
      <p:sp>
        <p:nvSpPr>
          <p:cNvPr id="11" name="Down Arrow 10">
            <a:extLst>
              <a:ext uri="{FF2B5EF4-FFF2-40B4-BE49-F238E27FC236}">
                <a16:creationId xmlns:a16="http://schemas.microsoft.com/office/drawing/2014/main" id="{AB00B1AC-4088-B8CE-A715-DB31259C0CD9}"/>
              </a:ext>
            </a:extLst>
          </p:cNvPr>
          <p:cNvSpPr/>
          <p:nvPr/>
        </p:nvSpPr>
        <p:spPr>
          <a:xfrm>
            <a:off x="2405296" y="2057401"/>
            <a:ext cx="76200" cy="194402"/>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Down Arrow 10">
            <a:extLst>
              <a:ext uri="{FF2B5EF4-FFF2-40B4-BE49-F238E27FC236}">
                <a16:creationId xmlns:a16="http://schemas.microsoft.com/office/drawing/2014/main" id="{74C040E2-1395-6853-889E-DFEFB0E272C6}"/>
              </a:ext>
            </a:extLst>
          </p:cNvPr>
          <p:cNvSpPr/>
          <p:nvPr/>
        </p:nvSpPr>
        <p:spPr>
          <a:xfrm>
            <a:off x="2425174" y="2819932"/>
            <a:ext cx="56322" cy="228066"/>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ectangle 12">
            <a:extLst>
              <a:ext uri="{FF2B5EF4-FFF2-40B4-BE49-F238E27FC236}">
                <a16:creationId xmlns:a16="http://schemas.microsoft.com/office/drawing/2014/main" id="{D2C52511-80A0-9E37-3955-7AF63D1B752C}"/>
              </a:ext>
            </a:extLst>
          </p:cNvPr>
          <p:cNvSpPr/>
          <p:nvPr/>
        </p:nvSpPr>
        <p:spPr>
          <a:xfrm>
            <a:off x="4876853" y="3089416"/>
            <a:ext cx="3581400" cy="1349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b="1" i="1" err="1">
                <a:latin typeface="Times New Roman" panose="02020603050405020304" pitchFamily="18" charset="0"/>
                <a:cs typeface="Times New Roman" panose="02020603050405020304" pitchFamily="18" charset="0"/>
              </a:rPr>
              <a:t>Đặc</a:t>
            </a:r>
            <a:r>
              <a:rPr lang="en-US" sz="1400" b="1" i="1">
                <a:latin typeface="Times New Roman" panose="02020603050405020304" pitchFamily="18" charset="0"/>
                <a:cs typeface="Times New Roman" panose="02020603050405020304" pitchFamily="18" charset="0"/>
              </a:rPr>
              <a:t> </a:t>
            </a:r>
            <a:r>
              <a:rPr lang="en-US" sz="1400" b="1" i="1" err="1">
                <a:latin typeface="Times New Roman" panose="02020603050405020304" pitchFamily="18" charset="0"/>
                <a:cs typeface="Times New Roman" panose="02020603050405020304" pitchFamily="18" charset="0"/>
              </a:rPr>
              <a:t>điểm</a:t>
            </a:r>
            <a:r>
              <a:rPr lang="en-US" sz="1400" b="1" i="1">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Khi </a:t>
            </a:r>
            <a:r>
              <a:rPr lang="en-US" sz="1400" err="1">
                <a:latin typeface="Times New Roman" panose="02020603050405020304" pitchFamily="18" charset="0"/>
                <a:cs typeface="Times New Roman" panose="02020603050405020304" pitchFamily="18" charset="0"/>
              </a:rPr>
              <a:t>chuyển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/redirect/</a:t>
            </a:r>
            <a:r>
              <a:rPr lang="en-US" sz="1400" err="1">
                <a:latin typeface="Times New Roman" panose="02020603050405020304" pitchFamily="18" charset="0"/>
                <a:cs typeface="Times New Roman" panose="02020603050405020304" pitchFamily="18" charset="0"/>
              </a:rPr>
              <a:t>thực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hiện</a:t>
            </a:r>
            <a:r>
              <a:rPr lang="en-US" sz="1400">
                <a:latin typeface="Times New Roman" panose="02020603050405020304" pitchFamily="18" charset="0"/>
                <a:cs typeface="Times New Roman" panose="02020603050405020304" pitchFamily="18" charset="0"/>
              </a:rPr>
              <a:t> action </a:t>
            </a:r>
            <a:r>
              <a:rPr lang="en-US" sz="1400" err="1">
                <a:latin typeface="Times New Roman" panose="02020603050405020304" pitchFamily="18" charset="0"/>
                <a:cs typeface="Times New Roman" panose="02020603050405020304" pitchFamily="18" charset="0"/>
              </a:rPr>
              <a:t>thì</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có</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trạng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thái</a:t>
            </a:r>
            <a:r>
              <a:rPr lang="en-US" sz="1400">
                <a:latin typeface="Times New Roman" panose="02020603050405020304" pitchFamily="18" charset="0"/>
                <a:cs typeface="Times New Roman" panose="02020603050405020304" pitchFamily="18" charset="0"/>
              </a:rPr>
              <a:t> reload sang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mới</a:t>
            </a:r>
            <a:r>
              <a:rPr lang="en-US" sz="140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sz="1400" err="1">
                <a:latin typeface="Times New Roman" panose="02020603050405020304" pitchFamily="18" charset="0"/>
                <a:cs typeface="Times New Roman" panose="02020603050405020304" pitchFamily="18" charset="0"/>
              </a:rPr>
              <a:t>Không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tải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lại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toàn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bộ</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mà</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chỉ</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cập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nhật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các</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phần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nội</a:t>
            </a:r>
            <a:r>
              <a:rPr lang="en-US" sz="1400">
                <a:latin typeface="Times New Roman" panose="02020603050405020304" pitchFamily="18" charset="0"/>
                <a:cs typeface="Times New Roman" panose="02020603050405020304" pitchFamily="18" charset="0"/>
              </a:rPr>
              <a:t> dung </a:t>
            </a:r>
            <a:r>
              <a:rPr lang="en-US" sz="1400" err="1">
                <a:latin typeface="Times New Roman" panose="02020603050405020304" pitchFamily="18" charset="0"/>
                <a:cs typeface="Times New Roman" panose="02020603050405020304" pitchFamily="18" charset="0"/>
              </a:rPr>
              <a:t>cần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thiết</a:t>
            </a:r>
            <a:endParaRPr lang="en-US" sz="1400">
              <a:latin typeface="Times New Roman" panose="02020603050405020304" pitchFamily="18" charset="0"/>
              <a:cs typeface="Times New Roman" panose="02020603050405020304" pitchFamily="18" charset="0"/>
            </a:endParaRPr>
          </a:p>
        </p:txBody>
      </p:sp>
      <p:sp>
        <p:nvSpPr>
          <p:cNvPr id="14" name="Down Arrow 10">
            <a:extLst>
              <a:ext uri="{FF2B5EF4-FFF2-40B4-BE49-F238E27FC236}">
                <a16:creationId xmlns:a16="http://schemas.microsoft.com/office/drawing/2014/main" id="{196B54CB-C9FA-7151-D566-26AA40394106}"/>
              </a:ext>
            </a:extLst>
          </p:cNvPr>
          <p:cNvSpPr/>
          <p:nvPr/>
        </p:nvSpPr>
        <p:spPr>
          <a:xfrm>
            <a:off x="6619514" y="2854725"/>
            <a:ext cx="56322" cy="228066"/>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a:extLst>
              <a:ext uri="{FF2B5EF4-FFF2-40B4-BE49-F238E27FC236}">
                <a16:creationId xmlns:a16="http://schemas.microsoft.com/office/drawing/2014/main" id="{811BD99C-7C0B-DD51-E1DA-1A36C3D5D17A}"/>
              </a:ext>
            </a:extLst>
          </p:cNvPr>
          <p:cNvSpPr/>
          <p:nvPr/>
        </p:nvSpPr>
        <p:spPr>
          <a:xfrm>
            <a:off x="689139" y="4470637"/>
            <a:ext cx="7924800" cy="2108269"/>
          </a:xfrm>
          <a:prstGeom prst="rect">
            <a:avLst/>
          </a:prstGeom>
        </p:spPr>
        <p:txBody>
          <a:bodyPr wrap="square">
            <a:spAutoFit/>
          </a:bodyPr>
          <a:lstStyle/>
          <a:p>
            <a:pPr lvl="0">
              <a:defRPr/>
            </a:pPr>
            <a:r>
              <a:rPr lang="en-US" sz="1400" b="1">
                <a:latin typeface="Times New Roman" panose="02020603050405020304" pitchFamily="18" charset="0"/>
                <a:cs typeface="Times New Roman" panose="02020603050405020304" pitchFamily="18" charset="0"/>
              </a:rPr>
              <a:t>So </a:t>
            </a:r>
            <a:r>
              <a:rPr lang="en-US" sz="1400" b="1" err="1">
                <a:latin typeface="Times New Roman" panose="02020603050405020304" pitchFamily="18" charset="0"/>
                <a:cs typeface="Times New Roman" panose="02020603050405020304" pitchFamily="18" charset="0"/>
              </a:rPr>
              <a:t>sánh</a:t>
            </a:r>
            <a:r>
              <a:rPr lang="en-US" sz="1400" b="1">
                <a:latin typeface="Times New Roman" panose="02020603050405020304" pitchFamily="18" charset="0"/>
                <a:cs typeface="Times New Roman" panose="02020603050405020304" pitchFamily="18" charset="0"/>
              </a:rPr>
              <a:t>:</a:t>
            </a:r>
          </a:p>
          <a:p>
            <a:pPr lvl="0">
              <a:defRPr/>
            </a:pPr>
            <a:r>
              <a:rPr lang="en-US" sz="1300" err="1">
                <a:latin typeface="Times New Roman" panose="02020603050405020304" pitchFamily="18" charset="0"/>
                <a:cs typeface="Times New Roman" panose="02020603050405020304" pitchFamily="18" charset="0"/>
              </a:rPr>
              <a:t>Giữa</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MPA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SPA</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thì</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sự</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nhau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trong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kiến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trúc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hệ</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thống</a:t>
            </a:r>
            <a:r>
              <a:rPr lang="en-US" sz="1300">
                <a:latin typeface="Times New Roman" panose="02020603050405020304" pitchFamily="18" charset="0"/>
                <a:cs typeface="Times New Roman" panose="02020603050405020304" pitchFamily="18" charset="0"/>
              </a:rPr>
              <a:t> app. </a:t>
            </a:r>
          </a:p>
          <a:p>
            <a:pPr marL="171450" lvl="0" indent="-171450">
              <a:buFont typeface="Arial" panose="020B0604020202020204" pitchFamily="34" charset="0"/>
              <a:buChar char="•"/>
              <a:defRPr/>
            </a:pPr>
            <a:r>
              <a:rPr lang="en-US" sz="1300" b="1">
                <a:latin typeface="Times New Roman" panose="02020603050405020304" pitchFamily="18" charset="0"/>
                <a:cs typeface="Times New Roman" panose="02020603050405020304" pitchFamily="18" charset="0"/>
              </a:rPr>
              <a:t>MPA:</a:t>
            </a:r>
            <a:r>
              <a:rPr lang="en-US" sz="1300">
                <a:latin typeface="Times New Roman" panose="02020603050405020304" pitchFamily="18" charset="0"/>
                <a:cs typeface="Times New Roman" panose="02020603050405020304" pitchFamily="18" charset="0"/>
              </a:rPr>
              <a:t> </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chủ</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yếu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tại</a:t>
            </a:r>
            <a:r>
              <a:rPr lang="en-US" sz="1300">
                <a:latin typeface="Times New Roman" panose="02020603050405020304" pitchFamily="18" charset="0"/>
                <a:cs typeface="Times New Roman" panose="02020603050405020304" pitchFamily="18" charset="0"/>
              </a:rPr>
              <a:t> server.</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Mỗi</a:t>
            </a:r>
            <a:r>
              <a:rPr lang="en-US" sz="1300">
                <a:latin typeface="Times New Roman" panose="02020603050405020304" pitchFamily="18" charset="0"/>
                <a:cs typeface="Times New Roman" panose="02020603050405020304" pitchFamily="18" charset="0"/>
              </a:rPr>
              <a:t> request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được</a:t>
            </a:r>
            <a:r>
              <a:rPr lang="en-US" sz="1300">
                <a:latin typeface="Times New Roman" panose="02020603050405020304" pitchFamily="18" charset="0"/>
                <a:cs typeface="Times New Roman" panose="02020603050405020304" pitchFamily="18" charset="0"/>
              </a:rPr>
              <a:t> server </a:t>
            </a:r>
            <a:r>
              <a:rPr lang="en-US" sz="1300" err="1">
                <a:latin typeface="Times New Roman" panose="02020603050405020304" pitchFamily="18" charset="0"/>
                <a:cs typeface="Times New Roman" panose="02020603050405020304" pitchFamily="18" charset="0"/>
              </a:rPr>
              <a:t>trả</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một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HTML </a:t>
            </a:r>
            <a:r>
              <a:rPr lang="en-US" sz="1300" err="1">
                <a:latin typeface="Times New Roman" panose="02020603050405020304" pitchFamily="18" charset="0"/>
                <a:cs typeface="Times New Roman" panose="02020603050405020304" pitchFamily="18" charset="0"/>
              </a:rPr>
              <a:t>mới</a:t>
            </a:r>
            <a:r>
              <a:rPr lang="en-US" sz="1300">
                <a:latin typeface="Times New Roman" panose="02020603050405020304" pitchFamily="18" charset="0"/>
                <a:cs typeface="Times New Roman" panose="02020603050405020304" pitchFamily="18" charset="0"/>
              </a:rPr>
              <a:t> =&gt;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thể</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gián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đoạn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về</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nghiêm</a:t>
            </a:r>
            <a:r>
              <a:rPr lang="en-US" sz="1300">
                <a:latin typeface="Times New Roman" panose="02020603050405020304" pitchFamily="18" charset="0"/>
                <a:cs typeface="Times New Roman" panose="02020603050405020304" pitchFamily="18" charset="0"/>
              </a:rPr>
              <a:t> do </a:t>
            </a:r>
            <a:r>
              <a:rPr lang="en-US" sz="1300" err="1">
                <a:latin typeface="Times New Roman" panose="02020603050405020304" pitchFamily="18" charset="0"/>
                <a:cs typeface="Times New Roman" panose="02020603050405020304" pitchFamily="18" charset="0"/>
              </a:rPr>
              <a:t>tải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lại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endParaRPr lang="en-US" sz="130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defRPr/>
            </a:pPr>
            <a:r>
              <a:rPr lang="en-US" sz="1300" b="1">
                <a:latin typeface="Times New Roman" panose="02020603050405020304" pitchFamily="18" charset="0"/>
                <a:cs typeface="Times New Roman" panose="02020603050405020304" pitchFamily="18" charset="0"/>
              </a:rPr>
              <a:t>SPA:</a:t>
            </a:r>
          </a:p>
          <a:p>
            <a:pPr marL="628650" lvl="1" indent="-171450">
              <a:buFont typeface="Courier New" panose="02070309020205020404" pitchFamily="49" charset="0"/>
              <a:buChar char="o"/>
              <a:defRPr/>
            </a:pPr>
            <a:r>
              <a:rPr lang="en-US" sz="1300">
                <a:latin typeface="Times New Roman" panose="02020603050405020304" pitchFamily="18" charset="0"/>
                <a:cs typeface="Times New Roman" panose="02020603050405020304" pitchFamily="18" charset="0"/>
              </a:rPr>
              <a:t>Server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cung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cấp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render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thành</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thì</a:t>
            </a:r>
            <a:r>
              <a:rPr lang="en-US" sz="1300">
                <a:latin typeface="Times New Roman" panose="02020603050405020304" pitchFamily="18" charset="0"/>
                <a:cs typeface="Times New Roman" panose="02020603050405020304" pitchFamily="18" charset="0"/>
              </a:rPr>
              <a:t> client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a:t>
            </a:r>
          </a:p>
          <a:p>
            <a:pPr marL="628650" lvl="1" indent="-171450">
              <a:buFont typeface="Courier New" panose="02070309020205020404" pitchFamily="49" charset="0"/>
              <a:buChar char="o"/>
              <a:defRPr/>
            </a:pPr>
            <a:r>
              <a:rPr lang="en-US" sz="1300" err="1">
                <a:latin typeface="Times New Roman" panose="02020603050405020304" pitchFamily="18" charset="0"/>
                <a:cs typeface="Times New Roman" panose="02020603050405020304" pitchFamily="18" charset="0"/>
              </a:rPr>
              <a:t>Không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có</a:t>
            </a:r>
            <a:r>
              <a:rPr lang="en-US" sz="1300">
                <a:latin typeface="Times New Roman" panose="02020603050405020304" pitchFamily="18" charset="0"/>
                <a:cs typeface="Times New Roman" panose="02020603050405020304" pitchFamily="18" charset="0"/>
              </a:rPr>
              <a:t> reload </a:t>
            </a:r>
            <a:r>
              <a:rPr lang="en-US" sz="1300" err="1">
                <a:latin typeface="Times New Roman" panose="02020603050405020304" pitchFamily="18" charset="0"/>
                <a:cs typeface="Times New Roman" panose="02020603050405020304" pitchFamily="18" charset="0"/>
              </a:rPr>
              <a:t>trang</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dữ</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liệu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hiển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thị</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mượt</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mà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tuy</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nhiên</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phía</a:t>
            </a:r>
            <a:r>
              <a:rPr lang="en-US" sz="1300">
                <a:latin typeface="Times New Roman" panose="02020603050405020304" pitchFamily="18" charset="0"/>
                <a:cs typeface="Times New Roman" panose="02020603050405020304" pitchFamily="18" charset="0"/>
              </a:rPr>
              <a:t> client </a:t>
            </a:r>
            <a:r>
              <a:rPr lang="en-US" sz="1300" err="1">
                <a:latin typeface="Times New Roman" panose="02020603050405020304" pitchFamily="18" charset="0"/>
                <a:cs typeface="Times New Roman" panose="02020603050405020304" pitchFamily="18" charset="0"/>
              </a:rPr>
              <a:t>phải</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làm</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việc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nhiều</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và</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cơ</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chế</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xử</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lý</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phức</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tạp</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hơn</a:t>
            </a:r>
            <a:endParaRPr lang="en-US" sz="1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77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fade">
                                      <p:cBhvr>
                                        <p:cTn id="15" dur="2000"/>
                                        <p:tgtEl>
                                          <p:spTgt spid="6">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20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fade">
                                      <p:cBhvr>
                                        <p:cTn id="23" dur="2000"/>
                                        <p:tgtEl>
                                          <p:spTgt spid="7">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20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bg/>
                                          </p:spTgt>
                                        </p:tgtEl>
                                        <p:attrNameLst>
                                          <p:attrName>style.visibility</p:attrName>
                                        </p:attrNameLst>
                                      </p:cBhvr>
                                      <p:to>
                                        <p:strVal val="visible"/>
                                      </p:to>
                                    </p:set>
                                    <p:animEffect transition="in" filter="fade">
                                      <p:cBhvr>
                                        <p:cTn id="36" dur="2000"/>
                                        <p:tgtEl>
                                          <p:spTgt spid="9">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2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bg/>
                                          </p:spTgt>
                                        </p:tgtEl>
                                        <p:attrNameLst>
                                          <p:attrName>style.visibility</p:attrName>
                                        </p:attrNameLst>
                                      </p:cBhvr>
                                      <p:to>
                                        <p:strVal val="visible"/>
                                      </p:to>
                                    </p:set>
                                    <p:animEffect transition="in" filter="fade">
                                      <p:cBhvr>
                                        <p:cTn id="44" dur="2000"/>
                                        <p:tgtEl>
                                          <p:spTgt spid="10">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2000"/>
                                        <p:tgtEl>
                                          <p:spTgt spid="10">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fade">
                                      <p:cBhvr>
                                        <p:cTn id="50" dur="2000"/>
                                        <p:tgtEl>
                                          <p:spTgt spid="10">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fade">
                                      <p:cBhvr>
                                        <p:cTn id="53" dur="2000"/>
                                        <p:tgtEl>
                                          <p:spTgt spid="1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20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3">
                                            <p:bg/>
                                          </p:spTgt>
                                        </p:tgtEl>
                                        <p:attrNameLst>
                                          <p:attrName>style.visibility</p:attrName>
                                        </p:attrNameLst>
                                      </p:cBhvr>
                                      <p:to>
                                        <p:strVal val="visible"/>
                                      </p:to>
                                    </p:set>
                                    <p:animEffect transition="in" filter="fade">
                                      <p:cBhvr>
                                        <p:cTn id="68" dur="2000"/>
                                        <p:tgtEl>
                                          <p:spTgt spid="13">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fade">
                                      <p:cBhvr>
                                        <p:cTn id="71" dur="2000"/>
                                        <p:tgtEl>
                                          <p:spTgt spid="13">
                                            <p:txEl>
                                              <p:pRg st="0" end="0"/>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xEl>
                                              <p:pRg st="1" end="1"/>
                                            </p:txEl>
                                          </p:spTgt>
                                        </p:tgtEl>
                                        <p:attrNameLst>
                                          <p:attrName>style.visibility</p:attrName>
                                        </p:attrNameLst>
                                      </p:cBhvr>
                                      <p:to>
                                        <p:strVal val="visible"/>
                                      </p:to>
                                    </p:set>
                                    <p:animEffect transition="in" filter="fade">
                                      <p:cBhvr>
                                        <p:cTn id="74" dur="2000"/>
                                        <p:tgtEl>
                                          <p:spTgt spid="13">
                                            <p:txEl>
                                              <p:pRg st="1" end="1"/>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xEl>
                                              <p:pRg st="2" end="2"/>
                                            </p:txEl>
                                          </p:spTgt>
                                        </p:tgtEl>
                                        <p:attrNameLst>
                                          <p:attrName>style.visibility</p:attrName>
                                        </p:attrNameLst>
                                      </p:cBhvr>
                                      <p:to>
                                        <p:strVal val="visible"/>
                                      </p:to>
                                    </p:set>
                                    <p:animEffect transition="in" filter="fade">
                                      <p:cBhvr>
                                        <p:cTn id="77" dur="2000"/>
                                        <p:tgtEl>
                                          <p:spTgt spid="1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20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5">
                                            <p:txEl>
                                              <p:pRg st="0" end="0"/>
                                            </p:txEl>
                                          </p:spTgt>
                                        </p:tgtEl>
                                        <p:attrNameLst>
                                          <p:attrName>style.visibility</p:attrName>
                                        </p:attrNameLst>
                                      </p:cBhvr>
                                      <p:to>
                                        <p:strVal val="visible"/>
                                      </p:to>
                                    </p:set>
                                    <p:animEffect transition="in" filter="fade">
                                      <p:cBhvr>
                                        <p:cTn id="87" dur="2000"/>
                                        <p:tgtEl>
                                          <p:spTgt spid="15">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xEl>
                                              <p:pRg st="1" end="1"/>
                                            </p:txEl>
                                          </p:spTgt>
                                        </p:tgtEl>
                                        <p:attrNameLst>
                                          <p:attrName>style.visibility</p:attrName>
                                        </p:attrNameLst>
                                      </p:cBhvr>
                                      <p:to>
                                        <p:strVal val="visible"/>
                                      </p:to>
                                    </p:set>
                                    <p:animEffect transition="in" filter="fade">
                                      <p:cBhvr>
                                        <p:cTn id="90" dur="2000"/>
                                        <p:tgtEl>
                                          <p:spTgt spid="15">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5">
                                            <p:txEl>
                                              <p:pRg st="2" end="2"/>
                                            </p:txEl>
                                          </p:spTgt>
                                        </p:tgtEl>
                                        <p:attrNameLst>
                                          <p:attrName>style.visibility</p:attrName>
                                        </p:attrNameLst>
                                      </p:cBhvr>
                                      <p:to>
                                        <p:strVal val="visible"/>
                                      </p:to>
                                    </p:set>
                                    <p:animEffect transition="in" filter="fade">
                                      <p:cBhvr>
                                        <p:cTn id="95" dur="2000"/>
                                        <p:tgtEl>
                                          <p:spTgt spid="15">
                                            <p:txEl>
                                              <p:pRg st="2" end="2"/>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5">
                                            <p:txEl>
                                              <p:pRg st="3" end="3"/>
                                            </p:txEl>
                                          </p:spTgt>
                                        </p:tgtEl>
                                        <p:attrNameLst>
                                          <p:attrName>style.visibility</p:attrName>
                                        </p:attrNameLst>
                                      </p:cBhvr>
                                      <p:to>
                                        <p:strVal val="visible"/>
                                      </p:to>
                                    </p:set>
                                    <p:animEffect transition="in" filter="fade">
                                      <p:cBhvr>
                                        <p:cTn id="98" dur="2000"/>
                                        <p:tgtEl>
                                          <p:spTgt spid="15">
                                            <p:txEl>
                                              <p:pRg st="3" end="3"/>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5">
                                            <p:txEl>
                                              <p:pRg st="4" end="4"/>
                                            </p:txEl>
                                          </p:spTgt>
                                        </p:tgtEl>
                                        <p:attrNameLst>
                                          <p:attrName>style.visibility</p:attrName>
                                        </p:attrNameLst>
                                      </p:cBhvr>
                                      <p:to>
                                        <p:strVal val="visible"/>
                                      </p:to>
                                    </p:set>
                                    <p:animEffect transition="in" filter="fade">
                                      <p:cBhvr>
                                        <p:cTn id="101" dur="2000"/>
                                        <p:tgtEl>
                                          <p:spTgt spid="15">
                                            <p:txEl>
                                              <p:pRg st="4" end="4"/>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
                                            <p:txEl>
                                              <p:pRg st="5" end="5"/>
                                            </p:txEl>
                                          </p:spTgt>
                                        </p:tgtEl>
                                        <p:attrNameLst>
                                          <p:attrName>style.visibility</p:attrName>
                                        </p:attrNameLst>
                                      </p:cBhvr>
                                      <p:to>
                                        <p:strVal val="visible"/>
                                      </p:to>
                                    </p:set>
                                    <p:animEffect transition="in" filter="fade">
                                      <p:cBhvr>
                                        <p:cTn id="104" dur="2000"/>
                                        <p:tgtEl>
                                          <p:spTgt spid="15">
                                            <p:txEl>
                                              <p:pRg st="5" end="5"/>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5">
                                            <p:txEl>
                                              <p:pRg st="6" end="6"/>
                                            </p:txEl>
                                          </p:spTgt>
                                        </p:tgtEl>
                                        <p:attrNameLst>
                                          <p:attrName>style.visibility</p:attrName>
                                        </p:attrNameLst>
                                      </p:cBhvr>
                                      <p:to>
                                        <p:strVal val="visible"/>
                                      </p:to>
                                    </p:set>
                                    <p:animEffect transition="in" filter="fade">
                                      <p:cBhvr>
                                        <p:cTn id="107" dur="2000"/>
                                        <p:tgtEl>
                                          <p:spTgt spid="15">
                                            <p:txEl>
                                              <p:pRg st="6" end="6"/>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5">
                                            <p:txEl>
                                              <p:pRg st="7" end="7"/>
                                            </p:txEl>
                                          </p:spTgt>
                                        </p:tgtEl>
                                        <p:attrNameLst>
                                          <p:attrName>style.visibility</p:attrName>
                                        </p:attrNameLst>
                                      </p:cBhvr>
                                      <p:to>
                                        <p:strVal val="visible"/>
                                      </p:to>
                                    </p:set>
                                    <p:animEffect transition="in" filter="fade">
                                      <p:cBhvr>
                                        <p:cTn id="110" dur="20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6" grpId="0" build="allAtOnce" animBg="1"/>
      <p:bldP spid="7" grpId="0" build="allAtOnce" animBg="1"/>
      <p:bldP spid="8" grpId="0" animBg="1"/>
      <p:bldP spid="9" grpId="0" build="allAtOnce" animBg="1"/>
      <p:bldP spid="10" grpId="0" build="allAtOnce" animBg="1"/>
      <p:bldP spid="11" grpId="0" animBg="1"/>
      <p:bldP spid="12" grpId="0" animBg="1"/>
      <p:bldP spid="13" grpId="0" build="allAtOnce" animBg="1"/>
      <p:bldP spid="14" grpId="0" animBg="1"/>
      <p:bldP spid="15"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accent6">
              <a:lumMod val="75000"/>
            </a:schemeClr>
          </a:solidFill>
        </a:ln>
      </a:spPr>
      <a:bodyPr rtlCol="0" anchor="ctr"/>
      <a:lstStyle>
        <a:defPPr>
          <a:defRPr kumimoji="1" sz="1250" dirty="0">
            <a:solidFill>
              <a:schemeClr val="tx1"/>
            </a:solidFill>
            <a:latin typeface="Meiryo UI" panose="020B0604030504040204" pitchFamily="50" charset="-128"/>
            <a:ea typeface="Meiryo UI" panose="020B0604030504040204" pitchFamily="50" charset="-128"/>
          </a:defRPr>
        </a:defPPr>
      </a:lstStyle>
      <a:style>
        <a:lnRef idx="2">
          <a:schemeClr val="accent6"/>
        </a:lnRef>
        <a:fillRef idx="1">
          <a:schemeClr val="lt1"/>
        </a:fillRef>
        <a:effectRef idx="0">
          <a:schemeClr val="accent6"/>
        </a:effectRef>
        <a:fontRef idx="minor">
          <a:schemeClr val="dk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eb23c77-1809-41b8-9086-0ae1324e39a1" xsi:nil="true"/>
    <lcf76f155ced4ddcb4097134ff3c332f xmlns="60b40843-2fed-4a91-99f6-30ed0604891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9BB02CA7158F47A38F5FBD4CC1CE4E" ma:contentTypeVersion="12" ma:contentTypeDescription="Create a new document." ma:contentTypeScope="" ma:versionID="7f553868228dacad2f29216c40e4dd5b">
  <xsd:schema xmlns:xsd="http://www.w3.org/2001/XMLSchema" xmlns:xs="http://www.w3.org/2001/XMLSchema" xmlns:p="http://schemas.microsoft.com/office/2006/metadata/properties" xmlns:ns2="7eb23c77-1809-41b8-9086-0ae1324e39a1" xmlns:ns3="60b40843-2fed-4a91-99f6-30ed0604891f" targetNamespace="http://schemas.microsoft.com/office/2006/metadata/properties" ma:root="true" ma:fieldsID="249940672e8490ae208a397c7b202a61" ns2:_="" ns3:_="">
    <xsd:import namespace="7eb23c77-1809-41b8-9086-0ae1324e39a1"/>
    <xsd:import namespace="60b40843-2fed-4a91-99f6-30ed0604891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23c77-1809-41b8-9086-0ae1324e39a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fd1eff5-79cb-48be-9fee-569f823345e9}" ma:internalName="TaxCatchAll" ma:showField="CatchAllData" ma:web="7eb23c77-1809-41b8-9086-0ae1324e39a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0b40843-2fed-4a91-99f6-30ed0604891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6619b5c-6674-40b7-9c01-33e12ba1bd7c"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9B31CB-5850-479E-80CE-AEC6AE72ADC7}">
  <ds:schemaRefs>
    <ds:schemaRef ds:uri="http://schemas.microsoft.com/sharepoint/v3/contenttype/forms"/>
  </ds:schemaRefs>
</ds:datastoreItem>
</file>

<file path=customXml/itemProps2.xml><?xml version="1.0" encoding="utf-8"?>
<ds:datastoreItem xmlns:ds="http://schemas.openxmlformats.org/officeDocument/2006/customXml" ds:itemID="{55EABF50-B55C-40C0-BEF5-FA03A2E40230}">
  <ds:schemaRefs>
    <ds:schemaRef ds:uri="http://schemas.openxmlformats.org/package/2006/metadata/core-properties"/>
    <ds:schemaRef ds:uri="http://purl.org/dc/elements/1.1/"/>
    <ds:schemaRef ds:uri="60b40843-2fed-4a91-99f6-30ed0604891f"/>
    <ds:schemaRef ds:uri="http://schemas.microsoft.com/office/2006/documentManagement/types"/>
    <ds:schemaRef ds:uri="http://purl.org/dc/terms/"/>
    <ds:schemaRef ds:uri="7eb23c77-1809-41b8-9086-0ae1324e39a1"/>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82C4B5E-476A-45EB-969E-0E47B9134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23c77-1809-41b8-9086-0ae1324e39a1"/>
    <ds:schemaRef ds:uri="60b40843-2fed-4a91-99f6-30ed06048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7900</Words>
  <Application>Microsoft Office PowerPoint</Application>
  <PresentationFormat>On-screen Show (4:3)</PresentationFormat>
  <Paragraphs>807</Paragraphs>
  <Slides>53</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BIZ UDPゴシック</vt:lpstr>
      <vt:lpstr>Yu Gothic UI</vt:lpstr>
      <vt:lpstr>メイリオ</vt:lpstr>
      <vt:lpstr>Arial</vt:lpstr>
      <vt:lpstr>Calibri</vt:lpstr>
      <vt:lpstr>Courier New</vt:lpstr>
      <vt:lpstr>Segoe UI</vt:lpstr>
      <vt:lpstr>Times New Roman</vt:lpstr>
      <vt:lpstr>Wingdings</vt:lpstr>
      <vt:lpstr>Office Theme</vt:lpstr>
      <vt:lpstr>Office Theme</vt:lpstr>
      <vt:lpstr>PowerPoint Presentation</vt:lpstr>
      <vt:lpstr>Danh sách nội dung của buổi seminar</vt:lpstr>
      <vt:lpstr>Mục tiêu của khóa học</vt:lpstr>
      <vt:lpstr>Mục tiêu của khóa học</vt:lpstr>
      <vt:lpstr>Mục tiêu của khóa học</vt:lpstr>
      <vt:lpstr>Tổng quan về ReactJS</vt:lpstr>
      <vt:lpstr>Tổng quan về ReactJS</vt:lpstr>
      <vt:lpstr>Tổng quan về ReactJS</vt:lpstr>
      <vt:lpstr>Tổng quan về ReactJS</vt:lpstr>
      <vt:lpstr>Tổng quan về ReactJS</vt:lpstr>
      <vt:lpstr>Tổng quan về ReactJS</vt:lpstr>
      <vt:lpstr>Tổng quan về ReactJS</vt:lpstr>
      <vt:lpstr>Tổng quan về ReactJS (2)</vt:lpstr>
      <vt:lpstr>Tổng quan về ReactJS (2)</vt:lpstr>
      <vt:lpstr>Tổng quan về ReactJS (2)</vt:lpstr>
      <vt:lpstr>Cấu trúc của một Project ReactJS</vt:lpstr>
      <vt:lpstr>Cấu trúc project ReactJS</vt:lpstr>
      <vt:lpstr>Cấu trúc project ReactJS (2)</vt:lpstr>
      <vt:lpstr>Cấu trúc project ReactJS (3)</vt:lpstr>
      <vt:lpstr>Cấu trúc project ReactJS (3)</vt:lpstr>
      <vt:lpstr>Cấu trúc project ReactJS (3)</vt:lpstr>
      <vt:lpstr>Cấu trúc project ReactJS (4)</vt:lpstr>
      <vt:lpstr>Cấu trúc project ReactJS (5)</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Các khái niệm trong ReactJS</vt:lpstr>
      <vt:lpstr>Tổng kết</vt:lpstr>
      <vt:lpstr>Tổng kết</vt:lpstr>
      <vt:lpstr>Q&amp;A</vt:lpstr>
      <vt:lpstr>Danh sách Q&amp;A</vt:lpstr>
      <vt:lpstr>ご検討のほど、よろしくお願いします。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211</cp:revision>
  <dcterms:created xsi:type="dcterms:W3CDTF">2022-08-04T11:33:31Z</dcterms:created>
  <dcterms:modified xsi:type="dcterms:W3CDTF">2024-07-09T02:29:11Z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0x010100EA9BB02CA7158F47A38F5FBD4CC1CE4E</vt:lpwstr>
  </property>
</Properties>
</file>