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9" r:id="rId2"/>
    <p:sldId id="268" r:id="rId3"/>
    <p:sldId id="295" r:id="rId4"/>
    <p:sldId id="305" r:id="rId5"/>
    <p:sldId id="298" r:id="rId6"/>
    <p:sldId id="300" r:id="rId7"/>
    <p:sldId id="303" r:id="rId8"/>
    <p:sldId id="301" r:id="rId9"/>
    <p:sldId id="302" r:id="rId10"/>
    <p:sldId id="304" r:id="rId11"/>
    <p:sldId id="296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99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1" autoAdjust="0"/>
    <p:restoredTop sz="94660"/>
  </p:normalViewPr>
  <p:slideViewPr>
    <p:cSldViewPr>
      <p:cViewPr varScale="1">
        <p:scale>
          <a:sx n="116" d="100"/>
          <a:sy n="116" d="100"/>
        </p:scale>
        <p:origin x="1650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830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6111875"/>
            <a:ext cx="5791200" cy="365125"/>
          </a:xfrm>
          <a:prstGeom prst="rect">
            <a:avLst/>
          </a:prstGeom>
        </p:spPr>
        <p:txBody>
          <a:bodyPr tIns="0" bIns="0" anchor="b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Báo cáo tổng kết 2017 - PMO</a:t>
            </a:r>
            <a:endParaRPr lang="en-US" dirty="0"/>
          </a:p>
        </p:txBody>
      </p:sp>
      <p:pic>
        <p:nvPicPr>
          <p:cNvPr id="2051" name="Picture 1" descr="logo+Luvina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95402" cy="78740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blurRad="177800" dist="50800" dir="5400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/>
          <a:lstStyle/>
          <a:p>
            <a:fld id="{49598980-D22C-4904-9F8F-3DB09B2ECD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135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570" indent="0">
              <a:buNone/>
              <a:defRPr/>
            </a:lvl3pPr>
            <a:lvl4pPr marL="1161415" indent="0">
              <a:buNone/>
              <a:defRPr/>
            </a:lvl4pPr>
            <a:lvl5pPr marL="139001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Graphic 20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  <p:pic>
        <p:nvPicPr>
          <p:cNvPr id="1027" name="Picture 1" descr="logo+Luvina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91" y="1994"/>
            <a:ext cx="1230913" cy="748202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marL="182880" algn="l" rtl="0" eaLnBrk="1" latinLnBrk="0" hangingPunct="1">
        <a:spcBef>
          <a:spcPct val="0"/>
        </a:spcBef>
        <a:buNone/>
        <a:defRPr sz="32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066800"/>
            <a:ext cx="8382000" cy="1066800"/>
          </a:xfrm>
        </p:spPr>
        <p:txBody>
          <a:bodyPr/>
          <a:lstStyle/>
          <a:p>
            <a:pPr algn="l"/>
            <a:r>
              <a:rPr lang="en-US" sz="3600" dirty="0" smtClean="0"/>
              <a:t>CHECKLIST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TESTCASE &amp; TESTING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49666"/>
            <a:ext cx="4488656" cy="123457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b="1" dirty="0" smtClean="0"/>
              <a:t>TMO</a:t>
            </a:r>
          </a:p>
          <a:p>
            <a:pPr algn="ctr"/>
            <a:r>
              <a:rPr lang="en-US" sz="1800" i="1" dirty="0" err="1" smtClean="0"/>
              <a:t>Hà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Nội</a:t>
            </a:r>
            <a:r>
              <a:rPr lang="en-US" sz="1800" i="1" dirty="0" smtClean="0"/>
              <a:t>, 2018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1" y="304800"/>
            <a:ext cx="9263449" cy="799306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590" y="990885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check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smtClean="0"/>
              <a:t>checklist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checklist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0" y="4015506"/>
            <a:ext cx="8609524" cy="2219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44" y="1676400"/>
            <a:ext cx="8114286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9894"/>
            <a:ext cx="8305801" cy="799306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CHECKLIST TEST CASE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381000"/>
          </a:xfrm>
        </p:spPr>
        <p:txBody>
          <a:bodyPr>
            <a:norm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Tham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chiếu</a:t>
            </a:r>
            <a:r>
              <a:rPr lang="en-US" sz="1400" dirty="0" smtClean="0">
                <a:solidFill>
                  <a:schemeClr val="bg1"/>
                </a:solidFill>
              </a:rPr>
              <a:t> checklist </a:t>
            </a:r>
            <a:r>
              <a:rPr lang="en-US" sz="1400" dirty="0" err="1" smtClean="0">
                <a:solidFill>
                  <a:schemeClr val="bg1"/>
                </a:solidFill>
              </a:rPr>
              <a:t>testcase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676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32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6. CHECKLIST TESTING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497" y="2819400"/>
            <a:ext cx="8229600" cy="291936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310" indent="-38417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170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18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18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705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/>
                </a:solidFill>
              </a:rPr>
              <a:t>Tham chiếu checklist testing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>
            <a:normAutofit/>
          </a:bodyPr>
          <a:lstStyle/>
          <a:p>
            <a:pPr marL="64135" indent="0" algn="ctr">
              <a:buNone/>
            </a:pPr>
            <a:endParaRPr lang="en-US" sz="2800" b="1" i="1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64135" indent="0" algn="ctr"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XIN CẢM ƠN VÌ ĐÃ LẮNG NGHE !</a:t>
            </a:r>
          </a:p>
          <a:p>
            <a:pPr marL="64135" indent="0" algn="ctr">
              <a:buNone/>
            </a:pPr>
            <a:endParaRPr lang="en-US" sz="2800" b="1" i="1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64135" indent="0" algn="ctr">
              <a:buNone/>
            </a:pPr>
            <a:r>
              <a:rPr lang="en-US" sz="13800" b="1" dirty="0" smtClean="0"/>
              <a:t>Q&amp;A?</a:t>
            </a:r>
            <a:endParaRPr lang="en-US" sz="13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447800" y="1371600"/>
            <a:ext cx="7086600" cy="4191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Checklist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gì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trúc</a:t>
            </a:r>
            <a:r>
              <a:rPr lang="en-US" dirty="0" smtClean="0">
                <a:solidFill>
                  <a:schemeClr val="bg1"/>
                </a:solidFill>
              </a:rPr>
              <a:t> checklist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checklist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Những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tránh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checklist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Checklist Test case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Checklist testing</a:t>
            </a:r>
          </a:p>
          <a:p>
            <a:pPr marL="64135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" y="419894"/>
            <a:ext cx="8915400" cy="799306"/>
          </a:xfrm>
        </p:spPr>
        <p:txBody>
          <a:bodyPr/>
          <a:lstStyle/>
          <a:p>
            <a:r>
              <a:rPr lang="vi-VN" dirty="0"/>
              <a:t>1</a:t>
            </a:r>
            <a:r>
              <a:rPr lang="en-US" dirty="0" smtClean="0"/>
              <a:t>. </a:t>
            </a:r>
            <a:r>
              <a:rPr lang="en-US" dirty="0"/>
              <a:t>Checklist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1219200"/>
            <a:ext cx="50292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800" b="1" dirty="0" smtClean="0"/>
              <a:t>Checklist </a:t>
            </a:r>
            <a:r>
              <a:rPr lang="en-US" sz="1800" b="1" dirty="0" err="1" smtClean="0"/>
              <a:t>là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gì</a:t>
            </a:r>
            <a:r>
              <a:rPr lang="en-US" sz="1800" b="1" dirty="0" smtClean="0"/>
              <a:t>?</a:t>
            </a:r>
          </a:p>
          <a:p>
            <a:pPr marL="537210" lvl="1" indent="0">
              <a:buNone/>
            </a:pPr>
            <a:r>
              <a:rPr lang="en-US" dirty="0" smtClean="0"/>
              <a:t>L</a:t>
            </a:r>
            <a:r>
              <a:rPr lang="vi-VN" dirty="0" smtClean="0"/>
              <a:t>à danh sách những công việc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/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vi-VN" dirty="0" smtClean="0"/>
              <a:t> cụ thể cần thực hiện nhằm </a:t>
            </a:r>
            <a:r>
              <a:rPr lang="en-US" dirty="0" err="1" smtClean="0"/>
              <a:t>giúp</a:t>
            </a:r>
            <a:r>
              <a:rPr lang="vi-VN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C</a:t>
            </a:r>
            <a:r>
              <a:rPr lang="vi-VN" sz="1800" b="1" dirty="0"/>
              <a:t>hecklist </a:t>
            </a:r>
            <a:r>
              <a:rPr lang="en-US" sz="1800" b="1" dirty="0" err="1"/>
              <a:t>dùng</a:t>
            </a:r>
            <a:r>
              <a:rPr lang="en-US" sz="1800" b="1" dirty="0"/>
              <a:t> </a:t>
            </a:r>
            <a:r>
              <a:rPr lang="vi-VN" sz="1800" b="1" dirty="0"/>
              <a:t>ở đâu?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Dùng</a:t>
            </a:r>
            <a:r>
              <a:rPr lang="en-US" dirty="0"/>
              <a:t> ở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vi-VN" dirty="0" err="1"/>
              <a:t>Dùng</a:t>
            </a:r>
            <a:r>
              <a:rPr lang="en-US" altLang="vi-VN" dirty="0"/>
              <a:t> v</a:t>
            </a:r>
            <a:r>
              <a:rPr lang="vi-VN" dirty="0"/>
              <a:t>ới 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vi-VN" dirty="0"/>
              <a:t> phải lặp lại nhiều lần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800" b="1" dirty="0"/>
              <a:t>Ai sử dụng checklist</a:t>
            </a:r>
            <a:r>
              <a:rPr lang="en-US" sz="1800" b="1" dirty="0"/>
              <a:t> </a:t>
            </a:r>
            <a:r>
              <a:rPr lang="en-US" sz="1800" b="1" dirty="0" err="1"/>
              <a:t>trong</a:t>
            </a:r>
            <a:r>
              <a:rPr lang="en-US" sz="1800" b="1" dirty="0"/>
              <a:t> </a:t>
            </a:r>
            <a:r>
              <a:rPr lang="en-US" sz="1800" b="1" dirty="0" err="1"/>
              <a:t>dự</a:t>
            </a:r>
            <a:r>
              <a:rPr lang="en-US" sz="1800" b="1" dirty="0"/>
              <a:t> </a:t>
            </a:r>
            <a:r>
              <a:rPr lang="en-US" sz="1800" b="1" dirty="0" err="1"/>
              <a:t>án</a:t>
            </a:r>
            <a:r>
              <a:rPr lang="vi-VN" sz="1800" b="1" dirty="0"/>
              <a:t>?</a:t>
            </a:r>
            <a:endParaRPr lang="en-US" sz="1800" b="1" dirty="0"/>
          </a:p>
          <a:p>
            <a:pPr marL="537210" lvl="1" indent="0">
              <a:buNone/>
            </a:pPr>
            <a:r>
              <a:rPr lang="vi-VN" dirty="0"/>
              <a:t>Checklist được sử dụng bởi hầu hết các </a:t>
            </a:r>
            <a:r>
              <a:rPr lang="en-US" dirty="0"/>
              <a:t>member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 marL="537210" lvl="1" indent="0">
              <a:buNone/>
            </a:pPr>
            <a:endParaRPr lang="en-US" dirty="0" smtClean="0"/>
          </a:p>
          <a:p>
            <a:pPr marL="64135" indent="0">
              <a:buNone/>
            </a:pPr>
            <a:endParaRPr lang="en-US" sz="1800" dirty="0"/>
          </a:p>
        </p:txBody>
      </p:sp>
      <p:pic>
        <p:nvPicPr>
          <p:cNvPr id="1028" name="Picture 4" descr="Image result for má»¥c ÄÃ­ch check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24" y="792774"/>
            <a:ext cx="3810000" cy="46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" y="419894"/>
            <a:ext cx="8915400" cy="799306"/>
          </a:xfrm>
        </p:spPr>
        <p:txBody>
          <a:bodyPr/>
          <a:lstStyle/>
          <a:p>
            <a:r>
              <a:rPr lang="vi-VN" dirty="0"/>
              <a:t>1</a:t>
            </a:r>
            <a:r>
              <a:rPr lang="en-US" dirty="0" smtClean="0"/>
              <a:t>. </a:t>
            </a:r>
            <a:r>
              <a:rPr lang="en-US" dirty="0"/>
              <a:t>Checklist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1219200"/>
            <a:ext cx="50292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 err="1" smtClean="0"/>
              <a:t>Tại</a:t>
            </a:r>
            <a:r>
              <a:rPr lang="en-US" sz="1800" b="1" dirty="0" smtClean="0"/>
              <a:t> </a:t>
            </a:r>
            <a:r>
              <a:rPr lang="en-US" sz="1800" b="1" dirty="0" err="1"/>
              <a:t>Luvina</a:t>
            </a:r>
            <a:r>
              <a:rPr lang="en-US" sz="1800" b="1" dirty="0"/>
              <a:t> : 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checklist.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checklist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Checklist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Checklist code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/>
              <a:t>Checklist </a:t>
            </a:r>
            <a:r>
              <a:rPr lang="en-US" sz="1800" b="1" dirty="0" err="1" smtClean="0"/>
              <a:t>Testcase</a:t>
            </a:r>
            <a:r>
              <a:rPr lang="en-US" sz="1800" b="1" dirty="0" smtClean="0"/>
              <a:t> &amp; Testing</a:t>
            </a:r>
            <a:r>
              <a:rPr lang="en-US" sz="1800" dirty="0" smtClean="0"/>
              <a:t>: </a:t>
            </a:r>
            <a:r>
              <a:rPr lang="en-US" sz="1800" dirty="0" err="1" smtClean="0"/>
              <a:t>Giai</a:t>
            </a:r>
            <a:r>
              <a:rPr lang="en-US" sz="1800" dirty="0" smtClean="0"/>
              <a:t> </a:t>
            </a:r>
            <a:r>
              <a:rPr lang="en-US" sz="1800" dirty="0" err="1" smtClean="0"/>
              <a:t>đoạn</a:t>
            </a:r>
            <a:r>
              <a:rPr lang="en-US" sz="1800" dirty="0" smtClean="0"/>
              <a:t> test </a:t>
            </a:r>
            <a:r>
              <a:rPr lang="en-US" sz="1800" dirty="0" err="1" smtClean="0"/>
              <a:t>có</a:t>
            </a:r>
            <a:r>
              <a:rPr lang="en-US" sz="1800" dirty="0" smtClean="0"/>
              <a:t> 2 checklist </a:t>
            </a:r>
            <a:r>
              <a:rPr lang="en-US" sz="1800" dirty="0" err="1" smtClean="0"/>
              <a:t>chính</a:t>
            </a:r>
            <a:r>
              <a:rPr lang="en-US" sz="1800" dirty="0" smtClean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Checklist </a:t>
            </a:r>
            <a:r>
              <a:rPr lang="en-US" dirty="0" err="1" smtClean="0"/>
              <a:t>testcase</a:t>
            </a:r>
            <a:r>
              <a:rPr lang="en-US" dirty="0" smtClean="0"/>
              <a:t> 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Checklist testing: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test</a:t>
            </a:r>
            <a:endParaRPr lang="en-US" dirty="0"/>
          </a:p>
          <a:p>
            <a:pPr marL="537210" lvl="1" indent="0">
              <a:buNone/>
            </a:pPr>
            <a:endParaRPr lang="en-US" dirty="0" smtClean="0"/>
          </a:p>
          <a:p>
            <a:pPr marL="64135" indent="0">
              <a:buNone/>
            </a:pPr>
            <a:endParaRPr lang="en-US" sz="1800" dirty="0"/>
          </a:p>
        </p:txBody>
      </p:sp>
      <p:pic>
        <p:nvPicPr>
          <p:cNvPr id="1028" name="Picture 4" descr="Image result for má»¥c ÄÃ­ch check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24" y="792774"/>
            <a:ext cx="3810000" cy="46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433"/>
            <a:ext cx="8915400" cy="799306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checklist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943600"/>
          </a:xfrm>
        </p:spPr>
        <p:txBody>
          <a:bodyPr>
            <a:noAutofit/>
          </a:bodyPr>
          <a:lstStyle/>
          <a:p>
            <a:pPr marL="0" indent="0">
              <a:spcAft>
                <a:spcPts val="500"/>
              </a:spcAft>
              <a:buNone/>
            </a:pPr>
            <a:r>
              <a:rPr lang="en-US" sz="1800" dirty="0" err="1">
                <a:solidFill>
                  <a:schemeClr val="bg1"/>
                </a:solidFill>
              </a:rPr>
              <a:t>Thông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thường</a:t>
            </a:r>
            <a:r>
              <a:rPr lang="en-US" sz="1800" dirty="0">
                <a:solidFill>
                  <a:schemeClr val="bg1"/>
                </a:solidFill>
              </a:rPr>
              <a:t> checklist </a:t>
            </a:r>
            <a:r>
              <a:rPr lang="en-US" sz="1800" dirty="0" err="1">
                <a:solidFill>
                  <a:schemeClr val="bg1"/>
                </a:solidFill>
              </a:rPr>
              <a:t>bao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gồm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những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nội</a:t>
            </a:r>
            <a:r>
              <a:rPr lang="en-US" sz="1800" dirty="0">
                <a:solidFill>
                  <a:schemeClr val="bg1"/>
                </a:solidFill>
              </a:rPr>
              <a:t> dung </a:t>
            </a:r>
            <a:r>
              <a:rPr lang="en-US" sz="1800" dirty="0" err="1">
                <a:solidFill>
                  <a:schemeClr val="bg1"/>
                </a:solidFill>
              </a:rPr>
              <a:t>chính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sau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v"/>
            </a:pPr>
            <a:r>
              <a:rPr lang="en-US" sz="1800" b="1" dirty="0" err="1" smtClean="0">
                <a:solidFill>
                  <a:schemeClr val="bg1"/>
                </a:solidFill>
              </a:rPr>
              <a:t>Thông</a:t>
            </a:r>
            <a:r>
              <a:rPr lang="en-US" sz="1800" b="1" dirty="0" smtClean="0">
                <a:solidFill>
                  <a:schemeClr val="bg1"/>
                </a:solidFill>
              </a:rPr>
              <a:t> tin </a:t>
            </a:r>
            <a:r>
              <a:rPr lang="en-US" sz="1800" b="1" dirty="0" err="1" smtClean="0">
                <a:solidFill>
                  <a:schemeClr val="bg1"/>
                </a:solidFill>
              </a:rPr>
              <a:t>chung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checklist </a:t>
            </a: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án</a:t>
            </a:r>
            <a:endParaRPr lang="en-US" dirty="0">
              <a:solidFill>
                <a:schemeClr val="bg1"/>
              </a:solidFill>
            </a:endParaRP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ID/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tượng</a:t>
            </a:r>
            <a:r>
              <a:rPr lang="en-US" dirty="0">
                <a:solidFill>
                  <a:schemeClr val="bg1"/>
                </a:solidFill>
              </a:rPr>
              <a:t> check</a:t>
            </a: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Ngày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tạo</a:t>
            </a:r>
            <a:endParaRPr lang="en-US" dirty="0">
              <a:solidFill>
                <a:schemeClr val="bg1"/>
              </a:solidFill>
            </a:endParaRP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tạo</a:t>
            </a:r>
            <a:endParaRPr lang="en-US" dirty="0">
              <a:solidFill>
                <a:schemeClr val="bg1"/>
              </a:solidFill>
            </a:endParaRP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duyệt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v"/>
            </a:pPr>
            <a:r>
              <a:rPr lang="en-US" sz="1800" b="1" dirty="0" err="1" smtClean="0">
                <a:solidFill>
                  <a:schemeClr val="bg1"/>
                </a:solidFill>
              </a:rPr>
              <a:t>Nội</a:t>
            </a:r>
            <a:r>
              <a:rPr lang="en-US" sz="1800" b="1" dirty="0" smtClean="0">
                <a:solidFill>
                  <a:schemeClr val="bg1"/>
                </a:solidFill>
              </a:rPr>
              <a:t> dung</a:t>
            </a:r>
            <a:endParaRPr lang="en-US" sz="1800" b="1" dirty="0">
              <a:solidFill>
                <a:schemeClr val="bg1"/>
              </a:solidFill>
            </a:endParaRP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STT</a:t>
            </a:r>
            <a:endParaRPr lang="en-US" dirty="0">
              <a:solidFill>
                <a:schemeClr val="bg1"/>
              </a:solidFill>
            </a:endParaRP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Nội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dung check</a:t>
            </a: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KQ </a:t>
            </a:r>
            <a:r>
              <a:rPr lang="en-US" dirty="0">
                <a:solidFill>
                  <a:schemeClr val="bg1"/>
                </a:solidFill>
              </a:rPr>
              <a:t>check</a:t>
            </a: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KQ </a:t>
            </a:r>
            <a:r>
              <a:rPr lang="en-US" dirty="0" err="1">
                <a:solidFill>
                  <a:schemeClr val="bg1"/>
                </a:solidFill>
              </a:rPr>
              <a:t>phê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duyệt</a:t>
            </a:r>
            <a:endParaRPr lang="en-US" dirty="0">
              <a:solidFill>
                <a:schemeClr val="bg1"/>
              </a:solidFill>
            </a:endParaRPr>
          </a:p>
          <a:p>
            <a:pPr marL="660400" lvl="1"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Ghi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chú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5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spcAft>
                <a:spcPts val="5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lvl="1">
              <a:spcAft>
                <a:spcPts val="500"/>
              </a:spcAft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spcAft>
                <a:spcPts val="500"/>
              </a:spcAft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sp>
        <p:nvSpPr>
          <p:cNvPr id="5" name="Content Placeholder 28"/>
          <p:cNvSpPr txBox="1">
            <a:spLocks/>
          </p:cNvSpPr>
          <p:nvPr/>
        </p:nvSpPr>
        <p:spPr>
          <a:xfrm>
            <a:off x="457200" y="1219200"/>
            <a:ext cx="5029200" cy="54864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310" indent="-38417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170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18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18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705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" indent="0"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9" y="0"/>
            <a:ext cx="8915400" cy="79930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checklist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91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 b="1" dirty="0" smtClean="0"/>
              <a:t>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smtClean="0"/>
              <a:t>Checklist </a:t>
            </a:r>
            <a:r>
              <a:rPr lang="en-US" sz="1900" dirty="0" err="1" smtClean="0"/>
              <a:t>đối</a:t>
            </a:r>
            <a:r>
              <a:rPr lang="en-US" sz="1900" dirty="0" smtClean="0"/>
              <a:t> </a:t>
            </a:r>
            <a:r>
              <a:rPr lang="en-US" sz="1900" dirty="0" err="1" smtClean="0"/>
              <a:t>tượng</a:t>
            </a:r>
            <a:endParaRPr lang="en-US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 smtClean="0"/>
              <a:t>Đối</a:t>
            </a:r>
            <a:r>
              <a:rPr lang="en-US" sz="1900" dirty="0" smtClean="0"/>
              <a:t> </a:t>
            </a:r>
            <a:r>
              <a:rPr lang="en-US" sz="1900" dirty="0" err="1" smtClean="0"/>
              <a:t>tượng</a:t>
            </a:r>
            <a:r>
              <a:rPr lang="en-US" sz="1900" dirty="0" smtClean="0"/>
              <a:t> </a:t>
            </a:r>
            <a:r>
              <a:rPr lang="en-US" sz="1900" dirty="0" err="1" smtClean="0"/>
              <a:t>cần</a:t>
            </a:r>
            <a:r>
              <a:rPr lang="en-US" sz="1900" dirty="0" smtClean="0"/>
              <a:t> check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b="1" dirty="0" smtClean="0"/>
              <a:t>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smtClean="0"/>
              <a:t>Checklist </a:t>
            </a:r>
            <a:r>
              <a:rPr lang="en-US" sz="1900" dirty="0" err="1" smtClean="0"/>
              <a:t>được</a:t>
            </a:r>
            <a:r>
              <a:rPr lang="en-US" sz="1900" dirty="0" smtClean="0"/>
              <a:t> </a:t>
            </a:r>
            <a:r>
              <a:rPr lang="en-US" sz="1900" dirty="0" err="1" smtClean="0"/>
              <a:t>điền</a:t>
            </a:r>
            <a:r>
              <a:rPr lang="en-US" sz="1900" dirty="0" smtClean="0"/>
              <a:t> </a:t>
            </a:r>
            <a:r>
              <a:rPr lang="en-US" sz="1900" dirty="0" err="1" smtClean="0"/>
              <a:t>trạng</a:t>
            </a:r>
            <a:r>
              <a:rPr lang="en-US" sz="1900" dirty="0" smtClean="0"/>
              <a:t> </a:t>
            </a:r>
            <a:r>
              <a:rPr lang="en-US" sz="1900" dirty="0" err="1" smtClean="0"/>
              <a:t>thái</a:t>
            </a:r>
            <a:r>
              <a:rPr lang="en-US" sz="2000" dirty="0"/>
              <a:t> OK /NA/NG </a:t>
            </a:r>
            <a:endParaRPr lang="en-US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checklist </a:t>
            </a:r>
            <a:r>
              <a:rPr lang="en-US" sz="2000" dirty="0" smtClean="0"/>
              <a:t>(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00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9" y="0"/>
            <a:ext cx="8915400" cy="79930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checklist</a:t>
            </a:r>
            <a:endParaRPr lang="en-US" dirty="0"/>
          </a:p>
        </p:txBody>
      </p:sp>
      <p:sp>
        <p:nvSpPr>
          <p:cNvPr id="4" name="Content Placeholder 28"/>
          <p:cNvSpPr txBox="1">
            <a:spLocks/>
          </p:cNvSpPr>
          <p:nvPr/>
        </p:nvSpPr>
        <p:spPr>
          <a:xfrm>
            <a:off x="381000" y="762000"/>
            <a:ext cx="8305800" cy="60198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310" indent="-38417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170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18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18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705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b="1" dirty="0" err="1" smtClean="0"/>
              <a:t>Cách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thực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hiện</a:t>
            </a:r>
            <a:endParaRPr lang="en-US" sz="1800" b="1" dirty="0" smtClean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checklist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endParaRPr lang="en-US" dirty="0" smtClean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confirm </a:t>
            </a:r>
            <a:r>
              <a:rPr lang="en-US" dirty="0" err="1" smtClean="0"/>
              <a:t>với</a:t>
            </a:r>
            <a:r>
              <a:rPr lang="en-US" dirty="0" smtClean="0"/>
              <a:t> leader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 smtClean="0"/>
              <a:t>Điền</a:t>
            </a:r>
            <a:r>
              <a:rPr lang="en-US" dirty="0" smtClean="0"/>
              <a:t> [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chung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checklist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smtClean="0"/>
              <a:t>ID </a:t>
            </a:r>
            <a:r>
              <a:rPr lang="en-US" dirty="0" err="1" smtClean="0"/>
              <a:t>trong</a:t>
            </a:r>
            <a:r>
              <a:rPr lang="en-US" dirty="0" smtClean="0"/>
              <a:t> [</a:t>
            </a:r>
            <a:r>
              <a:rPr lang="en-US" dirty="0" err="1" smtClean="0"/>
              <a:t>N</a:t>
            </a:r>
            <a:r>
              <a:rPr lang="en-US" dirty="0" err="1" smtClean="0">
                <a:solidFill>
                  <a:schemeClr val="bg1"/>
                </a:solidFill>
              </a:rPr>
              <a:t>ội</a:t>
            </a:r>
            <a:r>
              <a:rPr lang="en-US" dirty="0" smtClean="0">
                <a:solidFill>
                  <a:schemeClr val="bg1"/>
                </a:solidFill>
              </a:rPr>
              <a:t> dung]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điền</a:t>
            </a:r>
            <a:r>
              <a:rPr lang="en-US" dirty="0" smtClean="0">
                <a:solidFill>
                  <a:schemeClr val="bg1"/>
                </a:solidFill>
              </a:rPr>
              <a:t> KQ 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/>
              <a:t>[KQ Check]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 smtClean="0"/>
              <a:t>Điền</a:t>
            </a:r>
            <a:r>
              <a:rPr lang="en-US" dirty="0" smtClean="0"/>
              <a:t> NA 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check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 smtClean="0"/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 smtClean="0"/>
              <a:t>Điền</a:t>
            </a:r>
            <a:r>
              <a:rPr lang="en-US" dirty="0" smtClean="0"/>
              <a:t> OK </a:t>
            </a:r>
            <a:endParaRPr lang="en-US" dirty="0"/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smtClean="0"/>
              <a:t>check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smtClean="0"/>
              <a:t>checklist</a:t>
            </a:r>
            <a:endParaRPr lang="en-US" dirty="0"/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Đ</a:t>
            </a:r>
            <a:r>
              <a:rPr lang="en-US" dirty="0" err="1" smtClean="0"/>
              <a:t>ối</a:t>
            </a:r>
            <a:r>
              <a:rPr lang="en-US" dirty="0" smtClean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smtClean="0"/>
              <a:t>check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/>
              <a:t>checklist 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smtClean="0"/>
              <a:t>NG</a:t>
            </a:r>
            <a:endParaRPr lang="en-US" dirty="0"/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Trường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checklist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 </a:t>
            </a:r>
            <a:r>
              <a:rPr lang="en-US" dirty="0" err="1"/>
              <a:t>Đã</a:t>
            </a:r>
            <a:r>
              <a:rPr lang="en-US" dirty="0"/>
              <a:t> confirm </a:t>
            </a:r>
            <a:r>
              <a:rPr lang="en-US" dirty="0" err="1"/>
              <a:t>với</a:t>
            </a:r>
            <a:r>
              <a:rPr lang="en-US" dirty="0"/>
              <a:t> leader)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chưa</a:t>
            </a:r>
            <a:r>
              <a:rPr lang="en-US" dirty="0"/>
              <a:t> check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[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]</a:t>
            </a:r>
            <a:endParaRPr lang="en-US" dirty="0"/>
          </a:p>
          <a:p>
            <a:pPr marL="64135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1" y="304800"/>
            <a:ext cx="9263449" cy="799306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checklist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1104106"/>
            <a:ext cx="8534400" cy="36964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checklist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OK/NA/NG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Checklist </a:t>
            </a:r>
            <a:r>
              <a:rPr lang="en-US" dirty="0" err="1" smtClean="0"/>
              <a:t>điền</a:t>
            </a:r>
            <a:r>
              <a:rPr lang="en-US" dirty="0" smtClean="0"/>
              <a:t> OK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check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Checklist </a:t>
            </a:r>
            <a:r>
              <a:rPr lang="en-US" dirty="0" err="1" smtClean="0"/>
              <a:t>điền</a:t>
            </a:r>
            <a:r>
              <a:rPr lang="en-US" dirty="0" smtClean="0"/>
              <a:t> NG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Checklist </a:t>
            </a:r>
            <a:r>
              <a:rPr lang="en-US" dirty="0" err="1" smtClean="0"/>
              <a:t>điền</a:t>
            </a:r>
            <a:r>
              <a:rPr lang="en-US" dirty="0" smtClean="0"/>
              <a:t> NA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check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Checklist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1" y="304800"/>
            <a:ext cx="9263449" cy="799306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9" y="3916131"/>
            <a:ext cx="8609524" cy="2219048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279590" y="990885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310" indent="-38417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170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18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18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705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checklist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checklist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09" y="1676400"/>
            <a:ext cx="8152381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tf10167107</Template>
  <TotalTime>984</TotalTime>
  <Words>516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Calibri</vt:lpstr>
      <vt:lpstr>Segoe UI</vt:lpstr>
      <vt:lpstr>Wingdings</vt:lpstr>
      <vt:lpstr>Wingdings 2</vt:lpstr>
      <vt:lpstr>Verve</vt:lpstr>
      <vt:lpstr>CHECKLIST TESTCASE &amp; TESTING</vt:lpstr>
      <vt:lpstr>NỘI DUNG</vt:lpstr>
      <vt:lpstr>1. Checklist là gì? </vt:lpstr>
      <vt:lpstr>1. Checklist là gì? </vt:lpstr>
      <vt:lpstr>2. Cấu trúc checklist</vt:lpstr>
      <vt:lpstr>3. Cách thực hiện checklist</vt:lpstr>
      <vt:lpstr>3. Cách thực hiện checklist</vt:lpstr>
      <vt:lpstr>4. Những điều cần tránh khi sử dụng checklist</vt:lpstr>
      <vt:lpstr>5. Ví dụ </vt:lpstr>
      <vt:lpstr>5. Ví dụ </vt:lpstr>
      <vt:lpstr>5. CHECKLIST TEST CASE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Progress or Status</dc:title>
  <dc:creator>Duong Thi Hong Diep</dc:creator>
  <cp:lastModifiedBy>Vu Tuan Anh</cp:lastModifiedBy>
  <cp:revision>475</cp:revision>
  <dcterms:created xsi:type="dcterms:W3CDTF">2018-01-16T08:57:00Z</dcterms:created>
  <dcterms:modified xsi:type="dcterms:W3CDTF">2019-03-28T03:21:20Z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