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9" r:id="rId2"/>
    <p:sldId id="268" r:id="rId3"/>
    <p:sldId id="295" r:id="rId4"/>
    <p:sldId id="297" r:id="rId5"/>
    <p:sldId id="299" r:id="rId6"/>
    <p:sldId id="298" r:id="rId7"/>
    <p:sldId id="300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004C"/>
    <a:srgbClr val="06014B"/>
    <a:srgbClr val="FF9933"/>
    <a:srgbClr val="FFFFFF"/>
    <a:srgbClr val="FFCC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1" autoAdjust="0"/>
    <p:restoredTop sz="94660"/>
  </p:normalViewPr>
  <p:slideViewPr>
    <p:cSldViewPr>
      <p:cViewPr varScale="1">
        <p:scale>
          <a:sx n="116" d="100"/>
          <a:sy n="116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t>2020/04/12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svg"/><Relationship Id="rId7" Type="http://schemas.openxmlformats.org/officeDocument/2006/relationships/image" Target="../media/image3.svg"/><Relationship Id="rId12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5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830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611187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Báo cáo tổng kết 2017 - PMO</a:t>
            </a:r>
            <a:endParaRPr lang="en-US" dirty="0"/>
          </a:p>
        </p:txBody>
      </p:sp>
      <p:pic>
        <p:nvPicPr>
          <p:cNvPr id="2051" name="Picture 1" descr="logo+Luvina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95402" cy="787402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blurRad="177800" dist="50800" dir="5400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/>
          <a:lstStyle/>
          <a:p>
            <a:fld id="{49598980-D22C-4904-9F8F-3DB09B2EC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135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570" indent="0">
              <a:buNone/>
              <a:defRPr/>
            </a:lvl3pPr>
            <a:lvl4pPr marL="1161415" indent="0">
              <a:buNone/>
              <a:defRPr/>
            </a:lvl4pPr>
            <a:lvl5pPr marL="139001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7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Graphic 20"/>
          <p:cNvPicPr>
            <a:picLocks noChangeAspect="1"/>
          </p:cNvPicPr>
          <p:nvPr userDrawn="1"/>
        </p:nvPicPr>
        <p:blipFill>
          <a:blip r:embed="rId8" cstate="print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/>
          <p:cNvPicPr>
            <a:picLocks noChangeAspect="1"/>
          </p:cNvPicPr>
          <p:nvPr userDrawn="1"/>
        </p:nvPicPr>
        <p:blipFill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pic>
        <p:nvPicPr>
          <p:cNvPr id="1027" name="Picture 1" descr="logo+Luvina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91" y="1994"/>
            <a:ext cx="1230913" cy="748202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marL="182880" algn="l" rtl="0" eaLnBrk="1" latinLnBrk="0" hangingPunct="1">
        <a:spcBef>
          <a:spcPct val="0"/>
        </a:spcBef>
        <a:buNone/>
        <a:defRPr sz="32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14400"/>
            <a:ext cx="8001000" cy="1066800"/>
          </a:xfrm>
        </p:spPr>
        <p:txBody>
          <a:bodyPr/>
          <a:lstStyle/>
          <a:p>
            <a:pPr algn="ctr"/>
            <a:r>
              <a:rPr lang="vi-VN" sz="3600" dirty="0" smtClean="0"/>
              <a:t>LẬP </a:t>
            </a:r>
            <a:r>
              <a:rPr lang="vi-VN" sz="3600" dirty="0"/>
              <a:t>D</a:t>
            </a:r>
            <a:r>
              <a:rPr lang="vi-VN" sz="3600" dirty="0" smtClean="0"/>
              <a:t>ÀN Ý TEST</a:t>
            </a:r>
            <a:r>
              <a:rPr lang="en-US" sz="3600" dirty="0" smtClean="0"/>
              <a:t> </a:t>
            </a:r>
            <a:r>
              <a:rPr lang="vi-VN" sz="3600" dirty="0" smtClean="0"/>
              <a:t>CASE</a:t>
            </a:r>
            <a:r>
              <a:rPr lang="en-US" sz="3600" dirty="0" smtClean="0"/>
              <a:t>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49666"/>
            <a:ext cx="4488656" cy="123457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b="1" dirty="0" smtClean="0"/>
              <a:t>TMO</a:t>
            </a:r>
          </a:p>
          <a:p>
            <a:pPr algn="ctr"/>
            <a:r>
              <a:rPr lang="en-US" sz="1800" i="1" dirty="0" err="1" smtClean="0"/>
              <a:t>Hà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Nội,Năm</a:t>
            </a:r>
            <a:r>
              <a:rPr lang="en-US" sz="1800" i="1" dirty="0" smtClean="0"/>
              <a:t> </a:t>
            </a:r>
            <a:r>
              <a:rPr lang="en-US" sz="1800" i="1" dirty="0" smtClean="0"/>
              <a:t>2020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447800" y="1371600"/>
            <a:ext cx="66294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vi-VN" sz="2400" dirty="0" smtClean="0"/>
              <a:t>Dàn ý </a:t>
            </a:r>
            <a:r>
              <a:rPr lang="en-US" sz="2400" dirty="0" smtClean="0"/>
              <a:t>test cases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  <a:endParaRPr lang="vi-VN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vi-VN" sz="2400" dirty="0" smtClean="0"/>
              <a:t>Tại sao phải lập </a:t>
            </a:r>
            <a:r>
              <a:rPr lang="en-US" sz="2400" dirty="0" smtClean="0"/>
              <a:t>d</a:t>
            </a:r>
            <a:r>
              <a:rPr lang="vi-VN" sz="2400" dirty="0" smtClean="0"/>
              <a:t>àn ý</a:t>
            </a:r>
          </a:p>
          <a:p>
            <a:pPr marL="514350" indent="-514350">
              <a:buFont typeface="+mj-lt"/>
              <a:buAutoNum type="romanUcPeriod"/>
            </a:pPr>
            <a:r>
              <a:rPr lang="vi-VN" sz="2400" dirty="0" smtClean="0"/>
              <a:t>Cách lập </a:t>
            </a:r>
            <a:r>
              <a:rPr lang="en-US" sz="2400" dirty="0" smtClean="0"/>
              <a:t>d</a:t>
            </a:r>
            <a:r>
              <a:rPr lang="vi-VN" sz="2400" dirty="0" smtClean="0"/>
              <a:t>àn ý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endParaRPr lang="vi-VN" sz="2400" dirty="0"/>
          </a:p>
          <a:p>
            <a:pPr marL="0" indent="0">
              <a:buNone/>
            </a:pPr>
            <a:endParaRPr lang="vi-VN" sz="2400" dirty="0" smtClean="0"/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vi-VN" dirty="0" smtClean="0"/>
              <a:t>Dàn ý </a:t>
            </a:r>
            <a:r>
              <a:rPr lang="en-US" dirty="0" smtClean="0"/>
              <a:t>test case</a:t>
            </a:r>
            <a:r>
              <a:rPr lang="vi-VN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1800" dirty="0"/>
              <a:t>Dàn ý là </a:t>
            </a:r>
            <a:r>
              <a:rPr lang="vi-VN" sz="1800" dirty="0" smtClean="0"/>
              <a:t>toàn bộ các case test cần có của </a:t>
            </a:r>
            <a:r>
              <a:rPr lang="en-US" sz="1800" dirty="0" smtClean="0"/>
              <a:t>Test cases</a:t>
            </a:r>
            <a:r>
              <a:rPr lang="vi-VN" sz="1800" dirty="0" smtClean="0"/>
              <a:t> nhưng chưa có input, outpt đầy đủ và được </a:t>
            </a:r>
            <a:r>
              <a:rPr lang="vi-VN" sz="1800" dirty="0"/>
              <a:t>sắp xếp theo một hệ thống nhất định </a:t>
            </a:r>
            <a:r>
              <a:rPr lang="en-US" sz="1800" dirty="0" smtClean="0"/>
              <a:t>.</a:t>
            </a:r>
            <a:endParaRPr lang="en-US" sz="2200" dirty="0" smtClean="0"/>
          </a:p>
          <a:p>
            <a:pPr marL="889000" lvl="1" indent="-514350">
              <a:buFont typeface="+mj-lt"/>
              <a:buAutoNum type="romanUcPeriod"/>
            </a:pPr>
            <a:endParaRPr lang="en-US" sz="2200" dirty="0" smtClean="0"/>
          </a:p>
        </p:txBody>
      </p:sp>
      <p:sp>
        <p:nvSpPr>
          <p:cNvPr id="5" name="Title 1"/>
          <p:cNvSpPr txBox="1"/>
          <p:nvPr/>
        </p:nvSpPr>
        <p:spPr>
          <a:xfrm>
            <a:off x="483412" y="2324894"/>
            <a:ext cx="66294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32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II. </a:t>
            </a:r>
            <a:r>
              <a:rPr lang="vi-VN" dirty="0"/>
              <a:t>Tại sao phải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vi-VN" dirty="0" smtClean="0"/>
              <a:t>àn </a:t>
            </a:r>
            <a:r>
              <a:rPr lang="vi-VN" dirty="0"/>
              <a:t>ý </a:t>
            </a:r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6" name="Content Placeholder 28"/>
          <p:cNvSpPr txBox="1"/>
          <p:nvPr/>
        </p:nvSpPr>
        <p:spPr>
          <a:xfrm>
            <a:off x="469557" y="3124200"/>
            <a:ext cx="8305800" cy="2667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310" indent="-38417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170" indent="-228600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185" algn="l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705" indent="-210185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 panose="05020102010507070707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D</a:t>
            </a:r>
            <a:r>
              <a:rPr lang="vi-VN" sz="1800" dirty="0" smtClean="0"/>
              <a:t>àn</a:t>
            </a:r>
            <a:r>
              <a:rPr lang="en-US" sz="1800" dirty="0" smtClean="0"/>
              <a:t> ý</a:t>
            </a:r>
            <a:r>
              <a:rPr lang="vi-VN" sz="1800" dirty="0" smtClean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test cases </a:t>
            </a:r>
            <a:r>
              <a:rPr lang="vi-VN" sz="1800" dirty="0" smtClean="0"/>
              <a:t>của bạn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vi-VN" dirty="0" smtClean="0"/>
              <a:t> thiếu hoặc bỏ sót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  <a:endParaRPr lang="vi-V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 smtClean="0"/>
              <a:t>Bố cục rõ ràng và trình tự sắp xếp liên kết với nhau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dirty="0" smtClean="0"/>
              <a:t>Phân chia hợp lý giữa 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test.</a:t>
            </a:r>
            <a:endParaRPr lang="vi-V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934200" cy="799306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vi-VN" dirty="0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d</a:t>
            </a:r>
            <a:r>
              <a:rPr lang="vi-VN" dirty="0" smtClean="0"/>
              <a:t>àn ý </a:t>
            </a:r>
            <a:r>
              <a:rPr lang="en-US" dirty="0"/>
              <a:t>t</a:t>
            </a:r>
            <a:r>
              <a:rPr lang="en-US" dirty="0" smtClean="0"/>
              <a:t>est cases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762000"/>
            <a:ext cx="8305800" cy="6248400"/>
          </a:xfrm>
        </p:spPr>
        <p:txBody>
          <a:bodyPr>
            <a:normAutofit/>
          </a:bodyPr>
          <a:lstStyle/>
          <a:p>
            <a:pPr marL="61976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Input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Requirement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tìm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hiểu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ouput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hiểu</a:t>
            </a:r>
            <a:r>
              <a:rPr lang="en-US" dirty="0">
                <a:solidFill>
                  <a:schemeClr val="bg1"/>
                </a:solidFill>
              </a:rPr>
              <a:t> requirement)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QA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dàn</a:t>
            </a:r>
            <a:r>
              <a:rPr lang="en-US" dirty="0" smtClean="0">
                <a:solidFill>
                  <a:schemeClr val="bg1"/>
                </a:solidFill>
              </a:rPr>
              <a:t> ý test case (</a:t>
            </a:r>
            <a:r>
              <a:rPr lang="en-US" dirty="0" err="1" smtClean="0">
                <a:solidFill>
                  <a:schemeClr val="bg1"/>
                </a:solidFill>
              </a:rPr>
              <a:t>nếu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ý </a:t>
            </a:r>
            <a:r>
              <a:rPr lang="en-US" dirty="0" err="1" smtClean="0">
                <a:solidFill>
                  <a:schemeClr val="bg1"/>
                </a:solidFill>
              </a:rPr>
              <a:t>chính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requirement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ouput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hiểu</a:t>
            </a:r>
            <a:r>
              <a:rPr lang="en-US" dirty="0">
                <a:solidFill>
                  <a:schemeClr val="bg1"/>
                </a:solidFill>
              </a:rPr>
              <a:t> requirement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Quan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>
                <a:solidFill>
                  <a:schemeClr val="bg1"/>
                </a:solidFill>
              </a:rPr>
              <a:t>(Quan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test </a:t>
            </a:r>
            <a:r>
              <a:rPr lang="en-US" dirty="0" err="1">
                <a:solidFill>
                  <a:schemeClr val="bg1"/>
                </a:solidFill>
              </a:rPr>
              <a:t>tùy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Checklist </a:t>
            </a:r>
            <a:r>
              <a:rPr lang="en-US" dirty="0" err="1">
                <a:solidFill>
                  <a:schemeClr val="bg1"/>
                </a:solidFill>
              </a:rPr>
              <a:t>testcase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[Quan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test] 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50546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Dàn</a:t>
            </a:r>
            <a:r>
              <a:rPr lang="en-US" dirty="0">
                <a:solidFill>
                  <a:schemeClr val="bg1"/>
                </a:solidFill>
              </a:rPr>
              <a:t> ý </a:t>
            </a:r>
            <a:r>
              <a:rPr lang="en-US" dirty="0" smtClean="0">
                <a:solidFill>
                  <a:schemeClr val="bg1"/>
                </a:solidFill>
              </a:rPr>
              <a:t>Test cases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template </a:t>
            </a:r>
            <a:r>
              <a:rPr lang="en-US" dirty="0" smtClean="0">
                <a:solidFill>
                  <a:schemeClr val="bg1"/>
                </a:solidFill>
              </a:rPr>
              <a:t>Test cases </a:t>
            </a:r>
            <a:endParaRPr lang="en-US" dirty="0">
              <a:solidFill>
                <a:schemeClr val="bg1"/>
              </a:solidFill>
            </a:endParaRPr>
          </a:p>
          <a:p>
            <a:pPr lvl="2" indent="-285750"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Đủ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cột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Category TB, Category </a:t>
            </a:r>
            <a:r>
              <a:rPr lang="en-US" dirty="0" err="1" smtClean="0">
                <a:solidFill>
                  <a:schemeClr val="bg1"/>
                </a:solidFill>
              </a:rPr>
              <a:t>nhỏ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2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Đủ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: Trong </a:t>
            </a:r>
            <a:r>
              <a:rPr lang="en-US" dirty="0" err="1">
                <a:solidFill>
                  <a:schemeClr val="bg1"/>
                </a:solidFill>
              </a:rPr>
              <a:t>cột</a:t>
            </a:r>
            <a:r>
              <a:rPr lang="en-US" dirty="0">
                <a:solidFill>
                  <a:schemeClr val="bg1"/>
                </a:solidFill>
              </a:rPr>
              <a:t> [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].</a:t>
            </a:r>
          </a:p>
          <a:p>
            <a:pPr lvl="2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Bố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ý </a:t>
            </a:r>
            <a:r>
              <a:rPr lang="en-US" dirty="0" err="1">
                <a:solidFill>
                  <a:schemeClr val="bg1"/>
                </a:solidFill>
              </a:rPr>
              <a:t>rõ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vi-VN" dirty="0">
                <a:solidFill>
                  <a:schemeClr val="bg1"/>
                </a:solidFill>
              </a:rPr>
              <a:t>à</a:t>
            </a:r>
            <a:r>
              <a:rPr lang="en-US" dirty="0" smtClean="0">
                <a:solidFill>
                  <a:schemeClr val="bg1"/>
                </a:solidFill>
              </a:rPr>
              <a:t>ng.</a:t>
            </a:r>
            <a:endParaRPr lang="en-US" dirty="0">
              <a:solidFill>
                <a:schemeClr val="bg1"/>
              </a:solidFill>
            </a:endParaRPr>
          </a:p>
          <a:p>
            <a:pPr lvl="2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Quan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test]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endParaRPr lang="vi-VN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  <a:p>
            <a:pPr marL="64135" indent="0">
              <a:buNone/>
            </a:pPr>
            <a:endParaRPr lang="en-US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934200" cy="799306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vi-VN" dirty="0" smtClean="0"/>
              <a:t>Cách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vi-VN" dirty="0" smtClean="0"/>
              <a:t>àn ý </a:t>
            </a:r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324600"/>
          </a:xfrm>
        </p:spPr>
        <p:txBody>
          <a:bodyPr>
            <a:normAutofit fontScale="92500" lnSpcReduction="10000"/>
          </a:bodyPr>
          <a:lstStyle/>
          <a:p>
            <a:pPr marL="619760" indent="-457200">
              <a:buFont typeface="+mj-lt"/>
              <a:buAutoNum type="arabicPeriod" startAt="3"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/>
              <a:t>bước</a:t>
            </a:r>
            <a:r>
              <a:rPr lang="en-US" b="1" dirty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dàn</a:t>
            </a:r>
            <a:r>
              <a:rPr lang="en-US" b="1" dirty="0" smtClean="0"/>
              <a:t> ý</a:t>
            </a:r>
            <a:endParaRPr lang="en-US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template </a:t>
            </a:r>
            <a:r>
              <a:rPr lang="en-US" dirty="0" smtClean="0"/>
              <a:t>Test cases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biểu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mẫu</a:t>
            </a:r>
            <a:r>
              <a:rPr lang="en-US" dirty="0" smtClean="0">
                <a:solidFill>
                  <a:schemeClr val="bg1"/>
                </a:solidFill>
              </a:rPr>
              <a:t> “Functional </a:t>
            </a:r>
            <a:r>
              <a:rPr lang="en-US" dirty="0" err="1">
                <a:solidFill>
                  <a:schemeClr val="bg1"/>
                </a:solidFill>
              </a:rPr>
              <a:t>Testcase</a:t>
            </a:r>
            <a:r>
              <a:rPr lang="en-US" dirty="0">
                <a:solidFill>
                  <a:schemeClr val="bg1"/>
                </a:solidFill>
              </a:rPr>
              <a:t> DEV-VER-FM-03.02 </a:t>
            </a:r>
            <a:r>
              <a:rPr lang="en-US" dirty="0" smtClean="0">
                <a:solidFill>
                  <a:schemeClr val="bg1"/>
                </a:solidFill>
              </a:rPr>
              <a:t>“. </a:t>
            </a:r>
            <a:r>
              <a:rPr lang="en-US" dirty="0" err="1" smtClean="0">
                <a:solidFill>
                  <a:schemeClr val="bg1"/>
                </a:solidFill>
              </a:rPr>
              <a:t>Tuy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template </a:t>
            </a:r>
            <a:r>
              <a:rPr lang="en-US" dirty="0" err="1" smtClean="0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hoặc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nhiều</a:t>
            </a:r>
            <a:r>
              <a:rPr lang="en-US" dirty="0" smtClean="0">
                <a:solidFill>
                  <a:schemeClr val="bg1"/>
                </a:solidFill>
              </a:rPr>
              <a:t> template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phải</a:t>
            </a:r>
            <a:r>
              <a:rPr lang="en-US" dirty="0" smtClean="0">
                <a:solidFill>
                  <a:schemeClr val="bg1"/>
                </a:solidFill>
              </a:rPr>
              <a:t> QA)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rgbClr val="05004C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dàn</a:t>
            </a:r>
            <a:r>
              <a:rPr lang="en-US" dirty="0" smtClean="0"/>
              <a:t> ý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</a:t>
            </a:r>
          </a:p>
          <a:p>
            <a:pPr marL="1266190" lvl="3" indent="-342900">
              <a:buFont typeface="Wingdings" panose="05000000000000000000" pitchFamily="2" charset="2"/>
              <a:buChar char="ü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requirement (</a:t>
            </a:r>
            <a:r>
              <a:rPr lang="en-US" dirty="0" err="1" smtClean="0"/>
              <a:t>ouput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) .</a:t>
            </a:r>
          </a:p>
          <a:p>
            <a:pPr marL="1266190" lvl="3" indent="-342900">
              <a:buFont typeface="Wingdings" panose="05000000000000000000" pitchFamily="2" charset="2"/>
              <a:buChar char="ü"/>
            </a:pP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smtClean="0"/>
              <a:t>requirement.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test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dàn</a:t>
            </a:r>
            <a:r>
              <a:rPr lang="en-US" dirty="0"/>
              <a:t> ý </a:t>
            </a:r>
            <a:r>
              <a:rPr lang="en-US" dirty="0" smtClean="0"/>
              <a:t>: 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Chia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nội</a:t>
            </a:r>
            <a:r>
              <a:rPr lang="en-US" dirty="0" smtClean="0">
                <a:solidFill>
                  <a:schemeClr val="bg1"/>
                </a:solidFill>
              </a:rPr>
              <a:t> dung </a:t>
            </a:r>
            <a:r>
              <a:rPr lang="en-US" dirty="0" err="1" smtClean="0">
                <a:solidFill>
                  <a:schemeClr val="bg1"/>
                </a:solidFill>
              </a:rPr>
              <a:t>cần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vi-VN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vi-VN" dirty="0" smtClean="0">
                <a:solidFill>
                  <a:schemeClr val="bg1"/>
                </a:solidFill>
              </a:rPr>
              <a:t>ác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vi-VN" dirty="0" smtClean="0">
                <a:solidFill>
                  <a:schemeClr val="bg1"/>
                </a:solidFill>
              </a:rPr>
              <a:t>các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vi-VN" dirty="0">
                <a:solidFill>
                  <a:schemeClr val="bg1"/>
                </a:solidFill>
              </a:rPr>
              <a:t>tương </a:t>
            </a:r>
            <a:r>
              <a:rPr lang="vi-VN" dirty="0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4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thường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4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 err="1" smtClean="0">
                <a:solidFill>
                  <a:schemeClr val="bg1"/>
                </a:solidFill>
              </a:rPr>
              <a:t>biên</a:t>
            </a:r>
            <a:endParaRPr lang="en-US" dirty="0" smtClean="0">
              <a:solidFill>
                <a:schemeClr val="bg1"/>
              </a:solidFill>
            </a:endParaRPr>
          </a:p>
          <a:p>
            <a:pPr lvl="4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 err="1" smtClean="0">
                <a:solidFill>
                  <a:schemeClr val="bg1"/>
                </a:solidFill>
              </a:rPr>
              <a:t>bất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ngoại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</a:t>
            </a:r>
            <a:endParaRPr lang="en-US" dirty="0" smtClean="0">
              <a:solidFill>
                <a:schemeClr val="bg1"/>
              </a:solidFill>
            </a:endParaRPr>
          </a:p>
          <a:p>
            <a:pPr lvl="4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gặp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nghiệm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314450" lvl="4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Note: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thuật</a:t>
            </a:r>
            <a:r>
              <a:rPr lang="en-US" dirty="0" smtClean="0">
                <a:solidFill>
                  <a:schemeClr val="bg1"/>
                </a:solidFill>
              </a:rPr>
              <a:t> test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checklist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[Quan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test]</a:t>
            </a:r>
            <a:r>
              <a:rPr lang="vi-VN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64135" indent="0">
              <a:buNone/>
            </a:pPr>
            <a:endParaRPr lang="en-US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6876190" cy="2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6934200" cy="799306"/>
          </a:xfrm>
        </p:spPr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657600"/>
            <a:ext cx="7133333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4" y="0"/>
            <a:ext cx="6934200" cy="799306"/>
          </a:xfrm>
        </p:spPr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7" name="Content Placeholder 28"/>
          <p:cNvSpPr>
            <a:spLocks noGrp="1"/>
          </p:cNvSpPr>
          <p:nvPr>
            <p:ph idx="1"/>
          </p:nvPr>
        </p:nvSpPr>
        <p:spPr>
          <a:xfrm>
            <a:off x="418070" y="685800"/>
            <a:ext cx="8305800" cy="6553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/>
              <a:t>Output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r>
              <a:rPr lang="en-US" sz="2200" dirty="0" smtClean="0"/>
              <a:t> </a:t>
            </a:r>
            <a:r>
              <a:rPr lang="en-US" sz="2400" dirty="0"/>
              <a:t>requirement</a:t>
            </a:r>
            <a:r>
              <a:rPr lang="en-US" sz="2200" dirty="0" smtClean="0"/>
              <a:t> (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bg1"/>
                </a:solidFill>
              </a:rPr>
              <a:t>Dàn</a:t>
            </a:r>
            <a:r>
              <a:rPr lang="en-US" sz="2200" dirty="0">
                <a:solidFill>
                  <a:schemeClr val="bg1"/>
                </a:solidFill>
              </a:rPr>
              <a:t> ý : </a:t>
            </a:r>
            <a:r>
              <a:rPr lang="en-US" sz="2200" dirty="0" err="1">
                <a:solidFill>
                  <a:schemeClr val="bg1"/>
                </a:solidFill>
              </a:rPr>
              <a:t>phần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bố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cục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và</a:t>
            </a:r>
            <a:r>
              <a:rPr lang="en-US" sz="2200" dirty="0">
                <a:solidFill>
                  <a:schemeClr val="bg1"/>
                </a:solidFill>
              </a:rPr>
              <a:t> chi </a:t>
            </a:r>
            <a:r>
              <a:rPr lang="en-US" sz="2200" dirty="0" err="1">
                <a:solidFill>
                  <a:schemeClr val="bg1"/>
                </a:solidFill>
              </a:rPr>
              <a:t>tiết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của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hạng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mục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[</a:t>
            </a:r>
            <a:r>
              <a:rPr lang="ja-JP" altLang="en-US" sz="2200" dirty="0">
                <a:solidFill>
                  <a:schemeClr val="bg1"/>
                </a:solidFill>
              </a:rPr>
              <a:t>ユーザー名</a:t>
            </a:r>
            <a:r>
              <a:rPr lang="en-US" sz="2200" dirty="0" smtClean="0">
                <a:solidFill>
                  <a:schemeClr val="bg1"/>
                </a:solidFill>
              </a:rPr>
              <a:t>]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64135" indent="0">
              <a:buNone/>
            </a:pP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5342857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4" y="3778186"/>
            <a:ext cx="8560223" cy="299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rmAutofit/>
          </a:bodyPr>
          <a:lstStyle/>
          <a:p>
            <a:pPr marL="64135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135" indent="0" algn="ctr"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XIN CẢM ƠN VÌ ĐÃ LẮNG NGHE !</a:t>
            </a:r>
          </a:p>
          <a:p>
            <a:pPr marL="64135" indent="0" algn="ctr">
              <a:buNone/>
            </a:pPr>
            <a:endParaRPr lang="en-US" sz="2800" b="1" i="1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64135" indent="0" algn="ctr">
              <a:buNone/>
            </a:pPr>
            <a:r>
              <a:rPr lang="en-US" sz="13800" b="1" dirty="0" smtClean="0"/>
              <a:t>Q&amp;A?</a:t>
            </a:r>
            <a:endParaRPr lang="en-US" sz="13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tf10167107</Template>
  <TotalTime>4</TotalTime>
  <Words>514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Baskerville Old Face</vt:lpstr>
      <vt:lpstr>Calibri</vt:lpstr>
      <vt:lpstr>Segoe UI</vt:lpstr>
      <vt:lpstr>Wingdings</vt:lpstr>
      <vt:lpstr>Wingdings 2</vt:lpstr>
      <vt:lpstr>Verve</vt:lpstr>
      <vt:lpstr>LẬP DÀN Ý TEST CASES</vt:lpstr>
      <vt:lpstr>NỘI DUNG</vt:lpstr>
      <vt:lpstr>I. Dàn ý test case là gì?</vt:lpstr>
      <vt:lpstr>III. Cách lập dàn ý test cases</vt:lpstr>
      <vt:lpstr>III. Cách lập dàn ý test cases</vt:lpstr>
      <vt:lpstr>IV. Ví dụ</vt:lpstr>
      <vt:lpstr>IV. Ví dụ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Duong Thi Hong Diep</dc:creator>
  <cp:lastModifiedBy>vutuananh</cp:lastModifiedBy>
  <cp:revision>475</cp:revision>
  <dcterms:created xsi:type="dcterms:W3CDTF">2018-01-16T08:57:00Z</dcterms:created>
  <dcterms:modified xsi:type="dcterms:W3CDTF">2020-04-12T15:03:15Z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