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38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2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471548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25" y="24708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3672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1"/>
          </p:cNvCxnSpPr>
          <p:nvPr/>
        </p:nvCxnSpPr>
        <p:spPr>
          <a:xfrm>
            <a:off x="1606375" y="1873200"/>
            <a:ext cx="8349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27" idx="1"/>
          </p:cNvCxnSpPr>
          <p:nvPr/>
        </p:nvCxnSpPr>
        <p:spPr>
          <a:xfrm>
            <a:off x="1606375" y="3666000"/>
            <a:ext cx="834899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2"/>
            <a:endCxn id="11" idx="0"/>
          </p:cNvCxnSpPr>
          <p:nvPr/>
        </p:nvCxnSpPr>
        <p:spPr>
          <a:xfrm rot="16200000" flipH="1">
            <a:off x="2946436" y="2320838"/>
            <a:ext cx="298800" cy="11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25" y="2769600"/>
            <a:ext cx="873950" cy="7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4;p13"/>
          <p:cNvSpPr/>
          <p:nvPr/>
        </p:nvSpPr>
        <p:spPr>
          <a:xfrm>
            <a:off x="2443520" y="2470800"/>
            <a:ext cx="130575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AMI or container image scanning</a:t>
            </a:r>
            <a:endParaRPr sz="1000" dirty="0"/>
          </a:p>
        </p:txBody>
      </p:sp>
      <p:cxnSp>
        <p:nvCxnSpPr>
          <p:cNvPr id="24" name="Google Shape;59;p13"/>
          <p:cNvCxnSpPr>
            <a:stCxn id="11" idx="3"/>
            <a:endCxn id="56" idx="1"/>
          </p:cNvCxnSpPr>
          <p:nvPr/>
        </p:nvCxnSpPr>
        <p:spPr>
          <a:xfrm>
            <a:off x="3749275" y="2769600"/>
            <a:ext cx="87395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58;p13"/>
          <p:cNvSpPr/>
          <p:nvPr/>
        </p:nvSpPr>
        <p:spPr>
          <a:xfrm>
            <a:off x="2441274" y="33672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000" dirty="0"/>
              <a:t>Infrastructure as code compliance scanning</a:t>
            </a:r>
            <a:endParaRPr sz="1000" dirty="0"/>
          </a:p>
        </p:txBody>
      </p:sp>
      <p:cxnSp>
        <p:nvCxnSpPr>
          <p:cNvPr id="40" name="Google Shape;60;p13"/>
          <p:cNvCxnSpPr>
            <a:stCxn id="27" idx="3"/>
            <a:endCxn id="56" idx="2"/>
          </p:cNvCxnSpPr>
          <p:nvPr/>
        </p:nvCxnSpPr>
        <p:spPr>
          <a:xfrm flipV="1">
            <a:off x="3749274" y="3068400"/>
            <a:ext cx="1527951" cy="59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54;p13"/>
          <p:cNvSpPr/>
          <p:nvPr/>
        </p:nvSpPr>
        <p:spPr>
          <a:xfrm>
            <a:off x="6872941" y="3367200"/>
            <a:ext cx="1529977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Post-deployment compliance scanning</a:t>
            </a:r>
          </a:p>
        </p:txBody>
      </p:sp>
      <p:cxnSp>
        <p:nvCxnSpPr>
          <p:cNvPr id="44" name="Google Shape;62;p13"/>
          <p:cNvCxnSpPr>
            <a:stCxn id="55" idx="2"/>
            <a:endCxn id="43" idx="0"/>
          </p:cNvCxnSpPr>
          <p:nvPr/>
        </p:nvCxnSpPr>
        <p:spPr>
          <a:xfrm rot="5400000">
            <a:off x="7489152" y="3217927"/>
            <a:ext cx="298052" cy="4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Phan Hoai Thu (QAI.DEL)</cp:lastModifiedBy>
  <cp:revision>1</cp:revision>
  <dcterms:modified xsi:type="dcterms:W3CDTF">2023-05-16T04:05:51Z</dcterms:modified>
</cp:coreProperties>
</file>