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9" autoAdjust="0"/>
    <p:restoredTop sz="86477" autoAdjust="0"/>
  </p:normalViewPr>
  <p:slideViewPr>
    <p:cSldViewPr>
      <p:cViewPr varScale="1">
        <p:scale>
          <a:sx n="63" d="100"/>
          <a:sy n="63" d="100"/>
        </p:scale>
        <p:origin x="-3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8FC66-565F-49A5-A72A-6EC5D5161D4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A6A12-858B-4B0D-94B0-1370F43BEE38}">
      <dgm:prSet phldrT="[Text]"/>
      <dgm:spPr/>
      <dgm:t>
        <a:bodyPr/>
        <a:lstStyle/>
        <a:p>
          <a:r>
            <a:rPr lang="en-US" dirty="0" smtClean="0"/>
            <a:t>E-Lerning </a:t>
          </a:r>
          <a:endParaRPr lang="en-US" dirty="0"/>
        </a:p>
      </dgm:t>
    </dgm:pt>
    <dgm:pt modelId="{AF6E240A-40FF-40C1-830C-0C6AE8B205DC}" type="parTrans" cxnId="{D37B8AC8-273A-45CF-8763-680062C04DF2}">
      <dgm:prSet/>
      <dgm:spPr/>
      <dgm:t>
        <a:bodyPr/>
        <a:lstStyle/>
        <a:p>
          <a:endParaRPr lang="en-US"/>
        </a:p>
      </dgm:t>
    </dgm:pt>
    <dgm:pt modelId="{DA7E83F4-4E43-4845-951E-B48DEE20D9B3}" type="sibTrans" cxnId="{D37B8AC8-273A-45CF-8763-680062C04DF2}">
      <dgm:prSet/>
      <dgm:spPr/>
      <dgm:t>
        <a:bodyPr/>
        <a:lstStyle/>
        <a:p>
          <a:endParaRPr lang="en-US"/>
        </a:p>
      </dgm:t>
    </dgm:pt>
    <dgm:pt modelId="{401B69AB-A699-467F-911B-32DF809783E1}">
      <dgm:prSet phldrT="[Text]"/>
      <dgm:spPr/>
      <dgm:t>
        <a:bodyPr/>
        <a:lstStyle/>
        <a:p>
          <a:r>
            <a:rPr lang="en-US" dirty="0" smtClean="0"/>
            <a:t>Mọi lúc mọi nơi </a:t>
          </a:r>
          <a:endParaRPr lang="en-US" dirty="0"/>
        </a:p>
      </dgm:t>
    </dgm:pt>
    <dgm:pt modelId="{2905299C-433F-41C9-A714-EEB8C52FA736}" type="parTrans" cxnId="{00C4FD3A-33EC-427D-A6E0-3BE0C9723217}">
      <dgm:prSet/>
      <dgm:spPr/>
      <dgm:t>
        <a:bodyPr/>
        <a:lstStyle/>
        <a:p>
          <a:endParaRPr lang="en-US"/>
        </a:p>
      </dgm:t>
    </dgm:pt>
    <dgm:pt modelId="{4704EB7E-D45E-4F95-A8C6-C661A07D62D3}" type="sibTrans" cxnId="{00C4FD3A-33EC-427D-A6E0-3BE0C9723217}">
      <dgm:prSet/>
      <dgm:spPr/>
      <dgm:t>
        <a:bodyPr/>
        <a:lstStyle/>
        <a:p>
          <a:endParaRPr lang="en-US"/>
        </a:p>
      </dgm:t>
    </dgm:pt>
    <dgm:pt modelId="{3A94B00F-5920-4D35-A173-6F61655EFBD0}">
      <dgm:prSet phldrT="[Text]"/>
      <dgm:spPr/>
      <dgm:t>
        <a:bodyPr/>
        <a:lstStyle/>
        <a:p>
          <a:r>
            <a:rPr lang="en-US" dirty="0" smtClean="0"/>
            <a:t>Tối ưu </a:t>
          </a:r>
          <a:endParaRPr lang="en-US" dirty="0"/>
        </a:p>
      </dgm:t>
    </dgm:pt>
    <dgm:pt modelId="{E9C5A497-8740-4B1D-B013-8507897E5FB7}" type="parTrans" cxnId="{9C5F598F-DD01-40AE-A1E4-CDD68C52DE9A}">
      <dgm:prSet/>
      <dgm:spPr/>
      <dgm:t>
        <a:bodyPr/>
        <a:lstStyle/>
        <a:p>
          <a:endParaRPr lang="en-US"/>
        </a:p>
      </dgm:t>
    </dgm:pt>
    <dgm:pt modelId="{6A94D18B-04CD-4D2E-AADB-2E1C194CD059}" type="sibTrans" cxnId="{9C5F598F-DD01-40AE-A1E4-CDD68C52DE9A}">
      <dgm:prSet/>
      <dgm:spPr/>
      <dgm:t>
        <a:bodyPr/>
        <a:lstStyle/>
        <a:p>
          <a:endParaRPr lang="en-US"/>
        </a:p>
      </dgm:t>
    </dgm:pt>
    <dgm:pt modelId="{2DD34DE1-9996-42ED-80AF-6A33B753C781}">
      <dgm:prSet phldrT="[Text]"/>
      <dgm:spPr/>
      <dgm:t>
        <a:bodyPr/>
        <a:lstStyle/>
        <a:p>
          <a:r>
            <a:rPr lang="en-US" dirty="0" smtClean="0"/>
            <a:t>Tiết kiệm kinh phí </a:t>
          </a:r>
          <a:endParaRPr lang="en-US" dirty="0"/>
        </a:p>
      </dgm:t>
    </dgm:pt>
    <dgm:pt modelId="{73644A81-06A1-4A1F-85EC-53DC6ED75AA7}" type="parTrans" cxnId="{B3B63214-863A-4F4D-86AA-F8EF5FCD5BAD}">
      <dgm:prSet/>
      <dgm:spPr/>
      <dgm:t>
        <a:bodyPr/>
        <a:lstStyle/>
        <a:p>
          <a:endParaRPr lang="en-US"/>
        </a:p>
      </dgm:t>
    </dgm:pt>
    <dgm:pt modelId="{51524431-7D9F-4DF1-A4D7-F45072E4CE67}" type="sibTrans" cxnId="{B3B63214-863A-4F4D-86AA-F8EF5FCD5BAD}">
      <dgm:prSet/>
      <dgm:spPr/>
      <dgm:t>
        <a:bodyPr/>
        <a:lstStyle/>
        <a:p>
          <a:endParaRPr lang="en-US"/>
        </a:p>
      </dgm:t>
    </dgm:pt>
    <dgm:pt modelId="{E2658FBC-136C-4531-AFB3-BCDEC7B8BFDB}">
      <dgm:prSet phldrT="[Text]"/>
      <dgm:spPr/>
      <dgm:t>
        <a:bodyPr/>
        <a:lstStyle/>
        <a:p>
          <a:r>
            <a:rPr lang="en-US" dirty="0" smtClean="0"/>
            <a:t>Tính linh động</a:t>
          </a:r>
          <a:endParaRPr lang="en-US" dirty="0"/>
        </a:p>
      </dgm:t>
    </dgm:pt>
    <dgm:pt modelId="{5F3969FE-7B8C-4F67-999F-B8E827AB6DCB}" type="parTrans" cxnId="{C2617252-0E8D-4B7A-B7CB-3FED56765BF8}">
      <dgm:prSet/>
      <dgm:spPr/>
      <dgm:t>
        <a:bodyPr/>
        <a:lstStyle/>
        <a:p>
          <a:endParaRPr lang="en-US"/>
        </a:p>
      </dgm:t>
    </dgm:pt>
    <dgm:pt modelId="{685B7871-EFFB-44B2-85B7-C6C65FF6F401}" type="sibTrans" cxnId="{C2617252-0E8D-4B7A-B7CB-3FED56765BF8}">
      <dgm:prSet/>
      <dgm:spPr/>
      <dgm:t>
        <a:bodyPr/>
        <a:lstStyle/>
        <a:p>
          <a:endParaRPr lang="en-US"/>
        </a:p>
      </dgm:t>
    </dgm:pt>
    <dgm:pt modelId="{8068F3B1-1E15-4E25-89B9-DC527171CE9A}">
      <dgm:prSet phldrT="[Text]"/>
      <dgm:spPr/>
      <dgm:t>
        <a:bodyPr/>
        <a:lstStyle/>
        <a:p>
          <a:r>
            <a:rPr lang="en-US" dirty="0" smtClean="0"/>
            <a:t>Đa dạng </a:t>
          </a:r>
          <a:endParaRPr lang="en-US" dirty="0"/>
        </a:p>
      </dgm:t>
    </dgm:pt>
    <dgm:pt modelId="{91B5BFC7-B2C7-44EA-B3B5-B2B560D1EADC}" type="parTrans" cxnId="{C948C12E-D40C-4CA6-AD3E-8B695E1660B4}">
      <dgm:prSet/>
      <dgm:spPr/>
      <dgm:t>
        <a:bodyPr/>
        <a:lstStyle/>
        <a:p>
          <a:endParaRPr lang="en-US"/>
        </a:p>
      </dgm:t>
    </dgm:pt>
    <dgm:pt modelId="{22410571-0B85-4FA7-91F2-A27CDA05C09E}" type="sibTrans" cxnId="{C948C12E-D40C-4CA6-AD3E-8B695E1660B4}">
      <dgm:prSet/>
      <dgm:spPr/>
      <dgm:t>
        <a:bodyPr/>
        <a:lstStyle/>
        <a:p>
          <a:endParaRPr lang="en-US"/>
        </a:p>
      </dgm:t>
    </dgm:pt>
    <dgm:pt modelId="{2BE0FCC7-7BBF-4761-B0FC-35568CF78856}">
      <dgm:prSet phldrT="[Text]"/>
      <dgm:spPr/>
      <dgm:t>
        <a:bodyPr/>
        <a:lstStyle/>
        <a:p>
          <a:r>
            <a:rPr lang="en-US" dirty="0" smtClean="0"/>
            <a:t>Đánh giá </a:t>
          </a:r>
          <a:endParaRPr lang="en-US" dirty="0"/>
        </a:p>
      </dgm:t>
    </dgm:pt>
    <dgm:pt modelId="{BD65B530-74C2-46E2-885B-0E200C6DBD66}" type="parTrans" cxnId="{0172C1A9-530A-4F10-A93F-DDC041DC88F6}">
      <dgm:prSet/>
      <dgm:spPr/>
      <dgm:t>
        <a:bodyPr/>
        <a:lstStyle/>
        <a:p>
          <a:endParaRPr lang="en-US"/>
        </a:p>
      </dgm:t>
    </dgm:pt>
    <dgm:pt modelId="{B688EC91-D3BE-45D6-B178-A05313DABA73}" type="sibTrans" cxnId="{0172C1A9-530A-4F10-A93F-DDC041DC88F6}">
      <dgm:prSet/>
      <dgm:spPr/>
      <dgm:t>
        <a:bodyPr/>
        <a:lstStyle/>
        <a:p>
          <a:endParaRPr lang="en-US"/>
        </a:p>
      </dgm:t>
    </dgm:pt>
    <dgm:pt modelId="{F7E862CA-1830-4FE7-8D78-84B53511CB70}" type="pres">
      <dgm:prSet presAssocID="{D218FC66-565F-49A5-A72A-6EC5D5161D4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181BDA-A0EA-4309-85BC-EBF9A2B11B4D}" type="pres">
      <dgm:prSet presAssocID="{187A6A12-858B-4B0D-94B0-1370F43BEE38}" presName="centerShape" presStyleLbl="node0" presStyleIdx="0" presStyleCnt="1"/>
      <dgm:spPr/>
      <dgm:t>
        <a:bodyPr/>
        <a:lstStyle/>
        <a:p>
          <a:endParaRPr lang="en-US"/>
        </a:p>
      </dgm:t>
    </dgm:pt>
    <dgm:pt modelId="{BA5352FF-D285-4DB8-A077-37C85E692527}" type="pres">
      <dgm:prSet presAssocID="{2905299C-433F-41C9-A714-EEB8C52FA736}" presName="Name9" presStyleLbl="parChTrans1D2" presStyleIdx="0" presStyleCnt="6"/>
      <dgm:spPr/>
    </dgm:pt>
    <dgm:pt modelId="{370618BB-CEC7-485B-8F4D-67F4CF0637BD}" type="pres">
      <dgm:prSet presAssocID="{2905299C-433F-41C9-A714-EEB8C52FA736}" presName="connTx" presStyleLbl="parChTrans1D2" presStyleIdx="0" presStyleCnt="6"/>
      <dgm:spPr/>
    </dgm:pt>
    <dgm:pt modelId="{D7F30EAC-BF90-4759-9B86-73693A27D785}" type="pres">
      <dgm:prSet presAssocID="{401B69AB-A699-467F-911B-32DF809783E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342C6-3B46-494B-8F9A-84E56AEF4277}" type="pres">
      <dgm:prSet presAssocID="{E9C5A497-8740-4B1D-B013-8507897E5FB7}" presName="Name9" presStyleLbl="parChTrans1D2" presStyleIdx="1" presStyleCnt="6"/>
      <dgm:spPr/>
    </dgm:pt>
    <dgm:pt modelId="{DED7C8D7-5E33-4E0A-9ABF-994A67B6A1E6}" type="pres">
      <dgm:prSet presAssocID="{E9C5A497-8740-4B1D-B013-8507897E5FB7}" presName="connTx" presStyleLbl="parChTrans1D2" presStyleIdx="1" presStyleCnt="6"/>
      <dgm:spPr/>
    </dgm:pt>
    <dgm:pt modelId="{CF6EDBBD-B7EF-4E49-9D05-E024B8A93AD5}" type="pres">
      <dgm:prSet presAssocID="{3A94B00F-5920-4D35-A173-6F61655EFBD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19A39-0B32-435E-8363-BCEAEA2C0837}" type="pres">
      <dgm:prSet presAssocID="{BD65B530-74C2-46E2-885B-0E200C6DBD66}" presName="Name9" presStyleLbl="parChTrans1D2" presStyleIdx="2" presStyleCnt="6"/>
      <dgm:spPr/>
    </dgm:pt>
    <dgm:pt modelId="{C1A1134E-44FB-419C-9D3F-6B2F4C7414B6}" type="pres">
      <dgm:prSet presAssocID="{BD65B530-74C2-46E2-885B-0E200C6DBD66}" presName="connTx" presStyleLbl="parChTrans1D2" presStyleIdx="2" presStyleCnt="6"/>
      <dgm:spPr/>
    </dgm:pt>
    <dgm:pt modelId="{8E2DCA3B-3B75-41F0-B394-E0D89F60BE86}" type="pres">
      <dgm:prSet presAssocID="{2BE0FCC7-7BBF-4761-B0FC-35568CF7885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4E734-5844-4E02-B031-699F3BE36C4F}" type="pres">
      <dgm:prSet presAssocID="{91B5BFC7-B2C7-44EA-B3B5-B2B560D1EADC}" presName="Name9" presStyleLbl="parChTrans1D2" presStyleIdx="3" presStyleCnt="6"/>
      <dgm:spPr/>
    </dgm:pt>
    <dgm:pt modelId="{4F72A0F9-2F2C-4A06-AFE6-BB2379D1718E}" type="pres">
      <dgm:prSet presAssocID="{91B5BFC7-B2C7-44EA-B3B5-B2B560D1EADC}" presName="connTx" presStyleLbl="parChTrans1D2" presStyleIdx="3" presStyleCnt="6"/>
      <dgm:spPr/>
    </dgm:pt>
    <dgm:pt modelId="{3A24CFDC-E0ED-4D5E-B59E-3B31C24657AE}" type="pres">
      <dgm:prSet presAssocID="{8068F3B1-1E15-4E25-89B9-DC527171CE9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D38E0-67F7-495D-B2F4-8807E3E998FE}" type="pres">
      <dgm:prSet presAssocID="{73644A81-06A1-4A1F-85EC-53DC6ED75AA7}" presName="Name9" presStyleLbl="parChTrans1D2" presStyleIdx="4" presStyleCnt="6"/>
      <dgm:spPr/>
    </dgm:pt>
    <dgm:pt modelId="{78040C7C-8172-4466-9008-E7EA0F515373}" type="pres">
      <dgm:prSet presAssocID="{73644A81-06A1-4A1F-85EC-53DC6ED75AA7}" presName="connTx" presStyleLbl="parChTrans1D2" presStyleIdx="4" presStyleCnt="6"/>
      <dgm:spPr/>
    </dgm:pt>
    <dgm:pt modelId="{18861E99-89CE-4E06-AB83-124E90BB5D14}" type="pres">
      <dgm:prSet presAssocID="{2DD34DE1-9996-42ED-80AF-6A33B753C78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18702-E1E8-447C-A64A-379C28C5CDAE}" type="pres">
      <dgm:prSet presAssocID="{5F3969FE-7B8C-4F67-999F-B8E827AB6DCB}" presName="Name9" presStyleLbl="parChTrans1D2" presStyleIdx="5" presStyleCnt="6"/>
      <dgm:spPr/>
    </dgm:pt>
    <dgm:pt modelId="{45243740-9BB9-498C-B7C1-C34B68579319}" type="pres">
      <dgm:prSet presAssocID="{5F3969FE-7B8C-4F67-999F-B8E827AB6DCB}" presName="connTx" presStyleLbl="parChTrans1D2" presStyleIdx="5" presStyleCnt="6"/>
      <dgm:spPr/>
    </dgm:pt>
    <dgm:pt modelId="{2589611E-E51E-42A8-B3DC-65489CF3BA93}" type="pres">
      <dgm:prSet presAssocID="{E2658FBC-136C-4531-AFB3-BCDEC7B8BF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F598F-DD01-40AE-A1E4-CDD68C52DE9A}" srcId="{187A6A12-858B-4B0D-94B0-1370F43BEE38}" destId="{3A94B00F-5920-4D35-A173-6F61655EFBD0}" srcOrd="1" destOrd="0" parTransId="{E9C5A497-8740-4B1D-B013-8507897E5FB7}" sibTransId="{6A94D18B-04CD-4D2E-AADB-2E1C194CD059}"/>
    <dgm:cxn modelId="{D6E1603A-FBDE-4FC2-B524-E6ACD83F6816}" type="presOf" srcId="{3A94B00F-5920-4D35-A173-6F61655EFBD0}" destId="{CF6EDBBD-B7EF-4E49-9D05-E024B8A93AD5}" srcOrd="0" destOrd="0" presId="urn:microsoft.com/office/officeart/2005/8/layout/radial1"/>
    <dgm:cxn modelId="{275A1DE3-033F-46DD-BC04-3C73B464B93C}" type="presOf" srcId="{5F3969FE-7B8C-4F67-999F-B8E827AB6DCB}" destId="{45243740-9BB9-498C-B7C1-C34B68579319}" srcOrd="1" destOrd="0" presId="urn:microsoft.com/office/officeart/2005/8/layout/radial1"/>
    <dgm:cxn modelId="{A3BBDC62-9FCB-4563-ADB0-4057E01C91F4}" type="presOf" srcId="{E2658FBC-136C-4531-AFB3-BCDEC7B8BFDB}" destId="{2589611E-E51E-42A8-B3DC-65489CF3BA93}" srcOrd="0" destOrd="0" presId="urn:microsoft.com/office/officeart/2005/8/layout/radial1"/>
    <dgm:cxn modelId="{3ACFC754-AA03-4C71-82AA-AC41B8E0A4A2}" type="presOf" srcId="{BD65B530-74C2-46E2-885B-0E200C6DBD66}" destId="{F6B19A39-0B32-435E-8363-BCEAEA2C0837}" srcOrd="0" destOrd="0" presId="urn:microsoft.com/office/officeart/2005/8/layout/radial1"/>
    <dgm:cxn modelId="{2CB0D8D9-25F7-4944-B70A-C8D88D7BD628}" type="presOf" srcId="{E9C5A497-8740-4B1D-B013-8507897E5FB7}" destId="{C88342C6-3B46-494B-8F9A-84E56AEF4277}" srcOrd="0" destOrd="0" presId="urn:microsoft.com/office/officeart/2005/8/layout/radial1"/>
    <dgm:cxn modelId="{7FFC7D8A-1184-47C5-9DE8-85E6D15A9E04}" type="presOf" srcId="{D218FC66-565F-49A5-A72A-6EC5D5161D42}" destId="{F7E862CA-1830-4FE7-8D78-84B53511CB70}" srcOrd="0" destOrd="0" presId="urn:microsoft.com/office/officeart/2005/8/layout/radial1"/>
    <dgm:cxn modelId="{570C6454-E45F-4B55-A9F8-D8AEE48CF361}" type="presOf" srcId="{E9C5A497-8740-4B1D-B013-8507897E5FB7}" destId="{DED7C8D7-5E33-4E0A-9ABF-994A67B6A1E6}" srcOrd="1" destOrd="0" presId="urn:microsoft.com/office/officeart/2005/8/layout/radial1"/>
    <dgm:cxn modelId="{B0D58E26-F0B0-4FE8-A8B3-25B3D438BC24}" type="presOf" srcId="{91B5BFC7-B2C7-44EA-B3B5-B2B560D1EADC}" destId="{27F4E734-5844-4E02-B031-699F3BE36C4F}" srcOrd="0" destOrd="0" presId="urn:microsoft.com/office/officeart/2005/8/layout/radial1"/>
    <dgm:cxn modelId="{0172C1A9-530A-4F10-A93F-DDC041DC88F6}" srcId="{187A6A12-858B-4B0D-94B0-1370F43BEE38}" destId="{2BE0FCC7-7BBF-4761-B0FC-35568CF78856}" srcOrd="2" destOrd="0" parTransId="{BD65B530-74C2-46E2-885B-0E200C6DBD66}" sibTransId="{B688EC91-D3BE-45D6-B178-A05313DABA73}"/>
    <dgm:cxn modelId="{C948C12E-D40C-4CA6-AD3E-8B695E1660B4}" srcId="{187A6A12-858B-4B0D-94B0-1370F43BEE38}" destId="{8068F3B1-1E15-4E25-89B9-DC527171CE9A}" srcOrd="3" destOrd="0" parTransId="{91B5BFC7-B2C7-44EA-B3B5-B2B560D1EADC}" sibTransId="{22410571-0B85-4FA7-91F2-A27CDA05C09E}"/>
    <dgm:cxn modelId="{D37B8AC8-273A-45CF-8763-680062C04DF2}" srcId="{D218FC66-565F-49A5-A72A-6EC5D5161D42}" destId="{187A6A12-858B-4B0D-94B0-1370F43BEE38}" srcOrd="0" destOrd="0" parTransId="{AF6E240A-40FF-40C1-830C-0C6AE8B205DC}" sibTransId="{DA7E83F4-4E43-4845-951E-B48DEE20D9B3}"/>
    <dgm:cxn modelId="{484635A3-06C0-4667-AE73-8A116E35237D}" type="presOf" srcId="{73644A81-06A1-4A1F-85EC-53DC6ED75AA7}" destId="{78040C7C-8172-4466-9008-E7EA0F515373}" srcOrd="1" destOrd="0" presId="urn:microsoft.com/office/officeart/2005/8/layout/radial1"/>
    <dgm:cxn modelId="{E36694DB-0C34-4300-B826-52F0E79BA901}" type="presOf" srcId="{91B5BFC7-B2C7-44EA-B3B5-B2B560D1EADC}" destId="{4F72A0F9-2F2C-4A06-AFE6-BB2379D1718E}" srcOrd="1" destOrd="0" presId="urn:microsoft.com/office/officeart/2005/8/layout/radial1"/>
    <dgm:cxn modelId="{D1FB68D1-203C-4AA1-AD73-A80F9425EACB}" type="presOf" srcId="{2DD34DE1-9996-42ED-80AF-6A33B753C781}" destId="{18861E99-89CE-4E06-AB83-124E90BB5D14}" srcOrd="0" destOrd="0" presId="urn:microsoft.com/office/officeart/2005/8/layout/radial1"/>
    <dgm:cxn modelId="{C2617252-0E8D-4B7A-B7CB-3FED56765BF8}" srcId="{187A6A12-858B-4B0D-94B0-1370F43BEE38}" destId="{E2658FBC-136C-4531-AFB3-BCDEC7B8BFDB}" srcOrd="5" destOrd="0" parTransId="{5F3969FE-7B8C-4F67-999F-B8E827AB6DCB}" sibTransId="{685B7871-EFFB-44B2-85B7-C6C65FF6F401}"/>
    <dgm:cxn modelId="{94573FFE-B238-4749-B13F-9D8391D032F1}" type="presOf" srcId="{BD65B530-74C2-46E2-885B-0E200C6DBD66}" destId="{C1A1134E-44FB-419C-9D3F-6B2F4C7414B6}" srcOrd="1" destOrd="0" presId="urn:microsoft.com/office/officeart/2005/8/layout/radial1"/>
    <dgm:cxn modelId="{AD600F43-1610-4E31-8611-9298A3EF1265}" type="presOf" srcId="{187A6A12-858B-4B0D-94B0-1370F43BEE38}" destId="{7B181BDA-A0EA-4309-85BC-EBF9A2B11B4D}" srcOrd="0" destOrd="0" presId="urn:microsoft.com/office/officeart/2005/8/layout/radial1"/>
    <dgm:cxn modelId="{9D011BAC-8A01-44C6-9691-610AFB6D4320}" type="presOf" srcId="{5F3969FE-7B8C-4F67-999F-B8E827AB6DCB}" destId="{B0718702-E1E8-447C-A64A-379C28C5CDAE}" srcOrd="0" destOrd="0" presId="urn:microsoft.com/office/officeart/2005/8/layout/radial1"/>
    <dgm:cxn modelId="{E0D95E6B-E10E-4822-A776-264209EB1DEC}" type="presOf" srcId="{2BE0FCC7-7BBF-4761-B0FC-35568CF78856}" destId="{8E2DCA3B-3B75-41F0-B394-E0D89F60BE86}" srcOrd="0" destOrd="0" presId="urn:microsoft.com/office/officeart/2005/8/layout/radial1"/>
    <dgm:cxn modelId="{FA20DEC5-8E97-4261-9F52-436F20A87C97}" type="presOf" srcId="{401B69AB-A699-467F-911B-32DF809783E1}" destId="{D7F30EAC-BF90-4759-9B86-73693A27D785}" srcOrd="0" destOrd="0" presId="urn:microsoft.com/office/officeart/2005/8/layout/radial1"/>
    <dgm:cxn modelId="{A2ACE496-345E-47F1-8E0E-AB97837DD9D6}" type="presOf" srcId="{8068F3B1-1E15-4E25-89B9-DC527171CE9A}" destId="{3A24CFDC-E0ED-4D5E-B59E-3B31C24657AE}" srcOrd="0" destOrd="0" presId="urn:microsoft.com/office/officeart/2005/8/layout/radial1"/>
    <dgm:cxn modelId="{B3B63214-863A-4F4D-86AA-F8EF5FCD5BAD}" srcId="{187A6A12-858B-4B0D-94B0-1370F43BEE38}" destId="{2DD34DE1-9996-42ED-80AF-6A33B753C781}" srcOrd="4" destOrd="0" parTransId="{73644A81-06A1-4A1F-85EC-53DC6ED75AA7}" sibTransId="{51524431-7D9F-4DF1-A4D7-F45072E4CE67}"/>
    <dgm:cxn modelId="{00C4FD3A-33EC-427D-A6E0-3BE0C9723217}" srcId="{187A6A12-858B-4B0D-94B0-1370F43BEE38}" destId="{401B69AB-A699-467F-911B-32DF809783E1}" srcOrd="0" destOrd="0" parTransId="{2905299C-433F-41C9-A714-EEB8C52FA736}" sibTransId="{4704EB7E-D45E-4F95-A8C6-C661A07D62D3}"/>
    <dgm:cxn modelId="{B3F927D0-2CBF-48FF-B780-674889BB2C9C}" type="presOf" srcId="{2905299C-433F-41C9-A714-EEB8C52FA736}" destId="{BA5352FF-D285-4DB8-A077-37C85E692527}" srcOrd="0" destOrd="0" presId="urn:microsoft.com/office/officeart/2005/8/layout/radial1"/>
    <dgm:cxn modelId="{18711D34-DA02-486C-9006-9E66DFD200D3}" type="presOf" srcId="{73644A81-06A1-4A1F-85EC-53DC6ED75AA7}" destId="{39AD38E0-67F7-495D-B2F4-8807E3E998FE}" srcOrd="0" destOrd="0" presId="urn:microsoft.com/office/officeart/2005/8/layout/radial1"/>
    <dgm:cxn modelId="{01AAD057-9E18-4F29-975C-FA618D5B9A2A}" type="presOf" srcId="{2905299C-433F-41C9-A714-EEB8C52FA736}" destId="{370618BB-CEC7-485B-8F4D-67F4CF0637BD}" srcOrd="1" destOrd="0" presId="urn:microsoft.com/office/officeart/2005/8/layout/radial1"/>
    <dgm:cxn modelId="{4D23E67D-7D50-40B2-82B9-E095CCAD18CF}" type="presParOf" srcId="{F7E862CA-1830-4FE7-8D78-84B53511CB70}" destId="{7B181BDA-A0EA-4309-85BC-EBF9A2B11B4D}" srcOrd="0" destOrd="0" presId="urn:microsoft.com/office/officeart/2005/8/layout/radial1"/>
    <dgm:cxn modelId="{65708080-17C8-47FB-855C-10FA8EDE5FB0}" type="presParOf" srcId="{F7E862CA-1830-4FE7-8D78-84B53511CB70}" destId="{BA5352FF-D285-4DB8-A077-37C85E692527}" srcOrd="1" destOrd="0" presId="urn:microsoft.com/office/officeart/2005/8/layout/radial1"/>
    <dgm:cxn modelId="{0851BC07-E823-4849-811F-DE5AD0D291C2}" type="presParOf" srcId="{BA5352FF-D285-4DB8-A077-37C85E692527}" destId="{370618BB-CEC7-485B-8F4D-67F4CF0637BD}" srcOrd="0" destOrd="0" presId="urn:microsoft.com/office/officeart/2005/8/layout/radial1"/>
    <dgm:cxn modelId="{26EE39B9-FE7B-49BF-8CFE-192C2163ED24}" type="presParOf" srcId="{F7E862CA-1830-4FE7-8D78-84B53511CB70}" destId="{D7F30EAC-BF90-4759-9B86-73693A27D785}" srcOrd="2" destOrd="0" presId="urn:microsoft.com/office/officeart/2005/8/layout/radial1"/>
    <dgm:cxn modelId="{2C10EE7D-8FA3-4E0F-82BE-66E023484FE5}" type="presParOf" srcId="{F7E862CA-1830-4FE7-8D78-84B53511CB70}" destId="{C88342C6-3B46-494B-8F9A-84E56AEF4277}" srcOrd="3" destOrd="0" presId="urn:microsoft.com/office/officeart/2005/8/layout/radial1"/>
    <dgm:cxn modelId="{8BF03377-6FC4-4409-A5ED-1EA700CB2D5A}" type="presParOf" srcId="{C88342C6-3B46-494B-8F9A-84E56AEF4277}" destId="{DED7C8D7-5E33-4E0A-9ABF-994A67B6A1E6}" srcOrd="0" destOrd="0" presId="urn:microsoft.com/office/officeart/2005/8/layout/radial1"/>
    <dgm:cxn modelId="{73FB199E-6C22-4331-9704-DA06C0E30DFC}" type="presParOf" srcId="{F7E862CA-1830-4FE7-8D78-84B53511CB70}" destId="{CF6EDBBD-B7EF-4E49-9D05-E024B8A93AD5}" srcOrd="4" destOrd="0" presId="urn:microsoft.com/office/officeart/2005/8/layout/radial1"/>
    <dgm:cxn modelId="{1A6A81BB-5815-453B-90BE-4FECDA8EE99E}" type="presParOf" srcId="{F7E862CA-1830-4FE7-8D78-84B53511CB70}" destId="{F6B19A39-0B32-435E-8363-BCEAEA2C0837}" srcOrd="5" destOrd="0" presId="urn:microsoft.com/office/officeart/2005/8/layout/radial1"/>
    <dgm:cxn modelId="{2EFD2B5D-4266-4354-B9FB-DB23E49AC376}" type="presParOf" srcId="{F6B19A39-0B32-435E-8363-BCEAEA2C0837}" destId="{C1A1134E-44FB-419C-9D3F-6B2F4C7414B6}" srcOrd="0" destOrd="0" presId="urn:microsoft.com/office/officeart/2005/8/layout/radial1"/>
    <dgm:cxn modelId="{6055478E-503A-4AC1-9F11-AC6427A700FC}" type="presParOf" srcId="{F7E862CA-1830-4FE7-8D78-84B53511CB70}" destId="{8E2DCA3B-3B75-41F0-B394-E0D89F60BE86}" srcOrd="6" destOrd="0" presId="urn:microsoft.com/office/officeart/2005/8/layout/radial1"/>
    <dgm:cxn modelId="{854D0F81-11DF-4D75-BABB-9A3453E8AF38}" type="presParOf" srcId="{F7E862CA-1830-4FE7-8D78-84B53511CB70}" destId="{27F4E734-5844-4E02-B031-699F3BE36C4F}" srcOrd="7" destOrd="0" presId="urn:microsoft.com/office/officeart/2005/8/layout/radial1"/>
    <dgm:cxn modelId="{C8976A92-375F-43B1-A572-57EA21E8864A}" type="presParOf" srcId="{27F4E734-5844-4E02-B031-699F3BE36C4F}" destId="{4F72A0F9-2F2C-4A06-AFE6-BB2379D1718E}" srcOrd="0" destOrd="0" presId="urn:microsoft.com/office/officeart/2005/8/layout/radial1"/>
    <dgm:cxn modelId="{76557553-1F2B-4C44-A722-2CBE554C7139}" type="presParOf" srcId="{F7E862CA-1830-4FE7-8D78-84B53511CB70}" destId="{3A24CFDC-E0ED-4D5E-B59E-3B31C24657AE}" srcOrd="8" destOrd="0" presId="urn:microsoft.com/office/officeart/2005/8/layout/radial1"/>
    <dgm:cxn modelId="{AAD233FA-FD96-4F05-BEEA-AB0FDAA82706}" type="presParOf" srcId="{F7E862CA-1830-4FE7-8D78-84B53511CB70}" destId="{39AD38E0-67F7-495D-B2F4-8807E3E998FE}" srcOrd="9" destOrd="0" presId="urn:microsoft.com/office/officeart/2005/8/layout/radial1"/>
    <dgm:cxn modelId="{F74E5677-7F9E-4F45-8F61-368E00316A43}" type="presParOf" srcId="{39AD38E0-67F7-495D-B2F4-8807E3E998FE}" destId="{78040C7C-8172-4466-9008-E7EA0F515373}" srcOrd="0" destOrd="0" presId="urn:microsoft.com/office/officeart/2005/8/layout/radial1"/>
    <dgm:cxn modelId="{55ED3131-B1D2-4976-99BA-724249AC0034}" type="presParOf" srcId="{F7E862CA-1830-4FE7-8D78-84B53511CB70}" destId="{18861E99-89CE-4E06-AB83-124E90BB5D14}" srcOrd="10" destOrd="0" presId="urn:microsoft.com/office/officeart/2005/8/layout/radial1"/>
    <dgm:cxn modelId="{0848746B-E300-4C66-BFDF-385A734A0BA1}" type="presParOf" srcId="{F7E862CA-1830-4FE7-8D78-84B53511CB70}" destId="{B0718702-E1E8-447C-A64A-379C28C5CDAE}" srcOrd="11" destOrd="0" presId="urn:microsoft.com/office/officeart/2005/8/layout/radial1"/>
    <dgm:cxn modelId="{BC13087B-B88C-464D-9D60-1A15B33ADED6}" type="presParOf" srcId="{B0718702-E1E8-447C-A64A-379C28C5CDAE}" destId="{45243740-9BB9-498C-B7C1-C34B68579319}" srcOrd="0" destOrd="0" presId="urn:microsoft.com/office/officeart/2005/8/layout/radial1"/>
    <dgm:cxn modelId="{828B6768-0D38-4C2D-B3E7-1A66D5E97928}" type="presParOf" srcId="{F7E862CA-1830-4FE7-8D78-84B53511CB70}" destId="{2589611E-E51E-42A8-B3DC-65489CF3BA93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81BDA-A0EA-4309-85BC-EBF9A2B11B4D}">
      <dsp:nvSpPr>
        <dsp:cNvPr id="0" name=""/>
        <dsp:cNvSpPr/>
      </dsp:nvSpPr>
      <dsp:spPr>
        <a:xfrm>
          <a:off x="3143994" y="1734294"/>
          <a:ext cx="1332011" cy="1332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E-Lerning </a:t>
          </a:r>
          <a:endParaRPr lang="en-US" sz="2300" kern="1200" dirty="0"/>
        </a:p>
      </dsp:txBody>
      <dsp:txXfrm>
        <a:off x="3339062" y="1929362"/>
        <a:ext cx="941875" cy="941875"/>
      </dsp:txXfrm>
    </dsp:sp>
    <dsp:sp modelId="{BA5352FF-D285-4DB8-A077-37C85E692527}">
      <dsp:nvSpPr>
        <dsp:cNvPr id="0" name=""/>
        <dsp:cNvSpPr/>
      </dsp:nvSpPr>
      <dsp:spPr>
        <a:xfrm rot="16200000">
          <a:off x="3609971" y="1518533"/>
          <a:ext cx="40005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400056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99998" y="1524264"/>
        <a:ext cx="20002" cy="20002"/>
      </dsp:txXfrm>
    </dsp:sp>
    <dsp:sp modelId="{D7F30EAC-BF90-4759-9B86-73693A27D785}">
      <dsp:nvSpPr>
        <dsp:cNvPr id="0" name=""/>
        <dsp:cNvSpPr/>
      </dsp:nvSpPr>
      <dsp:spPr>
        <a:xfrm>
          <a:off x="3143994" y="2226"/>
          <a:ext cx="1332011" cy="1332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Mọi lúc mọi nơi </a:t>
          </a:r>
          <a:endParaRPr lang="en-US" sz="2100" kern="1200" dirty="0"/>
        </a:p>
      </dsp:txBody>
      <dsp:txXfrm>
        <a:off x="3339062" y="197294"/>
        <a:ext cx="941875" cy="941875"/>
      </dsp:txXfrm>
    </dsp:sp>
    <dsp:sp modelId="{C88342C6-3B46-494B-8F9A-84E56AEF4277}">
      <dsp:nvSpPr>
        <dsp:cNvPr id="0" name=""/>
        <dsp:cNvSpPr/>
      </dsp:nvSpPr>
      <dsp:spPr>
        <a:xfrm rot="19800000">
          <a:off x="4359979" y="1951550"/>
          <a:ext cx="40005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400056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0006" y="1957281"/>
        <a:ext cx="20002" cy="20002"/>
      </dsp:txXfrm>
    </dsp:sp>
    <dsp:sp modelId="{CF6EDBBD-B7EF-4E49-9D05-E024B8A93AD5}">
      <dsp:nvSpPr>
        <dsp:cNvPr id="0" name=""/>
        <dsp:cNvSpPr/>
      </dsp:nvSpPr>
      <dsp:spPr>
        <a:xfrm>
          <a:off x="4644008" y="868260"/>
          <a:ext cx="1332011" cy="1332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Tối ưu </a:t>
          </a:r>
          <a:endParaRPr lang="en-US" sz="2100" kern="1200" dirty="0"/>
        </a:p>
      </dsp:txBody>
      <dsp:txXfrm>
        <a:off x="4839076" y="1063328"/>
        <a:ext cx="941875" cy="941875"/>
      </dsp:txXfrm>
    </dsp:sp>
    <dsp:sp modelId="{F6B19A39-0B32-435E-8363-BCEAEA2C0837}">
      <dsp:nvSpPr>
        <dsp:cNvPr id="0" name=""/>
        <dsp:cNvSpPr/>
      </dsp:nvSpPr>
      <dsp:spPr>
        <a:xfrm rot="1800000">
          <a:off x="4359979" y="2817584"/>
          <a:ext cx="40005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400056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0006" y="2823315"/>
        <a:ext cx="20002" cy="20002"/>
      </dsp:txXfrm>
    </dsp:sp>
    <dsp:sp modelId="{8E2DCA3B-3B75-41F0-B394-E0D89F60BE86}">
      <dsp:nvSpPr>
        <dsp:cNvPr id="0" name=""/>
        <dsp:cNvSpPr/>
      </dsp:nvSpPr>
      <dsp:spPr>
        <a:xfrm>
          <a:off x="4644008" y="2600328"/>
          <a:ext cx="1332011" cy="1332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Đánh giá </a:t>
          </a:r>
          <a:endParaRPr lang="en-US" sz="2100" kern="1200" dirty="0"/>
        </a:p>
      </dsp:txBody>
      <dsp:txXfrm>
        <a:off x="4839076" y="2795396"/>
        <a:ext cx="941875" cy="941875"/>
      </dsp:txXfrm>
    </dsp:sp>
    <dsp:sp modelId="{27F4E734-5844-4E02-B031-699F3BE36C4F}">
      <dsp:nvSpPr>
        <dsp:cNvPr id="0" name=""/>
        <dsp:cNvSpPr/>
      </dsp:nvSpPr>
      <dsp:spPr>
        <a:xfrm rot="5400000">
          <a:off x="3609971" y="3250601"/>
          <a:ext cx="40005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400056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99998" y="3256332"/>
        <a:ext cx="20002" cy="20002"/>
      </dsp:txXfrm>
    </dsp:sp>
    <dsp:sp modelId="{3A24CFDC-E0ED-4D5E-B59E-3B31C24657AE}">
      <dsp:nvSpPr>
        <dsp:cNvPr id="0" name=""/>
        <dsp:cNvSpPr/>
      </dsp:nvSpPr>
      <dsp:spPr>
        <a:xfrm>
          <a:off x="3143994" y="3466362"/>
          <a:ext cx="1332011" cy="1332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Đa dạng </a:t>
          </a:r>
          <a:endParaRPr lang="en-US" sz="2100" kern="1200" dirty="0"/>
        </a:p>
      </dsp:txBody>
      <dsp:txXfrm>
        <a:off x="3339062" y="3661430"/>
        <a:ext cx="941875" cy="941875"/>
      </dsp:txXfrm>
    </dsp:sp>
    <dsp:sp modelId="{39AD38E0-67F7-495D-B2F4-8807E3E998FE}">
      <dsp:nvSpPr>
        <dsp:cNvPr id="0" name=""/>
        <dsp:cNvSpPr/>
      </dsp:nvSpPr>
      <dsp:spPr>
        <a:xfrm rot="9000000">
          <a:off x="2859964" y="2817584"/>
          <a:ext cx="40005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400056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9991" y="2823315"/>
        <a:ext cx="20002" cy="20002"/>
      </dsp:txXfrm>
    </dsp:sp>
    <dsp:sp modelId="{18861E99-89CE-4E06-AB83-124E90BB5D14}">
      <dsp:nvSpPr>
        <dsp:cNvPr id="0" name=""/>
        <dsp:cNvSpPr/>
      </dsp:nvSpPr>
      <dsp:spPr>
        <a:xfrm>
          <a:off x="1643979" y="2600328"/>
          <a:ext cx="1332011" cy="1332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Tiết kiệm kinh phí </a:t>
          </a:r>
          <a:endParaRPr lang="en-US" sz="2100" kern="1200" dirty="0"/>
        </a:p>
      </dsp:txBody>
      <dsp:txXfrm>
        <a:off x="1839047" y="2795396"/>
        <a:ext cx="941875" cy="941875"/>
      </dsp:txXfrm>
    </dsp:sp>
    <dsp:sp modelId="{B0718702-E1E8-447C-A64A-379C28C5CDAE}">
      <dsp:nvSpPr>
        <dsp:cNvPr id="0" name=""/>
        <dsp:cNvSpPr/>
      </dsp:nvSpPr>
      <dsp:spPr>
        <a:xfrm rot="12600000">
          <a:off x="2859964" y="1951550"/>
          <a:ext cx="40005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400056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49991" y="1957281"/>
        <a:ext cx="20002" cy="20002"/>
      </dsp:txXfrm>
    </dsp:sp>
    <dsp:sp modelId="{2589611E-E51E-42A8-B3DC-65489CF3BA93}">
      <dsp:nvSpPr>
        <dsp:cNvPr id="0" name=""/>
        <dsp:cNvSpPr/>
      </dsp:nvSpPr>
      <dsp:spPr>
        <a:xfrm>
          <a:off x="1643979" y="868260"/>
          <a:ext cx="1332011" cy="1332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Tính linh động</a:t>
          </a:r>
          <a:endParaRPr lang="en-US" sz="2100" kern="1200" dirty="0"/>
        </a:p>
      </dsp:txBody>
      <dsp:txXfrm>
        <a:off x="1839047" y="1063328"/>
        <a:ext cx="941875" cy="94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28BD-9887-40B0-82A1-92FD0A7BAA9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B9C6-0D50-454A-9079-51652ABF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806-223C-464C-99A5-93346A9526A7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E84-BDC4-41AC-B6C6-1200645C43FC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CF5C-C9F8-49EB-96EA-DE9F82D260EF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5753-B7E7-43F8-87FD-EA76086F911F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0199-BA38-4C9C-B964-157BAC54A42A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04C6-0A76-4FF2-9DA8-48318DF986A6}" type="datetime1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DDF-3B07-4B30-BAA1-56A9D6A88549}" type="datetime1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248C-8ADE-478B-8A97-BFC76248DB3C}" type="datetime1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6DD3-E34F-433B-ABD4-C9871D72C918}" type="datetime1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2A1-DC28-4B14-8321-558A8DD53489}" type="datetime1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F4C9-1966-4400-8635-2FAD000A5E1B}" type="datetime1">
              <a:rPr lang="en-US" smtClean="0"/>
              <a:t>5/21/2019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704647B-14C3-45C1-A4A5-47315BF379E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A16E0CA-C3A7-458F-988B-CFB5D2FDFD77}" type="datetime1">
              <a:rPr lang="en-US" smtClean="0"/>
              <a:t>5/21/2019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88641"/>
            <a:ext cx="6751712" cy="1368152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NỘI DUNG BÁO CÁO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988840"/>
            <a:ext cx="6461760" cy="223224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1400" dirty="0" smtClean="0">
                <a:solidFill>
                  <a:schemeClr val="tx1"/>
                </a:solidFill>
                <a:sym typeface="Wingdings"/>
              </a:rPr>
              <a:t> Giới thiệu về E-Lerning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sym typeface="Wingdings"/>
              </a:rPr>
              <a:t> Đặc điểm của E-Learning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sym typeface="Wingdings"/>
              </a:rPr>
              <a:t> Các mức của hệ thống E-Lerning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sym typeface="Wingdings"/>
              </a:rPr>
              <a:t> Cấu trúc của hệ thống E-Lerning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  <a:sym typeface="Wingdings"/>
              </a:rPr>
              <a:t>  Lợi ích từ E-Lerning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sym typeface="Wingdings"/>
              </a:rPr>
              <a:t> Kết luận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2555776" y="3140968"/>
            <a:ext cx="1224136" cy="1080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LỢI ÍCH TỪ E-LEARNING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44551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47B-14C3-45C1-A4A5-47315BF37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</TotalTime>
  <Words>66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NỘI DUNG BÁO CÁO </vt:lpstr>
      <vt:lpstr>LỢI ÍCH TỪ E-LEARNING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BÁO CÁO</dc:title>
  <dc:creator>Windows User</dc:creator>
  <cp:lastModifiedBy>Windows User</cp:lastModifiedBy>
  <cp:revision>3</cp:revision>
  <dcterms:created xsi:type="dcterms:W3CDTF">2019-05-21T02:11:08Z</dcterms:created>
  <dcterms:modified xsi:type="dcterms:W3CDTF">2019-05-21T02:34:05Z</dcterms:modified>
</cp:coreProperties>
</file>