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2A74-6CB3-4761-8A1C-8006265E526B}" type="datetimeFigureOut">
              <a:rPr lang="en-US" smtClean="0"/>
              <a:t>10-06-2019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C2AE-D43D-4AC7-BDF9-F1D3A251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2019-06-10T06:30:30Z</dcterms:created>
  <dcterms:modified xsi:type="dcterms:W3CDTF">2019-06-10T06:40:23Z</dcterms:modified>
</cp:coreProperties>
</file>