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B81A8-65FC-4261-9619-68C40511F6F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83BD4-DD25-4777-84E0-8A3EC2823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5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9F35-BBF0-47D2-99AE-A56F8D993833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C190-1839-4DB6-B141-B1AF14AFB1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1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9F35-BBF0-47D2-99AE-A56F8D993833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C190-1839-4DB6-B141-B1AF14AFB1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48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9F35-BBF0-47D2-99AE-A56F8D993833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C190-1839-4DB6-B141-B1AF14AFB1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0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9F35-BBF0-47D2-99AE-A56F8D993833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C190-1839-4DB6-B141-B1AF14AFB1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9F35-BBF0-47D2-99AE-A56F8D993833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C190-1839-4DB6-B141-B1AF14AFB1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0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9F35-BBF0-47D2-99AE-A56F8D993833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C190-1839-4DB6-B141-B1AF14AFB1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4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9F35-BBF0-47D2-99AE-A56F8D993833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C190-1839-4DB6-B141-B1AF14AFB1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33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9F35-BBF0-47D2-99AE-A56F8D993833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C190-1839-4DB6-B141-B1AF14AFB1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8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9F35-BBF0-47D2-99AE-A56F8D993833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C190-1839-4DB6-B141-B1AF14AFB1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1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9F35-BBF0-47D2-99AE-A56F8D993833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C190-1839-4DB6-B141-B1AF14AFB1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6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9F35-BBF0-47D2-99AE-A56F8D993833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C190-1839-4DB6-B141-B1AF14AFB1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53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9F35-BBF0-47D2-99AE-A56F8D993833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C190-1839-4DB6-B141-B1AF14AFB1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32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992" y="104446"/>
            <a:ext cx="9144000" cy="1310286"/>
          </a:xfr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vi-V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AMORY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992" y="4802612"/>
            <a:ext cx="9144000" cy="1655762"/>
          </a:xfrm>
        </p:spPr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1026" name="Picture 2" descr="Mở ả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04" y="1958197"/>
            <a:ext cx="8074325" cy="250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2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9607" y="501261"/>
            <a:ext cx="9144000" cy="602920"/>
          </a:xfrm>
        </p:spPr>
        <p:txBody>
          <a:bodyPr>
            <a:normAutofit/>
          </a:bodyPr>
          <a:lstStyle/>
          <a:p>
            <a:pPr algn="l"/>
            <a:r>
              <a:rPr lang="vi-VN" sz="1600" dirty="0">
                <a:latin typeface="Time s New Roman"/>
              </a:rPr>
              <a:t>LEO: </a:t>
            </a:r>
            <a:r>
              <a:rPr lang="en-GB" sz="1600" dirty="0" err="1">
                <a:latin typeface="Time s New Roman"/>
              </a:rPr>
              <a:t>longtime</a:t>
            </a:r>
            <a:r>
              <a:rPr lang="en-GB" sz="1600" dirty="0">
                <a:latin typeface="Time s New Roman"/>
              </a:rPr>
              <a:t> employees of the company. experienced. specialized in </a:t>
            </a:r>
            <a:r>
              <a:rPr lang="en-GB" sz="1600" dirty="0" err="1">
                <a:latin typeface="Time s New Roman"/>
              </a:rPr>
              <a:t>dev</a:t>
            </a:r>
            <a:r>
              <a:rPr lang="en-GB" sz="1600" dirty="0">
                <a:latin typeface="Time s New Roman"/>
              </a:rPr>
              <a:t>(mobile app)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6256" y="2725019"/>
            <a:ext cx="9144000" cy="962025"/>
          </a:xfrm>
        </p:spPr>
        <p:txBody>
          <a:bodyPr>
            <a:normAutofit/>
          </a:bodyPr>
          <a:lstStyle/>
          <a:p>
            <a:pPr algn="l"/>
            <a:r>
              <a:rPr lang="vi-VN" sz="1600" dirty="0">
                <a:latin typeface="Times  New Roman"/>
              </a:rPr>
              <a:t>BM:</a:t>
            </a:r>
            <a:r>
              <a:rPr lang="en-GB" sz="1600" dirty="0">
                <a:latin typeface="Times  New Roman"/>
              </a:rPr>
              <a:t>Long-term staff with a lot of experience and achievements.</a:t>
            </a:r>
            <a:r>
              <a:rPr lang="vi-VN" sz="1600" dirty="0">
                <a:latin typeface="Times  New Roman"/>
              </a:rPr>
              <a:t> (Dew)</a:t>
            </a:r>
            <a:endParaRPr lang="en-GB" sz="1600" dirty="0">
              <a:latin typeface="Times  New Roman"/>
            </a:endParaRPr>
          </a:p>
        </p:txBody>
      </p:sp>
      <p:pic>
        <p:nvPicPr>
          <p:cNvPr id="2050" name="Picture 2" descr="Phan Hải Lo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69" y="50126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âu Công Trạ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69" y="163901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79607" y="1866844"/>
            <a:ext cx="8798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Time s New Roman"/>
              </a:rPr>
              <a:t>RKO:</a:t>
            </a:r>
            <a:r>
              <a:rPr lang="en-GB" sz="1600" dirty="0">
                <a:latin typeface="Time s New Roman"/>
              </a:rPr>
              <a:t>have many years of experience in writing wed</a:t>
            </a:r>
            <a:r>
              <a:rPr lang="vi-VN" sz="1600" dirty="0">
                <a:latin typeface="Time s New Roman"/>
              </a:rPr>
              <a:t> (Dev web) </a:t>
            </a:r>
            <a:endParaRPr lang="en-GB" sz="1600" dirty="0">
              <a:latin typeface="Time s New Roman"/>
            </a:endParaRPr>
          </a:p>
        </p:txBody>
      </p:sp>
      <p:pic>
        <p:nvPicPr>
          <p:cNvPr id="2059" name="Picture 11" descr="B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69" y="2725019"/>
            <a:ext cx="952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469" y="3842110"/>
            <a:ext cx="952500" cy="952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79606" y="4021999"/>
            <a:ext cx="6558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Times   New Roman"/>
              </a:rPr>
              <a:t>OIP: Fast, standard, no errors, warranty (tester)</a:t>
            </a:r>
            <a:endParaRPr lang="en-GB" sz="1600" dirty="0">
              <a:latin typeface="Times  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09" y="4949676"/>
            <a:ext cx="1378160" cy="14036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26256" y="5201728"/>
            <a:ext cx="510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+mj-lt"/>
              </a:rPr>
              <a:t>Buffalo: </a:t>
            </a:r>
            <a:r>
              <a:rPr lang="en-GB" sz="1600" dirty="0">
                <a:latin typeface="Times   New Roman"/>
              </a:rPr>
              <a:t>Actively working to complete the job quickly, meeting the needs of </a:t>
            </a:r>
            <a:r>
              <a:rPr lang="vi-VN" sz="1600" dirty="0">
                <a:latin typeface="Times   New Roman"/>
              </a:rPr>
              <a:t>customers( tester)</a:t>
            </a:r>
            <a:endParaRPr lang="en-GB" sz="1600" dirty="0">
              <a:latin typeface="Times 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90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451" y="585894"/>
            <a:ext cx="10470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AMORY offers everything you need.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26" name="Picture 2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23" y="1586754"/>
            <a:ext cx="10593824" cy="472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74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2" y="3405810"/>
            <a:ext cx="4005074" cy="27946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1" y="3309256"/>
            <a:ext cx="4040778" cy="2812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2092" y="-1"/>
            <a:ext cx="10362332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i="1" dirty="0">
                <a:ln w="0"/>
                <a:solidFill>
                  <a:schemeClr val="accent1"/>
                </a:solidFill>
                <a:latin typeface="Inter UI"/>
              </a:rPr>
              <a:t>AMORY is more than just a page builder.</a:t>
            </a:r>
          </a:p>
          <a:p>
            <a:r>
              <a:rPr lang="en-US" sz="4400" i="1" dirty="0">
                <a:ln w="0"/>
                <a:solidFill>
                  <a:schemeClr val="accent1"/>
                </a:solidFill>
                <a:latin typeface="Inter UI"/>
              </a:rPr>
              <a:t>help programmers find jobs, create a large and reputable network of programmers</a:t>
            </a:r>
          </a:p>
        </p:txBody>
      </p:sp>
    </p:spTree>
    <p:extLst>
      <p:ext uri="{BB962C8B-B14F-4D97-AF65-F5344CB8AC3E}">
        <p14:creationId xmlns:p14="http://schemas.microsoft.com/office/powerpoint/2010/main" val="6835118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1589" y="139337"/>
            <a:ext cx="1101634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Choose service and price.</a:t>
            </a:r>
          </a:p>
          <a:p>
            <a:pPr algn="ctr"/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Simply pricing - 6 months free service warranty for first use</a:t>
            </a:r>
            <a:endParaRPr 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32" y="2078329"/>
            <a:ext cx="8665028" cy="43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36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E0F2B-B50E-4062-B233-90B0D1DB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65" y="252549"/>
            <a:ext cx="3880506" cy="2725782"/>
          </a:xfrm>
        </p:spPr>
        <p:txBody>
          <a:bodyPr anchor="t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Inter UI"/>
              </a:rPr>
              <a:t>Everything is covered.</a:t>
            </a:r>
            <a:br>
              <a:rPr lang="en-US" sz="2400" b="1" dirty="0">
                <a:solidFill>
                  <a:srgbClr val="FFFFFF"/>
                </a:solidFill>
                <a:latin typeface="Inter UI"/>
              </a:rPr>
            </a:br>
            <a:r>
              <a:rPr lang="en-US" sz="2400" dirty="0">
                <a:solidFill>
                  <a:srgbClr val="CFD8DC"/>
                </a:solidFill>
                <a:latin typeface="Inter UI"/>
              </a:rPr>
              <a:t>warranty services of the company according to the agreement with the customer. ensure the quality of service as in the agreement</a:t>
            </a:r>
            <a:br>
              <a:rPr lang="en-US" sz="2400" dirty="0">
                <a:solidFill>
                  <a:srgbClr val="CFD8DC"/>
                </a:solidFill>
                <a:latin typeface="Inter UI"/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6754" y="2978331"/>
            <a:ext cx="4101738" cy="32729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FD8DC"/>
                </a:solidFill>
                <a:latin typeface="Inter UI"/>
              </a:rPr>
              <a:t>Quality service</a:t>
            </a:r>
          </a:p>
          <a:p>
            <a:r>
              <a:rPr lang="en-US" dirty="0">
                <a:solidFill>
                  <a:srgbClr val="CFD8DC"/>
                </a:solidFill>
                <a:latin typeface="Inter UI"/>
              </a:rPr>
              <a:t>employee performance</a:t>
            </a:r>
          </a:p>
          <a:p>
            <a:r>
              <a:rPr lang="en-US" dirty="0">
                <a:solidFill>
                  <a:srgbClr val="CFD8DC"/>
                </a:solidFill>
                <a:latin typeface="Inter UI"/>
              </a:rPr>
              <a:t>Mail integration</a:t>
            </a:r>
          </a:p>
          <a:p>
            <a:r>
              <a:rPr lang="en-US" dirty="0">
                <a:solidFill>
                  <a:srgbClr val="CFD8DC"/>
                </a:solidFill>
                <a:latin typeface="Inter UI"/>
              </a:rPr>
              <a:t>Reasonable service price</a:t>
            </a:r>
          </a:p>
          <a:p>
            <a:r>
              <a:rPr lang="en-US" dirty="0">
                <a:solidFill>
                  <a:srgbClr val="CFD8DC"/>
                </a:solidFill>
                <a:latin typeface="Inter UI"/>
              </a:rPr>
              <a:t>100 refund guarantee</a:t>
            </a:r>
          </a:p>
          <a:p>
            <a:r>
              <a:rPr lang="en-US" dirty="0">
                <a:solidFill>
                  <a:srgbClr val="CFD8DC"/>
                </a:solidFill>
                <a:latin typeface="Inter UI"/>
              </a:rPr>
              <a:t>Free unlimited support</a:t>
            </a:r>
          </a:p>
          <a:p>
            <a:endParaRPr lang="en-US" dirty="0"/>
          </a:p>
        </p:txBody>
      </p:sp>
      <p:pic>
        <p:nvPicPr>
          <p:cNvPr id="2050" name="Picture 2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36" y="932330"/>
            <a:ext cx="6795247" cy="47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4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Inter UI</vt:lpstr>
      <vt:lpstr>Time s New Roman</vt:lpstr>
      <vt:lpstr>Times   New Roman</vt:lpstr>
      <vt:lpstr>Times  New Roman</vt:lpstr>
      <vt:lpstr>Times New Roman</vt:lpstr>
      <vt:lpstr>Office Theme</vt:lpstr>
      <vt:lpstr>AMORY</vt:lpstr>
      <vt:lpstr>LEO: longtime employees of the company. experienced. specialized in dev(mobile app)</vt:lpstr>
      <vt:lpstr>PowerPoint Presentation</vt:lpstr>
      <vt:lpstr>PowerPoint Presentation</vt:lpstr>
      <vt:lpstr>PowerPoint Presentation</vt:lpstr>
      <vt:lpstr>Everything is covered. warranty services of the company according to the agreement with the customer. ensure the quality of service as in the agreement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AMORY</dc:title>
  <dc:creator>Nguyễn</dc:creator>
  <cp:lastModifiedBy>LENOVO</cp:lastModifiedBy>
  <cp:revision>5</cp:revision>
  <dcterms:created xsi:type="dcterms:W3CDTF">2021-08-18T07:26:53Z</dcterms:created>
  <dcterms:modified xsi:type="dcterms:W3CDTF">2021-08-25T06:30:40Z</dcterms:modified>
</cp:coreProperties>
</file>