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Tahoma" panose="020B0604030504040204" pitchFamily="34" charset="0"/>
      <p:regular r:id="rId22"/>
      <p:bold r:id="rId23"/>
    </p:embeddedFont>
  </p:embeddedFont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9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9EA4-8D87-437C-BEFC-C29E1E69893E}" type="datetimeFigureOut">
              <a:rPr lang="vi-VN" smtClean="0"/>
              <a:t>02/04/2019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71D0-5045-49DC-AA69-EF36E0781F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187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9EA4-8D87-437C-BEFC-C29E1E69893E}" type="datetimeFigureOut">
              <a:rPr lang="vi-VN" smtClean="0"/>
              <a:t>02/04/2019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71D0-5045-49DC-AA69-EF36E0781F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919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9EA4-8D87-437C-BEFC-C29E1E69893E}" type="datetimeFigureOut">
              <a:rPr lang="vi-VN" smtClean="0"/>
              <a:t>02/04/2019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71D0-5045-49DC-AA69-EF36E0781F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105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9EA4-8D87-437C-BEFC-C29E1E69893E}" type="datetimeFigureOut">
              <a:rPr lang="vi-VN" smtClean="0"/>
              <a:t>02/04/2019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71D0-5045-49DC-AA69-EF36E0781F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623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9EA4-8D87-437C-BEFC-C29E1E69893E}" type="datetimeFigureOut">
              <a:rPr lang="vi-VN" smtClean="0"/>
              <a:t>02/04/2019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71D0-5045-49DC-AA69-EF36E0781F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001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9EA4-8D87-437C-BEFC-C29E1E69893E}" type="datetimeFigureOut">
              <a:rPr lang="vi-VN" smtClean="0"/>
              <a:t>02/04/2019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71D0-5045-49DC-AA69-EF36E0781F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626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9EA4-8D87-437C-BEFC-C29E1E69893E}" type="datetimeFigureOut">
              <a:rPr lang="vi-VN" smtClean="0"/>
              <a:t>02/04/2019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71D0-5045-49DC-AA69-EF36E0781F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515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9EA4-8D87-437C-BEFC-C29E1E69893E}" type="datetimeFigureOut">
              <a:rPr lang="vi-VN" smtClean="0"/>
              <a:t>02/04/2019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71D0-5045-49DC-AA69-EF36E0781F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342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9EA4-8D87-437C-BEFC-C29E1E69893E}" type="datetimeFigureOut">
              <a:rPr lang="vi-VN" smtClean="0"/>
              <a:t>02/04/2019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71D0-5045-49DC-AA69-EF36E0781F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926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9EA4-8D87-437C-BEFC-C29E1E69893E}" type="datetimeFigureOut">
              <a:rPr lang="vi-VN" smtClean="0"/>
              <a:t>02/04/2019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71D0-5045-49DC-AA69-EF36E0781F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916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9EA4-8D87-437C-BEFC-C29E1E69893E}" type="datetimeFigureOut">
              <a:rPr lang="vi-VN" smtClean="0"/>
              <a:t>02/04/2019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71D0-5045-49DC-AA69-EF36E0781F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571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E9EA4-8D87-437C-BEFC-C29E1E69893E}" type="datetimeFigureOut">
              <a:rPr lang="vi-VN" smtClean="0"/>
              <a:t>02/04/2019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A71D0-5045-49DC-AA69-EF36E0781F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821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682388" y="791570"/>
            <a:ext cx="457200" cy="457200"/>
          </a:xfrm>
          <a:prstGeom prst="rect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vi-VN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9188" y="791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6388" y="791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3588" y="791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20788" y="791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77988" y="791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35188" y="791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92388" y="791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49588" y="791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06788" y="791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63988" y="791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21188" y="791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78388" y="791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35588" y="791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92788" y="791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49988" y="791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07188" y="791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64388" y="791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21588" y="791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978788" y="791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435988" y="791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893188" y="791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350388" y="791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2388" y="791570"/>
            <a:ext cx="457200" cy="457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vi-VN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49188" y="791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06388" y="791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63588" y="791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20788" y="791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77988" y="791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35188" y="791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92388" y="791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49588" y="791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06788" y="791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63988" y="791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21188" y="791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78388" y="791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35588" y="791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692788" y="791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149988" y="791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07188" y="791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64388" y="791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521588" y="791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978788" y="791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435988" y="791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893188" y="791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350388" y="791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Rectangle 50">
            <a:hlinkClick r:id="rId4" action="ppaction://hlinksldjump"/>
          </p:cNvPr>
          <p:cNvSpPr/>
          <p:nvPr/>
        </p:nvSpPr>
        <p:spPr>
          <a:xfrm>
            <a:off x="682388" y="1248770"/>
            <a:ext cx="457200" cy="457200"/>
          </a:xfrm>
          <a:prstGeom prst="rect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vi-VN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49188" y="1248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206388" y="1248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663588" y="1248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20788" y="1248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577988" y="1248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035188" y="1248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492388" y="1248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949588" y="1248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406788" y="1248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63988" y="1248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321188" y="1248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78388" y="1248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235588" y="1248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692788" y="1248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149988" y="1248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07188" y="1248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064388" y="1248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521588" y="1248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978788" y="1248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435988" y="1248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893188" y="1248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350388" y="1248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82388" y="1248770"/>
            <a:ext cx="457200" cy="457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vi-VN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749188" y="1248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206388" y="1248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663588" y="1248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120788" y="1248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577988" y="1248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035188" y="1248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492388" y="1248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949588" y="1248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406788" y="1248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63988" y="1248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21188" y="1248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78388" y="1248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235588" y="1248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692788" y="1248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149988" y="1248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607188" y="1248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064388" y="1248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521588" y="1248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978788" y="1248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0435988" y="1248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893188" y="1248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350388" y="1248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Rectangle 96">
            <a:hlinkClick r:id="rId5" action="ppaction://hlinksldjump"/>
          </p:cNvPr>
          <p:cNvSpPr/>
          <p:nvPr/>
        </p:nvSpPr>
        <p:spPr>
          <a:xfrm>
            <a:off x="682388" y="1705970"/>
            <a:ext cx="457200" cy="457200"/>
          </a:xfrm>
          <a:prstGeom prst="rect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vi-VN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749188" y="1705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206388" y="1705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663588" y="1705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120788" y="1705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577988" y="1705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035188" y="1705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492388" y="1705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949588" y="1705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406788" y="1705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63988" y="1705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321188" y="1705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778388" y="1705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235588" y="1705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692788" y="1705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149988" y="1705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607188" y="1705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064388" y="1705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9521588" y="1705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9978788" y="1705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0435988" y="1705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0893188" y="1705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1350388" y="1705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82388" y="1705970"/>
            <a:ext cx="457200" cy="457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vi-VN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749188" y="1705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206388" y="1705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663588" y="1705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120788" y="1705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577988" y="1705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035188" y="1705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492388" y="1705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949588" y="1705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406788" y="1705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863988" y="1705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321188" y="1705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778388" y="1705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235588" y="1705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692788" y="1705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149988" y="1705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07188" y="1705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9064388" y="1705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9521588" y="1705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9978788" y="1705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0435988" y="1705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893188" y="1705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1350388" y="1705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3" name="Rectangle 142">
            <a:hlinkClick r:id="rId6" action="ppaction://hlinksldjump"/>
          </p:cNvPr>
          <p:cNvSpPr/>
          <p:nvPr/>
        </p:nvSpPr>
        <p:spPr>
          <a:xfrm>
            <a:off x="682388" y="2163170"/>
            <a:ext cx="457200" cy="457200"/>
          </a:xfrm>
          <a:prstGeom prst="rect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vi-VN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749188" y="2163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206388" y="2163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663588" y="2163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120788" y="2163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577988" y="2163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035188" y="2163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492388" y="2163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949588" y="2163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5406788" y="2163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863988" y="2163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321188" y="2163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778388" y="2163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235588" y="2163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692788" y="2163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149988" y="2163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607188" y="2163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9064388" y="2163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9521588" y="2163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9978788" y="2163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0435988" y="2163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0893188" y="2163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11350388" y="2163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82388" y="2163170"/>
            <a:ext cx="457200" cy="457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vi-VN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749188" y="2163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206388" y="2163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663588" y="2163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120788" y="2163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577988" y="2163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035188" y="2163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4492388" y="2163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949588" y="2163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5406788" y="2163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863988" y="2163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321188" y="2163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778388" y="2163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7235588" y="2163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692788" y="2163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8149988" y="2163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8607188" y="2163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9064388" y="2163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521588" y="2163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978788" y="2163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0435988" y="2163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10893188" y="2163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1350388" y="2163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9" name="Rectangle 188">
            <a:hlinkClick r:id="rId7" action="ppaction://hlinksldjump"/>
          </p:cNvPr>
          <p:cNvSpPr/>
          <p:nvPr/>
        </p:nvSpPr>
        <p:spPr>
          <a:xfrm>
            <a:off x="682388" y="2620370"/>
            <a:ext cx="457200" cy="457200"/>
          </a:xfrm>
          <a:prstGeom prst="rect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vi-VN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1749188" y="2620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206388" y="2620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663588" y="2620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3120788" y="2620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3577988" y="2620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4035188" y="2620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4492388" y="2620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4949588" y="2620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5406788" y="2620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5863988" y="2620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321188" y="2620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6778388" y="2620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235588" y="2620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7692788" y="2620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149988" y="2620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8607188" y="2620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064388" y="2620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521588" y="2620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978788" y="2620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0435988" y="2620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10893188" y="2620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1350388" y="2620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682388" y="2620370"/>
            <a:ext cx="457200" cy="457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vi-VN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749188" y="2620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206388" y="2620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2663588" y="2620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120788" y="2620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577988" y="2620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035188" y="2620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4492388" y="2620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4949588" y="2620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406788" y="2620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63988" y="2620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321188" y="2620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778388" y="2620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7235588" y="2620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7692788" y="2620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8149988" y="2620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8607188" y="2620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9064388" y="2620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9521588" y="2620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9978788" y="2620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0435988" y="2620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0893188" y="2620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1350388" y="2620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5" name="Rectangle 234">
            <a:hlinkClick r:id="rId8" action="ppaction://hlinksldjump"/>
          </p:cNvPr>
          <p:cNvSpPr/>
          <p:nvPr/>
        </p:nvSpPr>
        <p:spPr>
          <a:xfrm>
            <a:off x="682388" y="3077570"/>
            <a:ext cx="457200" cy="457200"/>
          </a:xfrm>
          <a:prstGeom prst="rect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vi-VN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749188" y="3077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2206388" y="3077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2663588" y="3077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3120788" y="3077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3577988" y="3077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4035188" y="3077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4492388" y="3077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4949588" y="3077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5406788" y="3077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5863988" y="3077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6321188" y="3077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6778388" y="3077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7235588" y="3077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7692788" y="3077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8149988" y="3077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8607188" y="3077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9064388" y="3077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9521588" y="3077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9978788" y="3077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10435988" y="3077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10893188" y="3077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11350388" y="3077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682388" y="3077570"/>
            <a:ext cx="457200" cy="457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vi-VN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1749188" y="3077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2206388" y="3077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2663588" y="3077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3120788" y="3077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3577988" y="3077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4035188" y="3077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4492388" y="3077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4949588" y="3077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5406788" y="3077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5863988" y="3077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6321188" y="3077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6778388" y="3077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7235588" y="3077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7692788" y="3077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8149988" y="3077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8607188" y="3077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9064388" y="3077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9521588" y="3077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9978788" y="3077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10435988" y="3077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10893188" y="3077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11350388" y="3077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1" name="Rectangle 280">
            <a:hlinkClick r:id="rId9" action="ppaction://hlinksldjump"/>
          </p:cNvPr>
          <p:cNvSpPr/>
          <p:nvPr/>
        </p:nvSpPr>
        <p:spPr>
          <a:xfrm>
            <a:off x="682388" y="3534770"/>
            <a:ext cx="457200" cy="457200"/>
          </a:xfrm>
          <a:prstGeom prst="rect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vi-VN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749188" y="3534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2206388" y="3534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663588" y="3534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3120788" y="3534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3577988" y="3534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4035188" y="3534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4492388" y="3534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4949588" y="3534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5406788" y="3534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5863988" y="3534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6321188" y="3534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6778388" y="3534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7235588" y="3534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7692788" y="3534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8149988" y="3534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8607188" y="3534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9064388" y="3534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9521588" y="3534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9978788" y="3534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10435988" y="3534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10893188" y="3534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11350388" y="3534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682388" y="3534770"/>
            <a:ext cx="457200" cy="457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vi-VN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1749188" y="3534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2206388" y="3534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2663588" y="3534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3120788" y="3534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3577988" y="3534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4035188" y="3534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4492388" y="3534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4949588" y="3534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406788" y="3534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5863988" y="3534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6321188" y="3534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6778388" y="3534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7235588" y="3534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7692788" y="3534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8149988" y="3534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8607188" y="3534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9064388" y="3534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9521588" y="3534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9978788" y="3534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10435988" y="3534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10893188" y="3534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11350388" y="3534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7" name="Rectangle 326">
            <a:hlinkClick r:id="rId10" action="ppaction://hlinksldjump"/>
          </p:cNvPr>
          <p:cNvSpPr/>
          <p:nvPr/>
        </p:nvSpPr>
        <p:spPr>
          <a:xfrm>
            <a:off x="682388" y="3991970"/>
            <a:ext cx="457200" cy="457200"/>
          </a:xfrm>
          <a:prstGeom prst="rect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vi-VN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1749188" y="3991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2206388" y="3991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2663588" y="3991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3120788" y="3991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3577988" y="3991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4035188" y="3991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4492388" y="3991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4949588" y="3991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5406788" y="3991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5863988" y="3991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6321188" y="3991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6778388" y="3991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7235588" y="3991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7692788" y="3991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8149988" y="3991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8607188" y="3991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9064388" y="3991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9521588" y="3991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9978788" y="3991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10435988" y="3991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10893188" y="3991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9" name="Rectangle 348"/>
          <p:cNvSpPr/>
          <p:nvPr/>
        </p:nvSpPr>
        <p:spPr>
          <a:xfrm>
            <a:off x="11350388" y="39919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682388" y="3991970"/>
            <a:ext cx="457200" cy="457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vi-VN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1" name="Rectangle 350"/>
          <p:cNvSpPr/>
          <p:nvPr/>
        </p:nvSpPr>
        <p:spPr>
          <a:xfrm>
            <a:off x="1749188" y="3991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2206388" y="3991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2663588" y="3991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3120788" y="3991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3577988" y="3991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4035188" y="3991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4492388" y="3991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8" name="Rectangle 357"/>
          <p:cNvSpPr/>
          <p:nvPr/>
        </p:nvSpPr>
        <p:spPr>
          <a:xfrm>
            <a:off x="4949588" y="3991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5406788" y="3991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0" name="Rectangle 359"/>
          <p:cNvSpPr/>
          <p:nvPr/>
        </p:nvSpPr>
        <p:spPr>
          <a:xfrm>
            <a:off x="5863988" y="3991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6321188" y="3991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6778388" y="3991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7235588" y="3991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4" name="Rectangle 363"/>
          <p:cNvSpPr/>
          <p:nvPr/>
        </p:nvSpPr>
        <p:spPr>
          <a:xfrm>
            <a:off x="7692788" y="3991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8149988" y="3991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8607188" y="3991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9064388" y="3991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9521588" y="3991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9978788" y="3991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10435988" y="3991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10893188" y="3991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11350388" y="39919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3" name="Rectangle 372">
            <a:hlinkClick r:id="rId11" action="ppaction://hlinksldjump"/>
          </p:cNvPr>
          <p:cNvSpPr/>
          <p:nvPr/>
        </p:nvSpPr>
        <p:spPr>
          <a:xfrm>
            <a:off x="682388" y="4449170"/>
            <a:ext cx="457200" cy="457200"/>
          </a:xfrm>
          <a:prstGeom prst="rect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vi-VN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1749188" y="4449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2206388" y="4449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6" name="Rectangle 375"/>
          <p:cNvSpPr/>
          <p:nvPr/>
        </p:nvSpPr>
        <p:spPr>
          <a:xfrm>
            <a:off x="2663588" y="4449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3120788" y="4449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3577988" y="4449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9" name="Rectangle 378"/>
          <p:cNvSpPr/>
          <p:nvPr/>
        </p:nvSpPr>
        <p:spPr>
          <a:xfrm>
            <a:off x="4035188" y="4449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4492388" y="4449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4949588" y="4449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5406788" y="4449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5863988" y="4449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6321188" y="4449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6778388" y="4449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7235588" y="4449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7692788" y="4449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8149988" y="4449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8607188" y="4449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0" name="Rectangle 389"/>
          <p:cNvSpPr/>
          <p:nvPr/>
        </p:nvSpPr>
        <p:spPr>
          <a:xfrm>
            <a:off x="9064388" y="4449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9521588" y="4449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9978788" y="4449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10435988" y="4449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4" name="Rectangle 393"/>
          <p:cNvSpPr/>
          <p:nvPr/>
        </p:nvSpPr>
        <p:spPr>
          <a:xfrm>
            <a:off x="10893188" y="4449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11350388" y="44491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682388" y="4449170"/>
            <a:ext cx="457200" cy="457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vi-VN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1749188" y="4449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2206388" y="4449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2663588" y="4449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0" name="Rectangle 399"/>
          <p:cNvSpPr/>
          <p:nvPr/>
        </p:nvSpPr>
        <p:spPr>
          <a:xfrm>
            <a:off x="3120788" y="4449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3577988" y="4449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2" name="Rectangle 401"/>
          <p:cNvSpPr/>
          <p:nvPr/>
        </p:nvSpPr>
        <p:spPr>
          <a:xfrm>
            <a:off x="4035188" y="4449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4492388" y="4449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4" name="Rectangle 403"/>
          <p:cNvSpPr/>
          <p:nvPr/>
        </p:nvSpPr>
        <p:spPr>
          <a:xfrm>
            <a:off x="4949588" y="4449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5406788" y="4449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6" name="Rectangle 405"/>
          <p:cNvSpPr/>
          <p:nvPr/>
        </p:nvSpPr>
        <p:spPr>
          <a:xfrm>
            <a:off x="5863988" y="4449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6321188" y="4449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6778388" y="4449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7235588" y="4449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7692788" y="4449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8149988" y="4449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8607188" y="4449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9064388" y="4449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9521588" y="4449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9978788" y="4449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10435988" y="4449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10893188" y="4449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11350388" y="44491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9" name="Rectangle 418">
            <a:hlinkClick r:id="rId12" action="ppaction://hlinksldjump"/>
          </p:cNvPr>
          <p:cNvSpPr/>
          <p:nvPr/>
        </p:nvSpPr>
        <p:spPr>
          <a:xfrm>
            <a:off x="682388" y="4906370"/>
            <a:ext cx="457200" cy="457200"/>
          </a:xfrm>
          <a:prstGeom prst="rect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endParaRPr lang="vi-VN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0" name="Rectangle 419"/>
          <p:cNvSpPr/>
          <p:nvPr/>
        </p:nvSpPr>
        <p:spPr>
          <a:xfrm>
            <a:off x="1749188" y="4906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2206388" y="4906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2663588" y="4906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3120788" y="4906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3577988" y="4906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4035188" y="4906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6" name="Rectangle 425"/>
          <p:cNvSpPr/>
          <p:nvPr/>
        </p:nvSpPr>
        <p:spPr>
          <a:xfrm>
            <a:off x="4492388" y="4906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4949588" y="4906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8" name="Rectangle 427"/>
          <p:cNvSpPr/>
          <p:nvPr/>
        </p:nvSpPr>
        <p:spPr>
          <a:xfrm>
            <a:off x="5406788" y="4906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5863988" y="4906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" name="Rectangle 429"/>
          <p:cNvSpPr/>
          <p:nvPr/>
        </p:nvSpPr>
        <p:spPr>
          <a:xfrm>
            <a:off x="6321188" y="4906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6778388" y="4906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2" name="Rectangle 431"/>
          <p:cNvSpPr/>
          <p:nvPr/>
        </p:nvSpPr>
        <p:spPr>
          <a:xfrm>
            <a:off x="7235588" y="4906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7692788" y="4906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4" name="Rectangle 433"/>
          <p:cNvSpPr/>
          <p:nvPr/>
        </p:nvSpPr>
        <p:spPr>
          <a:xfrm>
            <a:off x="8149988" y="4906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8607188" y="4906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6" name="Rectangle 435"/>
          <p:cNvSpPr/>
          <p:nvPr/>
        </p:nvSpPr>
        <p:spPr>
          <a:xfrm>
            <a:off x="9064388" y="4906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9521588" y="4906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8" name="Rectangle 437"/>
          <p:cNvSpPr/>
          <p:nvPr/>
        </p:nvSpPr>
        <p:spPr>
          <a:xfrm>
            <a:off x="9978788" y="4906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10435988" y="4906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10893188" y="4906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11350388" y="49063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2" name="Rectangle 441"/>
          <p:cNvSpPr/>
          <p:nvPr/>
        </p:nvSpPr>
        <p:spPr>
          <a:xfrm>
            <a:off x="682388" y="4906370"/>
            <a:ext cx="457200" cy="457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endParaRPr lang="vi-VN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1749188" y="4906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4" name="Rectangle 443"/>
          <p:cNvSpPr/>
          <p:nvPr/>
        </p:nvSpPr>
        <p:spPr>
          <a:xfrm>
            <a:off x="2206388" y="4906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2663588" y="4906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6" name="Rectangle 445"/>
          <p:cNvSpPr/>
          <p:nvPr/>
        </p:nvSpPr>
        <p:spPr>
          <a:xfrm>
            <a:off x="3120788" y="4906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3577988" y="4906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8" name="Rectangle 447"/>
          <p:cNvSpPr/>
          <p:nvPr/>
        </p:nvSpPr>
        <p:spPr>
          <a:xfrm>
            <a:off x="4035188" y="4906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4492388" y="4906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0" name="Rectangle 449"/>
          <p:cNvSpPr/>
          <p:nvPr/>
        </p:nvSpPr>
        <p:spPr>
          <a:xfrm>
            <a:off x="4949588" y="4906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5406788" y="4906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2" name="Rectangle 451"/>
          <p:cNvSpPr/>
          <p:nvPr/>
        </p:nvSpPr>
        <p:spPr>
          <a:xfrm>
            <a:off x="5863988" y="4906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6321188" y="4906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4" name="Rectangle 453"/>
          <p:cNvSpPr/>
          <p:nvPr/>
        </p:nvSpPr>
        <p:spPr>
          <a:xfrm>
            <a:off x="6778388" y="4906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7235588" y="4906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6" name="Rectangle 455"/>
          <p:cNvSpPr/>
          <p:nvPr/>
        </p:nvSpPr>
        <p:spPr>
          <a:xfrm>
            <a:off x="7692788" y="4906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8149988" y="4906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8607188" y="4906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9064388" y="4906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0" name="Rectangle 459"/>
          <p:cNvSpPr/>
          <p:nvPr/>
        </p:nvSpPr>
        <p:spPr>
          <a:xfrm>
            <a:off x="9521588" y="4906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9978788" y="4906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2" name="Rectangle 461"/>
          <p:cNvSpPr/>
          <p:nvPr/>
        </p:nvSpPr>
        <p:spPr>
          <a:xfrm>
            <a:off x="10435988" y="4906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10893188" y="4906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4" name="Rectangle 463"/>
          <p:cNvSpPr/>
          <p:nvPr/>
        </p:nvSpPr>
        <p:spPr>
          <a:xfrm>
            <a:off x="11350388" y="49063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5" name="Rectangle 464">
            <a:hlinkClick r:id="rId13" action="ppaction://hlinksldjump"/>
          </p:cNvPr>
          <p:cNvSpPr/>
          <p:nvPr/>
        </p:nvSpPr>
        <p:spPr>
          <a:xfrm>
            <a:off x="682388" y="5363570"/>
            <a:ext cx="457200" cy="457200"/>
          </a:xfrm>
          <a:prstGeom prst="rect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vi-VN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6" name="Rectangle 465"/>
          <p:cNvSpPr/>
          <p:nvPr/>
        </p:nvSpPr>
        <p:spPr>
          <a:xfrm>
            <a:off x="1749188" y="5363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2206388" y="5363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8" name="Rectangle 467"/>
          <p:cNvSpPr/>
          <p:nvPr/>
        </p:nvSpPr>
        <p:spPr>
          <a:xfrm>
            <a:off x="2663588" y="5363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3120788" y="5363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0" name="Rectangle 469"/>
          <p:cNvSpPr/>
          <p:nvPr/>
        </p:nvSpPr>
        <p:spPr>
          <a:xfrm>
            <a:off x="3577988" y="5363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4035188" y="5363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2" name="Rectangle 471"/>
          <p:cNvSpPr/>
          <p:nvPr/>
        </p:nvSpPr>
        <p:spPr>
          <a:xfrm>
            <a:off x="4492388" y="5363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4949588" y="5363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4" name="Rectangle 473"/>
          <p:cNvSpPr/>
          <p:nvPr/>
        </p:nvSpPr>
        <p:spPr>
          <a:xfrm>
            <a:off x="5406788" y="5363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5863988" y="5363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6" name="Rectangle 475"/>
          <p:cNvSpPr/>
          <p:nvPr/>
        </p:nvSpPr>
        <p:spPr>
          <a:xfrm>
            <a:off x="6321188" y="5363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6778388" y="5363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8" name="Rectangle 477"/>
          <p:cNvSpPr/>
          <p:nvPr/>
        </p:nvSpPr>
        <p:spPr>
          <a:xfrm>
            <a:off x="7235588" y="5363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7692788" y="5363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0" name="Rectangle 479"/>
          <p:cNvSpPr/>
          <p:nvPr/>
        </p:nvSpPr>
        <p:spPr>
          <a:xfrm>
            <a:off x="8149988" y="5363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8607188" y="5363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2" name="Rectangle 481"/>
          <p:cNvSpPr/>
          <p:nvPr/>
        </p:nvSpPr>
        <p:spPr>
          <a:xfrm>
            <a:off x="9064388" y="5363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9521588" y="5363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4" name="Rectangle 483"/>
          <p:cNvSpPr/>
          <p:nvPr/>
        </p:nvSpPr>
        <p:spPr>
          <a:xfrm>
            <a:off x="9978788" y="5363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10435988" y="5363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6" name="Rectangle 485"/>
          <p:cNvSpPr/>
          <p:nvPr/>
        </p:nvSpPr>
        <p:spPr>
          <a:xfrm>
            <a:off x="10893188" y="5363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11350388" y="53635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8" name="Rectangle 487"/>
          <p:cNvSpPr/>
          <p:nvPr/>
        </p:nvSpPr>
        <p:spPr>
          <a:xfrm>
            <a:off x="682388" y="5363570"/>
            <a:ext cx="457200" cy="457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vi-VN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1749188" y="5363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0" name="Rectangle 489"/>
          <p:cNvSpPr/>
          <p:nvPr/>
        </p:nvSpPr>
        <p:spPr>
          <a:xfrm>
            <a:off x="2206388" y="5363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2663588" y="5363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2" name="Rectangle 491"/>
          <p:cNvSpPr/>
          <p:nvPr/>
        </p:nvSpPr>
        <p:spPr>
          <a:xfrm>
            <a:off x="3120788" y="5363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3577988" y="5363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4" name="Rectangle 493"/>
          <p:cNvSpPr/>
          <p:nvPr/>
        </p:nvSpPr>
        <p:spPr>
          <a:xfrm>
            <a:off x="4035188" y="5363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5" name="Rectangle 494"/>
          <p:cNvSpPr/>
          <p:nvPr/>
        </p:nvSpPr>
        <p:spPr>
          <a:xfrm>
            <a:off x="4492388" y="5363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6" name="Rectangle 495"/>
          <p:cNvSpPr/>
          <p:nvPr/>
        </p:nvSpPr>
        <p:spPr>
          <a:xfrm>
            <a:off x="4949588" y="5363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5406788" y="5363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8" name="Rectangle 497"/>
          <p:cNvSpPr/>
          <p:nvPr/>
        </p:nvSpPr>
        <p:spPr>
          <a:xfrm>
            <a:off x="5863988" y="5363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6321188" y="5363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0" name="Rectangle 499"/>
          <p:cNvSpPr/>
          <p:nvPr/>
        </p:nvSpPr>
        <p:spPr>
          <a:xfrm>
            <a:off x="6778388" y="5363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7235588" y="5363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2" name="Rectangle 501"/>
          <p:cNvSpPr/>
          <p:nvPr/>
        </p:nvSpPr>
        <p:spPr>
          <a:xfrm>
            <a:off x="7692788" y="5363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8149988" y="5363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4" name="Rectangle 503"/>
          <p:cNvSpPr/>
          <p:nvPr/>
        </p:nvSpPr>
        <p:spPr>
          <a:xfrm>
            <a:off x="8607188" y="5363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5" name="Rectangle 504"/>
          <p:cNvSpPr/>
          <p:nvPr/>
        </p:nvSpPr>
        <p:spPr>
          <a:xfrm>
            <a:off x="9064388" y="5363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6" name="Rectangle 505"/>
          <p:cNvSpPr/>
          <p:nvPr/>
        </p:nvSpPr>
        <p:spPr>
          <a:xfrm>
            <a:off x="9521588" y="5363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9978788" y="5363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8" name="Rectangle 507"/>
          <p:cNvSpPr/>
          <p:nvPr/>
        </p:nvSpPr>
        <p:spPr>
          <a:xfrm>
            <a:off x="10435988" y="5363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10893188" y="5363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0" name="Rectangle 509"/>
          <p:cNvSpPr/>
          <p:nvPr/>
        </p:nvSpPr>
        <p:spPr>
          <a:xfrm>
            <a:off x="11350388" y="53635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1" name="Rectangle 510">
            <a:hlinkClick r:id="rId14" action="ppaction://hlinksldjump"/>
          </p:cNvPr>
          <p:cNvSpPr/>
          <p:nvPr/>
        </p:nvSpPr>
        <p:spPr>
          <a:xfrm>
            <a:off x="682388" y="5820770"/>
            <a:ext cx="457200" cy="457200"/>
          </a:xfrm>
          <a:prstGeom prst="rect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vi-VN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2" name="Rectangle 511"/>
          <p:cNvSpPr/>
          <p:nvPr/>
        </p:nvSpPr>
        <p:spPr>
          <a:xfrm>
            <a:off x="1749188" y="5820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3" name="Rectangle 512"/>
          <p:cNvSpPr/>
          <p:nvPr/>
        </p:nvSpPr>
        <p:spPr>
          <a:xfrm>
            <a:off x="2206388" y="5820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4" name="Rectangle 513"/>
          <p:cNvSpPr/>
          <p:nvPr/>
        </p:nvSpPr>
        <p:spPr>
          <a:xfrm>
            <a:off x="2663588" y="5820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5" name="Rectangle 514"/>
          <p:cNvSpPr/>
          <p:nvPr/>
        </p:nvSpPr>
        <p:spPr>
          <a:xfrm>
            <a:off x="3120788" y="5820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6" name="Rectangle 515"/>
          <p:cNvSpPr/>
          <p:nvPr/>
        </p:nvSpPr>
        <p:spPr>
          <a:xfrm>
            <a:off x="3577988" y="5820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7" name="Rectangle 516"/>
          <p:cNvSpPr/>
          <p:nvPr/>
        </p:nvSpPr>
        <p:spPr>
          <a:xfrm>
            <a:off x="4035188" y="5820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8" name="Rectangle 517"/>
          <p:cNvSpPr/>
          <p:nvPr/>
        </p:nvSpPr>
        <p:spPr>
          <a:xfrm>
            <a:off x="4492388" y="5820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9" name="Rectangle 518"/>
          <p:cNvSpPr/>
          <p:nvPr/>
        </p:nvSpPr>
        <p:spPr>
          <a:xfrm>
            <a:off x="4949588" y="5820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0" name="Rectangle 519"/>
          <p:cNvSpPr/>
          <p:nvPr/>
        </p:nvSpPr>
        <p:spPr>
          <a:xfrm>
            <a:off x="5406788" y="5820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1" name="Rectangle 520"/>
          <p:cNvSpPr/>
          <p:nvPr/>
        </p:nvSpPr>
        <p:spPr>
          <a:xfrm>
            <a:off x="5863988" y="5820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2" name="Rectangle 521"/>
          <p:cNvSpPr/>
          <p:nvPr/>
        </p:nvSpPr>
        <p:spPr>
          <a:xfrm>
            <a:off x="6321188" y="5820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6778388" y="5820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4" name="Rectangle 523"/>
          <p:cNvSpPr/>
          <p:nvPr/>
        </p:nvSpPr>
        <p:spPr>
          <a:xfrm>
            <a:off x="7235588" y="5820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7692788" y="5820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6" name="Rectangle 525"/>
          <p:cNvSpPr/>
          <p:nvPr/>
        </p:nvSpPr>
        <p:spPr>
          <a:xfrm>
            <a:off x="8149988" y="5820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8607188" y="5820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9064388" y="5820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9521588" y="5820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0" name="Rectangle 529"/>
          <p:cNvSpPr/>
          <p:nvPr/>
        </p:nvSpPr>
        <p:spPr>
          <a:xfrm>
            <a:off x="9978788" y="5820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1" name="Rectangle 530"/>
          <p:cNvSpPr/>
          <p:nvPr/>
        </p:nvSpPr>
        <p:spPr>
          <a:xfrm>
            <a:off x="10435988" y="5820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2" name="Rectangle 531"/>
          <p:cNvSpPr/>
          <p:nvPr/>
        </p:nvSpPr>
        <p:spPr>
          <a:xfrm>
            <a:off x="10893188" y="5820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3" name="Rectangle 532"/>
          <p:cNvSpPr/>
          <p:nvPr/>
        </p:nvSpPr>
        <p:spPr>
          <a:xfrm>
            <a:off x="11350388" y="5820770"/>
            <a:ext cx="4572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4" name="Rectangle 533"/>
          <p:cNvSpPr/>
          <p:nvPr/>
        </p:nvSpPr>
        <p:spPr>
          <a:xfrm>
            <a:off x="682388" y="5820770"/>
            <a:ext cx="457200" cy="457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vi-VN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5" name="Rectangle 534"/>
          <p:cNvSpPr/>
          <p:nvPr/>
        </p:nvSpPr>
        <p:spPr>
          <a:xfrm>
            <a:off x="1749188" y="5820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6" name="Rectangle 535"/>
          <p:cNvSpPr/>
          <p:nvPr/>
        </p:nvSpPr>
        <p:spPr>
          <a:xfrm>
            <a:off x="2206388" y="5820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7" name="Rectangle 536"/>
          <p:cNvSpPr/>
          <p:nvPr/>
        </p:nvSpPr>
        <p:spPr>
          <a:xfrm>
            <a:off x="2663588" y="5820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8" name="Rectangle 537"/>
          <p:cNvSpPr/>
          <p:nvPr/>
        </p:nvSpPr>
        <p:spPr>
          <a:xfrm>
            <a:off x="3120788" y="5820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3577988" y="5820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0" name="Rectangle 539"/>
          <p:cNvSpPr/>
          <p:nvPr/>
        </p:nvSpPr>
        <p:spPr>
          <a:xfrm>
            <a:off x="4035188" y="5820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1" name="Rectangle 540"/>
          <p:cNvSpPr/>
          <p:nvPr/>
        </p:nvSpPr>
        <p:spPr>
          <a:xfrm>
            <a:off x="4492388" y="5820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2" name="Rectangle 541"/>
          <p:cNvSpPr/>
          <p:nvPr/>
        </p:nvSpPr>
        <p:spPr>
          <a:xfrm>
            <a:off x="4949588" y="5820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5406788" y="5820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4" name="Rectangle 543"/>
          <p:cNvSpPr/>
          <p:nvPr/>
        </p:nvSpPr>
        <p:spPr>
          <a:xfrm>
            <a:off x="5863988" y="5820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5" name="Rectangle 544"/>
          <p:cNvSpPr/>
          <p:nvPr/>
        </p:nvSpPr>
        <p:spPr>
          <a:xfrm>
            <a:off x="6321188" y="5820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6" name="Rectangle 545"/>
          <p:cNvSpPr/>
          <p:nvPr/>
        </p:nvSpPr>
        <p:spPr>
          <a:xfrm>
            <a:off x="6778388" y="5820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7" name="Rectangle 546"/>
          <p:cNvSpPr/>
          <p:nvPr/>
        </p:nvSpPr>
        <p:spPr>
          <a:xfrm>
            <a:off x="7235588" y="5820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8" name="Rectangle 547"/>
          <p:cNvSpPr/>
          <p:nvPr/>
        </p:nvSpPr>
        <p:spPr>
          <a:xfrm>
            <a:off x="7692788" y="5820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9" name="Rectangle 548"/>
          <p:cNvSpPr/>
          <p:nvPr/>
        </p:nvSpPr>
        <p:spPr>
          <a:xfrm>
            <a:off x="8149988" y="5820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0" name="Rectangle 549"/>
          <p:cNvSpPr/>
          <p:nvPr/>
        </p:nvSpPr>
        <p:spPr>
          <a:xfrm>
            <a:off x="8607188" y="5820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1" name="Rectangle 550"/>
          <p:cNvSpPr/>
          <p:nvPr/>
        </p:nvSpPr>
        <p:spPr>
          <a:xfrm>
            <a:off x="9064388" y="5820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2" name="Rectangle 551"/>
          <p:cNvSpPr/>
          <p:nvPr/>
        </p:nvSpPr>
        <p:spPr>
          <a:xfrm>
            <a:off x="9521588" y="5820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3" name="Rectangle 552"/>
          <p:cNvSpPr/>
          <p:nvPr/>
        </p:nvSpPr>
        <p:spPr>
          <a:xfrm>
            <a:off x="9978788" y="5820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4" name="Rectangle 553"/>
          <p:cNvSpPr/>
          <p:nvPr/>
        </p:nvSpPr>
        <p:spPr>
          <a:xfrm>
            <a:off x="10435988" y="5820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5" name="Rectangle 554"/>
          <p:cNvSpPr/>
          <p:nvPr/>
        </p:nvSpPr>
        <p:spPr>
          <a:xfrm>
            <a:off x="10893188" y="5820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6" name="Rectangle 555"/>
          <p:cNvSpPr/>
          <p:nvPr/>
        </p:nvSpPr>
        <p:spPr>
          <a:xfrm>
            <a:off x="11350388" y="5820770"/>
            <a:ext cx="4572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8" name="Rectangle 557"/>
          <p:cNvSpPr/>
          <p:nvPr/>
        </p:nvSpPr>
        <p:spPr>
          <a:xfrm>
            <a:off x="3072576" y="65656"/>
            <a:ext cx="60468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TRÒ CHƠI GIẢI Ô CHỮ</a:t>
            </a:r>
            <a:endParaRPr lang="vi-VN" sz="4000" b="1" dirty="0">
              <a:ln>
                <a:solidFill>
                  <a:srgbClr val="FF0000"/>
                </a:solidFill>
              </a:ln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9" name="Pentagon 558">
            <a:hlinkClick r:id="rId15" action="ppaction://hlinksldjump"/>
          </p:cNvPr>
          <p:cNvSpPr/>
          <p:nvPr/>
        </p:nvSpPr>
        <p:spPr>
          <a:xfrm>
            <a:off x="11511886" y="6400800"/>
            <a:ext cx="591403" cy="334370"/>
          </a:xfrm>
          <a:prstGeom prst="homePlat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246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67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8" fill="hold">
                      <p:stCondLst>
                        <p:cond delay="0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2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306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7" fill="hold">
                      <p:stCondLst>
                        <p:cond delay="0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315" restart="whenNotActive" fill="hold" evtFilter="cancelBubble" nodeType="interactiveSeq">
                <p:stCondLst>
                  <p:cond evt="onClick" delay="0">
                    <p:tgtEl>
                      <p:spTgt spid="1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6" fill="hold">
                      <p:stCondLst>
                        <p:cond delay="0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9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20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1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0"/>
                  </p:tgtEl>
                </p:cond>
              </p:nextCondLst>
            </p:seq>
            <p:seq concurrent="1" nextAc="seek">
              <p:cTn id="454" restart="whenNotActive" fill="hold" evtFilter="cancelBubble" nodeType="interactiveSeq">
                <p:stCondLst>
                  <p:cond evt="onClick" delay="0">
                    <p:tgtEl>
                      <p:spTgt spid="1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5" fill="hold">
                      <p:stCondLst>
                        <p:cond delay="0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"/>
                  </p:tgtEl>
                </p:cond>
              </p:nextCondLst>
            </p:seq>
            <p:seq concurrent="1" nextAc="seek">
              <p:cTn id="463" restart="whenNotActive" fill="hold" evtFilter="cancelBubble" nodeType="interactiveSeq">
                <p:stCondLst>
                  <p:cond evt="onClick" delay="0">
                    <p:tgtEl>
                      <p:spTgt spid="1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4" fill="hold">
                      <p:stCondLst>
                        <p:cond delay="0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7" dur="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68" dur="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9" dur="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9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7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9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2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1" dur="2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6"/>
                  </p:tgtEl>
                </p:cond>
              </p:nextCondLst>
            </p:seq>
            <p:seq concurrent="1" nextAc="seek">
              <p:cTn id="602" restart="whenNotActive" fill="hold" evtFilter="cancelBubble" nodeType="interactiveSeq">
                <p:stCondLst>
                  <p:cond evt="onClick" delay="0">
                    <p:tgtEl>
                      <p:spTgt spid="1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3" fill="hold">
                      <p:stCondLst>
                        <p:cond delay="0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25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9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9"/>
                  </p:tgtEl>
                </p:cond>
              </p:nextCondLst>
            </p:seq>
            <p:seq concurrent="1" nextAc="seek">
              <p:cTn id="611" restart="whenNotActive" fill="hold" evtFilter="cancelBubble" nodeType="interactiveSeq">
                <p:stCondLst>
                  <p:cond evt="onClick" delay="0">
                    <p:tgtEl>
                      <p:spTgt spid="2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2" fill="hold">
                      <p:stCondLst>
                        <p:cond delay="0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5" dur="2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16" dur="2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7" dur="2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25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3" dur="25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6" dur="2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9" dur="2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5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2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1" dur="2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2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7" dur="2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0" dur="2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3" dur="2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25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25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2" dur="2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5" dur="2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25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25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7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3" dur="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6" dur="2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9" dur="2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25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5" dur="25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8" dur="25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1" dur="25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2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2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0" dur="25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3" dur="25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2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9" dur="2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2" dur="25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5" dur="25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2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1" dur="2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4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7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2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3" dur="2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6" dur="2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9" dur="2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2"/>
                  </p:tgtEl>
                </p:cond>
              </p:nextCondLst>
            </p:seq>
            <p:seq concurrent="1" nextAc="seek">
              <p:cTn id="750" restart="whenNotActive" fill="hold" evtFilter="cancelBubble" nodeType="interactiveSeq">
                <p:stCondLst>
                  <p:cond evt="onClick" delay="0">
                    <p:tgtEl>
                      <p:spTgt spid="2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1" fill="hold">
                      <p:stCondLst>
                        <p:cond delay="0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5" dur="2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7"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5"/>
                  </p:tgtEl>
                </p:cond>
              </p:nextCondLst>
            </p:seq>
            <p:seq concurrent="1" nextAc="seek">
              <p:cTn id="759" restart="whenNotActive" fill="hold" evtFilter="cancelBubble" nodeType="interactiveSeq">
                <p:stCondLst>
                  <p:cond evt="onClick" delay="0">
                    <p:tgtEl>
                      <p:spTgt spid="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0" fill="hold">
                      <p:stCondLst>
                        <p:cond delay="0"/>
                      </p:stCondLst>
                      <p:childTnLst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3" dur="2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64" dur="2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5" dur="2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2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1" dur="2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4" dur="2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7" dur="2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2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3" dur="2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6" dur="2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9" dur="2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2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2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8" dur="2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1" dur="2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2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7" dur="2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0" dur="2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3" dur="2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2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9" dur="2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2" dur="2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5" dur="2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2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1" dur="2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4" dur="2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7" dur="2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2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3" dur="2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6" dur="25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9" dur="25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25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5" dur="25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8" dur="25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1" dur="25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25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7" dur="25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0" dur="25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3" dur="25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25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9" dur="25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2" dur="25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5" dur="25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2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1" dur="2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4" dur="25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7" dur="25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"/>
                  </p:tgtEl>
                </p:cond>
              </p:nextCondLst>
            </p:seq>
            <p:seq concurrent="1" nextAc="seek">
              <p:cTn id="898" restart="whenNotActive" fill="hold" evtFilter="cancelBubble" nodeType="interactiveSeq">
                <p:stCondLst>
                  <p:cond evt="onClick" delay="0">
                    <p:tgtEl>
                      <p:spTgt spid="2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9" fill="hold">
                      <p:stCondLst>
                        <p:cond delay="0"/>
                      </p:stCondLst>
                      <p:childTnLst>
                        <p:par>
                          <p:cTn id="900" fill="hold">
                            <p:stCondLst>
                              <p:cond delay="0"/>
                            </p:stCondLst>
                            <p:childTnLst>
                              <p:par>
                                <p:cTn id="9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3" dur="25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5" dur="25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1"/>
                  </p:tgtEl>
                </p:cond>
              </p:nextCondLst>
            </p:seq>
            <p:seq concurrent="1" nextAc="seek">
              <p:cTn id="907" restart="whenNotActive" fill="hold" evtFilter="cancelBubble" nodeType="interactiveSeq">
                <p:stCondLst>
                  <p:cond evt="onClick" delay="0">
                    <p:tgtEl>
                      <p:spTgt spid="3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8" fill="hold">
                      <p:stCondLst>
                        <p:cond delay="0"/>
                      </p:stCondLst>
                      <p:childTnLst>
                        <p:par>
                          <p:cTn id="909" fill="hold">
                            <p:stCondLst>
                              <p:cond delay="0"/>
                            </p:stCondLst>
                            <p:childTnLst>
                              <p:par>
                                <p:cTn id="9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1" dur="25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12" dur="25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3" dur="25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25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9" dur="25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2" dur="25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5" dur="25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25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1" dur="25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4" dur="25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7" dur="25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25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3" dur="25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6" dur="25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9" dur="25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25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5" dur="25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8" dur="25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1" dur="25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25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7" dur="25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0" dur="25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3" dur="25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25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9" dur="25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2" dur="25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5" dur="25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25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1" dur="25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4" dur="25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7" dur="25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25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3" dur="25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6" dur="25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25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2" dur="25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5" dur="25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8" dur="25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25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4" dur="25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7" dur="25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0" dur="25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25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6" dur="25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9" dur="25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2" dur="25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25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4"/>
                  </p:tgtEl>
                </p:cond>
              </p:nextCondLst>
            </p:seq>
            <p:seq concurrent="1" nextAc="seek">
              <p:cTn id="1046" restart="whenNotActive" fill="hold" evtFilter="cancelBubble" nodeType="interactiveSeq">
                <p:stCondLst>
                  <p:cond evt="onClick" delay="0">
                    <p:tgtEl>
                      <p:spTgt spid="3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7" fill="hold">
                      <p:stCondLst>
                        <p:cond delay="0"/>
                      </p:stCondLst>
                      <p:childTnLst>
                        <p:par>
                          <p:cTn id="1048" fill="hold">
                            <p:stCondLst>
                              <p:cond delay="0"/>
                            </p:stCondLst>
                            <p:childTnLst>
                              <p:par>
                                <p:cTn id="10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1" dur="25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3" dur="25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7"/>
                  </p:tgtEl>
                </p:cond>
              </p:nextCondLst>
            </p:seq>
            <p:seq concurrent="1" nextAc="seek">
              <p:cTn id="1055" restart="whenNotActive" fill="hold" evtFilter="cancelBubble" nodeType="interactiveSeq">
                <p:stCondLst>
                  <p:cond evt="onClick" delay="0">
                    <p:tgtEl>
                      <p:spTgt spid="3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6" fill="hold">
                      <p:stCondLst>
                        <p:cond delay="0"/>
                      </p:stCondLst>
                      <p:childTnLst>
                        <p:par>
                          <p:cTn id="1057" fill="hold">
                            <p:stCondLst>
                              <p:cond delay="0"/>
                            </p:stCondLst>
                            <p:childTnLst>
                              <p:par>
                                <p:cTn id="10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9" dur="25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60" dur="25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1" dur="25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4" dur="25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7" dur="25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0" dur="25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25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6" dur="25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9" dur="25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2" dur="25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25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8" dur="25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1" dur="25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4" dur="25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25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0" dur="25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3" dur="25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6" dur="25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25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2" dur="25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5" dur="25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8" dur="25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25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4" dur="25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7" dur="25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0" dur="25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25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6" dur="25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9" dur="25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2" dur="25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25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8" dur="25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1" dur="25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4" dur="25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25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0" dur="25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3" dur="25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6" dur="25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25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2" dur="25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5" dur="25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8" dur="25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25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4" dur="25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7" dur="25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0" dur="25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25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0"/>
                  </p:tgtEl>
                </p:cond>
              </p:nextCondLst>
            </p:seq>
            <p:seq concurrent="1" nextAc="seek">
              <p:cTn id="1194" restart="whenNotActive" fill="hold" evtFilter="cancelBubble" nodeType="interactiveSeq">
                <p:stCondLst>
                  <p:cond evt="onClick" delay="0">
                    <p:tgtEl>
                      <p:spTgt spid="3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5" fill="hold">
                      <p:stCondLst>
                        <p:cond delay="0"/>
                      </p:stCondLst>
                      <p:childTnLst>
                        <p:par>
                          <p:cTn id="1196" fill="hold">
                            <p:stCondLst>
                              <p:cond delay="0"/>
                            </p:stCondLst>
                            <p:childTnLst>
                              <p:par>
                                <p:cTn id="1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9" dur="25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1" dur="25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3"/>
                  </p:tgtEl>
                </p:cond>
              </p:nextCondLst>
            </p:seq>
            <p:seq concurrent="1" nextAc="seek">
              <p:cTn id="1203" restart="whenNotActive" fill="hold" evtFilter="cancelBubble" nodeType="interactiveSeq">
                <p:stCondLst>
                  <p:cond evt="onClick" delay="0">
                    <p:tgtEl>
                      <p:spTgt spid="3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4" fill="hold">
                      <p:stCondLst>
                        <p:cond delay="0"/>
                      </p:stCondLst>
                      <p:childTnLst>
                        <p:par>
                          <p:cTn id="1205" fill="hold">
                            <p:stCondLst>
                              <p:cond delay="0"/>
                            </p:stCondLst>
                            <p:childTnLst>
                              <p:par>
                                <p:cTn id="12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7" dur="25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08" dur="25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9" dur="25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2" dur="25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5" dur="25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8" dur="25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25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4" dur="25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7" dur="25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0" dur="25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25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6" dur="25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9" dur="25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2" dur="25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25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8" dur="25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1" dur="25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4" dur="25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25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0" dur="25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3" dur="25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6" dur="25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25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2" dur="25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5" dur="25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8" dur="25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25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4" dur="25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7" dur="25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0" dur="25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25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6" dur="25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9" dur="25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2" dur="25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25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8" dur="25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1" dur="25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4" dur="25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25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0" dur="25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3" dur="25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6" dur="25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25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2" dur="25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5" dur="25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8" dur="25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25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6"/>
                  </p:tgtEl>
                </p:cond>
              </p:nextCondLst>
            </p:seq>
            <p:seq concurrent="1" nextAc="seek">
              <p:cTn id="1342" restart="whenNotActive" fill="hold" evtFilter="cancelBubble" nodeType="interactiveSeq">
                <p:stCondLst>
                  <p:cond evt="onClick" delay="0">
                    <p:tgtEl>
                      <p:spTgt spid="4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3" fill="hold">
                      <p:stCondLst>
                        <p:cond delay="0"/>
                      </p:stCondLst>
                      <p:childTnLst>
                        <p:par>
                          <p:cTn id="1344" fill="hold">
                            <p:stCondLst>
                              <p:cond delay="0"/>
                            </p:stCondLst>
                            <p:childTnLst>
                              <p:par>
                                <p:cTn id="13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7" dur="25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9" dur="25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9"/>
                  </p:tgtEl>
                </p:cond>
              </p:nextCondLst>
            </p:seq>
            <p:seq concurrent="1" nextAc="seek">
              <p:cTn id="1351" restart="whenNotActive" fill="hold" evtFilter="cancelBubble" nodeType="interactiveSeq">
                <p:stCondLst>
                  <p:cond evt="onClick" delay="0">
                    <p:tgtEl>
                      <p:spTgt spid="4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2" fill="hold">
                      <p:stCondLst>
                        <p:cond delay="0"/>
                      </p:stCondLst>
                      <p:childTnLst>
                        <p:par>
                          <p:cTn id="1353" fill="hold">
                            <p:stCondLst>
                              <p:cond delay="0"/>
                            </p:stCondLst>
                            <p:childTnLst>
                              <p:par>
                                <p:cTn id="13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5" dur="25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56" dur="25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7" dur="25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0" dur="25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3" dur="25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6" dur="25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25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2" dur="25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5" dur="25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8" dur="25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25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4" dur="25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7" dur="25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0" dur="25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25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6" dur="25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9" dur="25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2" dur="25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25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8" dur="25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1" dur="25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4" dur="25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25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0" dur="25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3" dur="25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6" dur="25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25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2" dur="25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5" dur="25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8" dur="25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25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4" dur="25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7" dur="25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0" dur="25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25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6" dur="25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9" dur="25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2" dur="25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25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8" dur="25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1" dur="25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4" dur="25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25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0" dur="25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3" dur="25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6" dur="25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25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2"/>
                  </p:tgtEl>
                </p:cond>
              </p:nextCondLst>
            </p:seq>
            <p:seq concurrent="1" nextAc="seek">
              <p:cTn id="1490" restart="whenNotActive" fill="hold" evtFilter="cancelBubble" nodeType="interactiveSeq">
                <p:stCondLst>
                  <p:cond evt="onClick" delay="0">
                    <p:tgtEl>
                      <p:spTgt spid="4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91" fill="hold">
                      <p:stCondLst>
                        <p:cond delay="0"/>
                      </p:stCondLst>
                      <p:childTnLst>
                        <p:par>
                          <p:cTn id="1492" fill="hold">
                            <p:stCondLst>
                              <p:cond delay="0"/>
                            </p:stCondLst>
                            <p:childTnLst>
                              <p:par>
                                <p:cTn id="14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5" dur="25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7" dur="25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5"/>
                  </p:tgtEl>
                </p:cond>
              </p:nextCondLst>
            </p:seq>
            <p:seq concurrent="1" nextAc="seek">
              <p:cTn id="1499" restart="whenNotActive" fill="hold" evtFilter="cancelBubble" nodeType="interactiveSeq">
                <p:stCondLst>
                  <p:cond evt="onClick" delay="0">
                    <p:tgtEl>
                      <p:spTgt spid="4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0" fill="hold">
                      <p:stCondLst>
                        <p:cond delay="0"/>
                      </p:stCondLst>
                      <p:childTnLst>
                        <p:par>
                          <p:cTn id="1501" fill="hold">
                            <p:stCondLst>
                              <p:cond delay="0"/>
                            </p:stCondLst>
                            <p:childTnLst>
                              <p:par>
                                <p:cTn id="15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3" dur="25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04" dur="25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5" dur="25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8" dur="25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1" dur="25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4" dur="25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25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0" dur="25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3" dur="25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6" dur="25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25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2" dur="25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5" dur="25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8" dur="25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25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4" dur="25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7" dur="25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0" dur="25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25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6" dur="25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9" dur="25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2" dur="25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25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8" dur="25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1" dur="25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4" dur="25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25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0" dur="25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3" dur="25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6" dur="25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25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2" dur="25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5" dur="25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8" dur="25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25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4" dur="25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7" dur="25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0" dur="25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25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6" dur="25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9" dur="25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2" dur="25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25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8" dur="25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1" dur="25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4" dur="25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25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8"/>
                  </p:tgtEl>
                </p:cond>
              </p:nextCondLst>
            </p:seq>
            <p:seq concurrent="1" nextAc="seek">
              <p:cTn id="1638" restart="whenNotActive" fill="hold" evtFilter="cancelBubble" nodeType="interactiveSeq">
                <p:stCondLst>
                  <p:cond evt="onClick" delay="0">
                    <p:tgtEl>
                      <p:spTgt spid="5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9" fill="hold">
                      <p:stCondLst>
                        <p:cond delay="0"/>
                      </p:stCondLst>
                      <p:childTnLst>
                        <p:par>
                          <p:cTn id="1640" fill="hold">
                            <p:stCondLst>
                              <p:cond delay="0"/>
                            </p:stCondLst>
                            <p:childTnLst>
                              <p:par>
                                <p:cTn id="16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3" dur="25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5" dur="25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1"/>
                  </p:tgtEl>
                </p:cond>
              </p:nextCondLst>
            </p:seq>
            <p:seq concurrent="1" nextAc="seek">
              <p:cTn id="1647" restart="whenNotActive" fill="hold" evtFilter="cancelBubble" nodeType="interactiveSeq">
                <p:stCondLst>
                  <p:cond evt="onClick" delay="0">
                    <p:tgtEl>
                      <p:spTgt spid="5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48" fill="hold">
                      <p:stCondLst>
                        <p:cond delay="0"/>
                      </p:stCondLst>
                      <p:childTnLst>
                        <p:par>
                          <p:cTn id="1649" fill="hold">
                            <p:stCondLst>
                              <p:cond delay="0"/>
                            </p:stCondLst>
                            <p:childTnLst>
                              <p:par>
                                <p:cTn id="16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1" dur="25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52" dur="25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3" dur="25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6" dur="25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9" dur="25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2" dur="25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25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8" dur="25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1" dur="25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4" dur="25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25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0" dur="25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3" dur="25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6" dur="25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25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2" dur="25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5" dur="25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8" dur="25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25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4" dur="25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7" dur="25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0" dur="25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25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6" dur="25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9" dur="25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2" dur="25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25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8" dur="25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1" dur="25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4" dur="25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25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0" dur="25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3" dur="25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6" dur="25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25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2" dur="25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5" dur="25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8" dur="25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25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4" dur="25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7" dur="25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0" dur="25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25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6" dur="25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9" dur="25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2" dur="25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25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4"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 animBg="1"/>
      <p:bldP spid="357" grpId="0" animBg="1"/>
      <p:bldP spid="358" grpId="0" animBg="1"/>
      <p:bldP spid="359" grpId="0" animBg="1"/>
      <p:bldP spid="360" grpId="0" animBg="1"/>
      <p:bldP spid="361" grpId="0" animBg="1"/>
      <p:bldP spid="362" grpId="0" animBg="1"/>
      <p:bldP spid="363" grpId="0" animBg="1"/>
      <p:bldP spid="364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12" grpId="0" animBg="1"/>
      <p:bldP spid="413" grpId="0" animBg="1"/>
      <p:bldP spid="414" grpId="0" animBg="1"/>
      <p:bldP spid="415" grpId="0" animBg="1"/>
      <p:bldP spid="416" grpId="0" animBg="1"/>
      <p:bldP spid="417" grpId="0" animBg="1"/>
      <p:bldP spid="418" grpId="0" animBg="1"/>
      <p:bldP spid="419" grpId="0" animBg="1"/>
      <p:bldP spid="442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  <p:bldP spid="453" grpId="0" animBg="1"/>
      <p:bldP spid="454" grpId="0" animBg="1"/>
      <p:bldP spid="455" grpId="0" animBg="1"/>
      <p:bldP spid="456" grpId="0" animBg="1"/>
      <p:bldP spid="457" grpId="0" animBg="1"/>
      <p:bldP spid="458" grpId="0" animBg="1"/>
      <p:bldP spid="459" grpId="0" animBg="1"/>
      <p:bldP spid="460" grpId="0" animBg="1"/>
      <p:bldP spid="461" grpId="0" animBg="1"/>
      <p:bldP spid="462" grpId="0" animBg="1"/>
      <p:bldP spid="463" grpId="0" animBg="1"/>
      <p:bldP spid="464" grpId="0" animBg="1"/>
      <p:bldP spid="465" grpId="0" animBg="1"/>
      <p:bldP spid="488" grpId="0" animBg="1"/>
      <p:bldP spid="489" grpId="0" animBg="1"/>
      <p:bldP spid="490" grpId="0" animBg="1"/>
      <p:bldP spid="491" grpId="0" animBg="1"/>
      <p:bldP spid="492" grpId="0" animBg="1"/>
      <p:bldP spid="493" grpId="0" animBg="1"/>
      <p:bldP spid="494" grpId="0" animBg="1"/>
      <p:bldP spid="495" grpId="0" animBg="1"/>
      <p:bldP spid="496" grpId="0" animBg="1"/>
      <p:bldP spid="497" grpId="0" animBg="1"/>
      <p:bldP spid="498" grpId="0" animBg="1"/>
      <p:bldP spid="499" grpId="0" animBg="1"/>
      <p:bldP spid="500" grpId="0" animBg="1"/>
      <p:bldP spid="501" grpId="0" animBg="1"/>
      <p:bldP spid="502" grpId="0" animBg="1"/>
      <p:bldP spid="503" grpId="0" animBg="1"/>
      <p:bldP spid="504" grpId="0" animBg="1"/>
      <p:bldP spid="505" grpId="0" animBg="1"/>
      <p:bldP spid="506" grpId="0" animBg="1"/>
      <p:bldP spid="507" grpId="0" animBg="1"/>
      <p:bldP spid="508" grpId="0" animBg="1"/>
      <p:bldP spid="509" grpId="0" animBg="1"/>
      <p:bldP spid="510" grpId="0" animBg="1"/>
      <p:bldP spid="511" grpId="0" animBg="1"/>
      <p:bldP spid="534" grpId="0" animBg="1"/>
      <p:bldP spid="535" grpId="0" animBg="1"/>
      <p:bldP spid="536" grpId="0" animBg="1"/>
      <p:bldP spid="537" grpId="0" animBg="1"/>
      <p:bldP spid="538" grpId="0" animBg="1"/>
      <p:bldP spid="539" grpId="0" animBg="1"/>
      <p:bldP spid="540" grpId="0" animBg="1"/>
      <p:bldP spid="541" grpId="0" animBg="1"/>
      <p:bldP spid="542" grpId="0" animBg="1"/>
      <p:bldP spid="543" grpId="0" animBg="1"/>
      <p:bldP spid="544" grpId="0" animBg="1"/>
      <p:bldP spid="545" grpId="0" animBg="1"/>
      <p:bldP spid="546" grpId="0" animBg="1"/>
      <p:bldP spid="547" grpId="0" animBg="1"/>
      <p:bldP spid="548" grpId="0" animBg="1"/>
      <p:bldP spid="549" grpId="0" animBg="1"/>
      <p:bldP spid="550" grpId="0" animBg="1"/>
      <p:bldP spid="551" grpId="0" animBg="1"/>
      <p:bldP spid="552" grpId="0" animBg="1"/>
      <p:bldP spid="553" grpId="0" animBg="1"/>
      <p:bldP spid="554" grpId="0" animBg="1"/>
      <p:bldP spid="555" grpId="0" animBg="1"/>
      <p:bldP spid="55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9684" y="559558"/>
            <a:ext cx="10904561" cy="2497541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 HỎI Ô SỐ 9</a:t>
            </a:r>
            <a:endParaRPr lang="vi-V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Pentagon 5">
            <a:hlinkClick r:id="rId3" action="ppaction://hlinksldjump"/>
          </p:cNvPr>
          <p:cNvSpPr/>
          <p:nvPr/>
        </p:nvSpPr>
        <p:spPr>
          <a:xfrm flipH="1">
            <a:off x="8849033" y="5707625"/>
            <a:ext cx="3111909" cy="9144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QUAY VỀ</a:t>
            </a:r>
            <a:endParaRPr lang="vi-VN" sz="3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1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himes.wav"/>
          </p:stSnd>
        </p:sndAc>
      </p:transition>
    </mc:Choice>
    <mc:Fallback xmlns="">
      <p:transition spd="slow">
        <p:sndAc>
          <p:stSnd>
            <p:snd r:embed="rId4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9684" y="559558"/>
            <a:ext cx="10904561" cy="2497541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 HỎI Ô SỐ 10</a:t>
            </a:r>
            <a:endParaRPr lang="vi-V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Pentagon 5">
            <a:hlinkClick r:id="rId3" action="ppaction://hlinksldjump"/>
          </p:cNvPr>
          <p:cNvSpPr/>
          <p:nvPr/>
        </p:nvSpPr>
        <p:spPr>
          <a:xfrm flipH="1">
            <a:off x="8849033" y="5707625"/>
            <a:ext cx="3111909" cy="9144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QUAY VỀ</a:t>
            </a:r>
            <a:endParaRPr lang="vi-VN" sz="3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4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himes.wav"/>
          </p:stSnd>
        </p:sndAc>
      </p:transition>
    </mc:Choice>
    <mc:Fallback xmlns="">
      <p:transition spd="slow">
        <p:sndAc>
          <p:stSnd>
            <p:snd r:embed="rId4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9684" y="559558"/>
            <a:ext cx="10904561" cy="2497541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 HỎI Ô SỐ 11</a:t>
            </a:r>
            <a:endParaRPr lang="vi-V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Pentagon 5">
            <a:hlinkClick r:id="rId3" action="ppaction://hlinksldjump"/>
          </p:cNvPr>
          <p:cNvSpPr/>
          <p:nvPr/>
        </p:nvSpPr>
        <p:spPr>
          <a:xfrm flipH="1">
            <a:off x="8849033" y="5707625"/>
            <a:ext cx="3111909" cy="9144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QUAY VỀ</a:t>
            </a:r>
            <a:endParaRPr lang="vi-VN" sz="3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2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himes.wav"/>
          </p:stSnd>
        </p:sndAc>
      </p:transition>
    </mc:Choice>
    <mc:Fallback xmlns="">
      <p:transition spd="slow">
        <p:sndAc>
          <p:stSnd>
            <p:snd r:embed="rId4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9684" y="559558"/>
            <a:ext cx="10904561" cy="2497541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 HỎI Ô SỐ 12</a:t>
            </a:r>
            <a:endParaRPr lang="vi-V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Pentagon 5">
            <a:hlinkClick r:id="rId3" action="ppaction://hlinksldjump"/>
          </p:cNvPr>
          <p:cNvSpPr/>
          <p:nvPr/>
        </p:nvSpPr>
        <p:spPr>
          <a:xfrm flipH="1">
            <a:off x="8849033" y="5707625"/>
            <a:ext cx="3111909" cy="9144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QUAY VỀ</a:t>
            </a:r>
            <a:endParaRPr lang="vi-VN" sz="3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82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himes.wav"/>
          </p:stSnd>
        </p:sndAc>
      </p:transition>
    </mc:Choice>
    <mc:Fallback xmlns="">
      <p:transition spd="slow">
        <p:sndAc>
          <p:stSnd>
            <p:snd r:embed="rId4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0749" y="2967335"/>
            <a:ext cx="103105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NỘI DUNG TIẾP THEO CỦA BÀI HỌC</a:t>
            </a:r>
          </a:p>
        </p:txBody>
      </p:sp>
      <p:sp>
        <p:nvSpPr>
          <p:cNvPr id="5" name="Rectangle 4"/>
          <p:cNvSpPr/>
          <p:nvPr/>
        </p:nvSpPr>
        <p:spPr>
          <a:xfrm>
            <a:off x="3856867" y="3758907"/>
            <a:ext cx="44782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dạy thật tốt bạn tui nhé !</a:t>
            </a:r>
          </a:p>
        </p:txBody>
      </p:sp>
    </p:spTree>
    <p:extLst>
      <p:ext uri="{BB962C8B-B14F-4D97-AF65-F5344CB8AC3E}">
        <p14:creationId xmlns:p14="http://schemas.microsoft.com/office/powerpoint/2010/main" val="282308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9684" y="559558"/>
            <a:ext cx="10904561" cy="2497541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 HỎI Ô SỐ 1</a:t>
            </a:r>
            <a:endParaRPr lang="vi-V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Pentagon 5">
            <a:hlinkClick r:id="rId3" action="ppaction://hlinksldjump"/>
          </p:cNvPr>
          <p:cNvSpPr/>
          <p:nvPr/>
        </p:nvSpPr>
        <p:spPr>
          <a:xfrm flipH="1">
            <a:off x="8849033" y="5707625"/>
            <a:ext cx="3111909" cy="9144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QUAY VỀ</a:t>
            </a:r>
            <a:endParaRPr lang="vi-VN" sz="3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95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himes.wav"/>
          </p:stSnd>
        </p:sndAc>
      </p:transition>
    </mc:Choice>
    <mc:Fallback xmlns="">
      <p:transition spd="slow">
        <p:sndAc>
          <p:stSnd>
            <p:snd r:embed="rId4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9684" y="559558"/>
            <a:ext cx="10904561" cy="2497541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 HỎI Ô SỐ 2</a:t>
            </a:r>
            <a:endParaRPr lang="vi-V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Pentagon 5">
            <a:hlinkClick r:id="rId3" action="ppaction://hlinksldjump"/>
          </p:cNvPr>
          <p:cNvSpPr/>
          <p:nvPr/>
        </p:nvSpPr>
        <p:spPr>
          <a:xfrm flipH="1">
            <a:off x="8849033" y="5707625"/>
            <a:ext cx="3111909" cy="9144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QUAY VỀ</a:t>
            </a:r>
            <a:endParaRPr lang="vi-VN" sz="3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07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himes.wav"/>
          </p:stSnd>
        </p:sndAc>
      </p:transition>
    </mc:Choice>
    <mc:Fallback xmlns="">
      <p:transition spd="slow">
        <p:sndAc>
          <p:stSnd>
            <p:snd r:embed="rId4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9684" y="559558"/>
            <a:ext cx="10904561" cy="2497541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 HỎI Ô SỐ 3</a:t>
            </a:r>
            <a:endParaRPr lang="vi-V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Pentagon 5">
            <a:hlinkClick r:id="rId3" action="ppaction://hlinksldjump"/>
          </p:cNvPr>
          <p:cNvSpPr/>
          <p:nvPr/>
        </p:nvSpPr>
        <p:spPr>
          <a:xfrm flipH="1">
            <a:off x="8849033" y="5707625"/>
            <a:ext cx="3111909" cy="9144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QUAY VỀ</a:t>
            </a:r>
            <a:endParaRPr lang="vi-VN" sz="3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00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himes.wav"/>
          </p:stSnd>
        </p:sndAc>
      </p:transition>
    </mc:Choice>
    <mc:Fallback xmlns="">
      <p:transition spd="slow">
        <p:sndAc>
          <p:stSnd>
            <p:snd r:embed="rId4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9684" y="559558"/>
            <a:ext cx="10904561" cy="2497541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 HỎI Ô SỐ 4</a:t>
            </a:r>
            <a:endParaRPr lang="vi-V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Pentagon 5">
            <a:hlinkClick r:id="rId3" action="ppaction://hlinksldjump"/>
          </p:cNvPr>
          <p:cNvSpPr/>
          <p:nvPr/>
        </p:nvSpPr>
        <p:spPr>
          <a:xfrm flipH="1">
            <a:off x="8849033" y="5707625"/>
            <a:ext cx="3111909" cy="9144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QUAY VỀ</a:t>
            </a:r>
            <a:endParaRPr lang="vi-VN" sz="3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14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himes.wav"/>
          </p:stSnd>
        </p:sndAc>
      </p:transition>
    </mc:Choice>
    <mc:Fallback xmlns="">
      <p:transition spd="slow">
        <p:sndAc>
          <p:stSnd>
            <p:snd r:embed="rId4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9684" y="559558"/>
            <a:ext cx="10904561" cy="2497541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 HỎI Ô SỐ 5</a:t>
            </a:r>
            <a:endParaRPr lang="vi-V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Pentagon 5">
            <a:hlinkClick r:id="rId3" action="ppaction://hlinksldjump"/>
          </p:cNvPr>
          <p:cNvSpPr/>
          <p:nvPr/>
        </p:nvSpPr>
        <p:spPr>
          <a:xfrm flipH="1">
            <a:off x="8849033" y="5707625"/>
            <a:ext cx="3111909" cy="9144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QUAY VỀ</a:t>
            </a:r>
            <a:endParaRPr lang="vi-VN" sz="3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himes.wav"/>
          </p:stSnd>
        </p:sndAc>
      </p:transition>
    </mc:Choice>
    <mc:Fallback xmlns="">
      <p:transition spd="slow">
        <p:sndAc>
          <p:stSnd>
            <p:snd r:embed="rId4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9684" y="559558"/>
            <a:ext cx="10904561" cy="2497541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 HỎI Ô SỐ 6</a:t>
            </a:r>
            <a:endParaRPr lang="vi-V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Pentagon 5">
            <a:hlinkClick r:id="rId3" action="ppaction://hlinksldjump"/>
          </p:cNvPr>
          <p:cNvSpPr/>
          <p:nvPr/>
        </p:nvSpPr>
        <p:spPr>
          <a:xfrm flipH="1">
            <a:off x="8849033" y="5707625"/>
            <a:ext cx="3111909" cy="9144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QUAY VỀ</a:t>
            </a:r>
            <a:endParaRPr lang="vi-VN" sz="3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8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himes.wav"/>
          </p:stSnd>
        </p:sndAc>
      </p:transition>
    </mc:Choice>
    <mc:Fallback xmlns="">
      <p:transition spd="slow">
        <p:sndAc>
          <p:stSnd>
            <p:snd r:embed="rId4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9684" y="559558"/>
            <a:ext cx="10904561" cy="2497541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 HỎI Ô SỐ 7</a:t>
            </a:r>
            <a:endParaRPr lang="vi-V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Pentagon 5">
            <a:hlinkClick r:id="rId3" action="ppaction://hlinksldjump"/>
          </p:cNvPr>
          <p:cNvSpPr/>
          <p:nvPr/>
        </p:nvSpPr>
        <p:spPr>
          <a:xfrm flipH="1">
            <a:off x="8849033" y="5707625"/>
            <a:ext cx="3111909" cy="9144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QUAY VỀ</a:t>
            </a:r>
            <a:endParaRPr lang="vi-VN" sz="3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41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himes.wav"/>
          </p:stSnd>
        </p:sndAc>
      </p:transition>
    </mc:Choice>
    <mc:Fallback xmlns="">
      <p:transition spd="slow">
        <p:sndAc>
          <p:stSnd>
            <p:snd r:embed="rId4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9684" y="559558"/>
            <a:ext cx="10904561" cy="2497541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 HỎI Ô SỐ 8</a:t>
            </a:r>
            <a:endParaRPr lang="vi-V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Pentagon 5">
            <a:hlinkClick r:id="rId3" action="ppaction://hlinksldjump"/>
          </p:cNvPr>
          <p:cNvSpPr/>
          <p:nvPr/>
        </p:nvSpPr>
        <p:spPr>
          <a:xfrm flipH="1">
            <a:off x="8849033" y="5707625"/>
            <a:ext cx="3111909" cy="9144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QUAY VỀ</a:t>
            </a:r>
            <a:endParaRPr lang="vi-VN" sz="3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46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himes.wav"/>
          </p:stSnd>
        </p:sndAc>
      </p:transition>
    </mc:Choice>
    <mc:Fallback xmlns="">
      <p:transition spd="slow">
        <p:sndAc>
          <p:stSnd>
            <p:snd r:embed="rId4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391</Words>
  <Application>Microsoft Office PowerPoint</Application>
  <PresentationFormat>Widescreen</PresentationFormat>
  <Paragraphs>315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Tahoma</vt:lpstr>
      <vt:lpstr>Calibri Light</vt:lpstr>
      <vt:lpstr>Times New Roman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 Van Xin Em</dc:creator>
  <cp:lastModifiedBy>Vo Van Xin Em</cp:lastModifiedBy>
  <cp:revision>20</cp:revision>
  <dcterms:created xsi:type="dcterms:W3CDTF">2018-08-07T05:25:16Z</dcterms:created>
  <dcterms:modified xsi:type="dcterms:W3CDTF">2019-04-01T17:25:00Z</dcterms:modified>
</cp:coreProperties>
</file>