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7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Queue/ </a:t>
            </a:r>
            <a:r>
              <a:rPr lang="en-US" dirty="0" smtClean="0"/>
              <a:t>Micro-Task Queue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7831"/>
            <a:ext cx="384810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93" y="3277393"/>
            <a:ext cx="6810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(Single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r>
              <a:rPr lang="en-US" dirty="0" err="1" smtClean="0"/>
              <a:t>Callstack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2743994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r>
              <a:rPr lang="en-US" dirty="0" err="1" smtClean="0"/>
              <a:t>CallStack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2743994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68" y="365125"/>
            <a:ext cx="4797914" cy="6168747"/>
          </a:xfrm>
        </p:spPr>
      </p:pic>
      <p:pic>
        <p:nvPicPr>
          <p:cNvPr id="6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8164" y="2743994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011601"/>
            <a:ext cx="5181600" cy="36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011601"/>
            <a:ext cx="5181600" cy="36099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986" y="2450956"/>
            <a:ext cx="38481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</a:p>
          <a:p>
            <a:r>
              <a:rPr lang="en-US" dirty="0" smtClean="0"/>
              <a:t>Message queue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Dom Events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372394"/>
            <a:ext cx="6667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809625"/>
            <a:ext cx="6667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Bất đồng bộ Javascript</vt:lpstr>
      <vt:lpstr>PowerPoint Presentation</vt:lpstr>
      <vt:lpstr>PowerPoint Presentation</vt:lpstr>
      <vt:lpstr>PowerPoint Presentation</vt:lpstr>
      <vt:lpstr>PowerPoint Presentation</vt:lpstr>
      <vt:lpstr>Blocking</vt:lpstr>
      <vt:lpstr>Blocking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Bất đồng bộ Javascript</dc:title>
  <dc:creator>HUY NGUYEN VAN</dc:creator>
  <cp:lastModifiedBy>HUY NGUYEN VAN</cp:lastModifiedBy>
  <cp:revision>8</cp:revision>
  <dcterms:created xsi:type="dcterms:W3CDTF">2020-12-26T02:18:39Z</dcterms:created>
  <dcterms:modified xsi:type="dcterms:W3CDTF">2020-12-26T04:14:00Z</dcterms:modified>
</cp:coreProperties>
</file>