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3209-D3B1-4958-BA80-DF8987F74DEA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C6FA-4723-4FB0-969F-F3D7BD56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6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3209-D3B1-4958-BA80-DF8987F74DEA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C6FA-4723-4FB0-969F-F3D7BD56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1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3209-D3B1-4958-BA80-DF8987F74DEA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C6FA-4723-4FB0-969F-F3D7BD56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3209-D3B1-4958-BA80-DF8987F74DEA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C6FA-4723-4FB0-969F-F3D7BD56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4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3209-D3B1-4958-BA80-DF8987F74DEA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C6FA-4723-4FB0-969F-F3D7BD56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7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3209-D3B1-4958-BA80-DF8987F74DEA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C6FA-4723-4FB0-969F-F3D7BD56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0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3209-D3B1-4958-BA80-DF8987F74DEA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C6FA-4723-4FB0-969F-F3D7BD56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7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3209-D3B1-4958-BA80-DF8987F74DEA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C6FA-4723-4FB0-969F-F3D7BD56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1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3209-D3B1-4958-BA80-DF8987F74DEA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C6FA-4723-4FB0-969F-F3D7BD56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3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3209-D3B1-4958-BA80-DF8987F74DEA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C6FA-4723-4FB0-969F-F3D7BD56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7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3209-D3B1-4958-BA80-DF8987F74DEA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C6FA-4723-4FB0-969F-F3D7BD56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7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3209-D3B1-4958-BA80-DF8987F74DEA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FC6FA-4723-4FB0-969F-F3D7BD56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5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7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(Single Thread)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Execution Context</a:t>
            </a:r>
          </a:p>
          <a:p>
            <a:r>
              <a:rPr lang="en-US" dirty="0" err="1" smtClean="0"/>
              <a:t>Callstack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2237" y="2743994"/>
            <a:ext cx="45815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03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Execution Context</a:t>
            </a:r>
          </a:p>
          <a:p>
            <a:r>
              <a:rPr lang="en-US" dirty="0" err="1" smtClean="0"/>
              <a:t>CallStack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2237" y="2743994"/>
            <a:ext cx="45815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2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268" y="365125"/>
            <a:ext cx="4797914" cy="6168747"/>
          </a:xfrm>
        </p:spPr>
      </p:pic>
      <p:pic>
        <p:nvPicPr>
          <p:cNvPr id="6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18164" y="2743994"/>
            <a:ext cx="45815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4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4400" y="2011601"/>
            <a:ext cx="5181600" cy="360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8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4400" y="2011601"/>
            <a:ext cx="5181600" cy="36099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986" y="2450956"/>
            <a:ext cx="38481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loop</a:t>
            </a:r>
          </a:p>
          <a:p>
            <a:r>
              <a:rPr lang="en-US" dirty="0" smtClean="0"/>
              <a:t>Message queue</a:t>
            </a:r>
          </a:p>
          <a:p>
            <a:r>
              <a:rPr lang="en-US" dirty="0" smtClean="0"/>
              <a:t>WEB API</a:t>
            </a:r>
          </a:p>
          <a:p>
            <a:r>
              <a:rPr lang="en-US" dirty="0" smtClean="0"/>
              <a:t>Dom Events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1372394"/>
            <a:ext cx="66675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3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 Queue/ </a:t>
            </a:r>
            <a:r>
              <a:rPr lang="en-US" dirty="0" smtClean="0"/>
              <a:t>Micro-Task Queue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67831"/>
            <a:ext cx="3848100" cy="206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993" y="3277393"/>
            <a:ext cx="68103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35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Bất đồng bộ Javascript</vt:lpstr>
      <vt:lpstr>PowerPoint Presentation</vt:lpstr>
      <vt:lpstr>PowerPoint Presentation</vt:lpstr>
      <vt:lpstr>PowerPoint Presentation</vt:lpstr>
      <vt:lpstr>PowerPoint Presentation</vt:lpstr>
      <vt:lpstr>Blocking</vt:lpstr>
      <vt:lpstr>Blocking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Bất đồng bộ Javascript</dc:title>
  <dc:creator>HUY NGUYEN VAN</dc:creator>
  <cp:lastModifiedBy>HUY NGUYEN VAN</cp:lastModifiedBy>
  <cp:revision>7</cp:revision>
  <dcterms:created xsi:type="dcterms:W3CDTF">2020-12-26T02:18:39Z</dcterms:created>
  <dcterms:modified xsi:type="dcterms:W3CDTF">2020-12-26T04:09:44Z</dcterms:modified>
</cp:coreProperties>
</file>