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75c852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75c852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75c852f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75c852f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75c852f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75c852f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75c852f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75c852f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75c852f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75c852f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75c852f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75c852f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5c852fe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5c852fe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75c852fe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75c852fe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75c852f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75c852f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75c852fe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75c852fe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3dd5cb31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3dd5cb31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75c852fe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75c852fe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75c852fe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75c852f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6cd14d9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6cd14d9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6cd14d9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6cd14d9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6cd14d9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6cd14d9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74a6ced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74a6ced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74a6ced8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74a6ced8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74a6ced8b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74a6ced8b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74a6ced8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74a6ced8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rgbClr val="F4812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28650" y="119564"/>
            <a:ext cx="7886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28650" y="840017"/>
            <a:ext cx="78867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cap="flat" cmpd="sng" w="19050">
            <a:solidFill>
              <a:srgbClr val="F4812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cap="flat" cmpd="sng" w="19050">
            <a:solidFill>
              <a:srgbClr val="F4812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cap="flat" cmpd="sng" w="19050">
            <a:solidFill>
              <a:srgbClr val="F4812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cap="flat" cmpd="sng" w="19050">
            <a:solidFill>
              <a:srgbClr val="F4812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F4812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HTML 5</a:t>
            </a:r>
            <a:endParaRPr sz="4300"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Khóa học Node.js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Thẻ tạo đoạn văn bản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75" y="1316967"/>
            <a:ext cx="5124527" cy="109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7700" y="2611955"/>
            <a:ext cx="571500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Thẻ chèn hình ảnh &lt;img&gt;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00" y="1316453"/>
            <a:ext cx="5078852" cy="15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050" y="1278825"/>
            <a:ext cx="3049451" cy="32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Thẻ tạo liên kết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25" y="1203600"/>
            <a:ext cx="6660651" cy="21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450" y="2948450"/>
            <a:ext cx="3608325" cy="17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Thẻ tạo danh sách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734" y="1203600"/>
            <a:ext cx="2206347" cy="147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648" y="1203600"/>
            <a:ext cx="2318103" cy="147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3648" y="3302184"/>
            <a:ext cx="2299083" cy="150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3734" y="3302184"/>
            <a:ext cx="2206348" cy="150318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488950" y="1757056"/>
            <a:ext cx="130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 thứ tự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488950" y="3868669"/>
            <a:ext cx="215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Không có thứ tự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Thẻ chèn audio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25" y="1201250"/>
            <a:ext cx="4274850" cy="27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875" y="2204475"/>
            <a:ext cx="4173325" cy="210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Thẻ chèn video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0" y="1212975"/>
            <a:ext cx="65411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425" y="2360200"/>
            <a:ext cx="2880175" cy="263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bảng HTML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Bảng được sử dụng để thể hiện dữ liệu dưới dạng hàng và cột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Sử dụng bảng khi muốn hiển thị một danh sách các đối tượng với nhiều thuộc tính khác nhau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Cách thành phần của bảng: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Cột (column)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Dòng (row)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Đường viền (border)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Tiêu đề (header)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Các thẻ được dùng để tạo bảng: &lt;table&gt;, &lt;tr&gt;, &lt;td&gt;, &lt;th&gt;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thẻ tạo bảng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&lt;table&gt;: Khai báo một bảng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&lt;tr&gt;: Khai báo một dòng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&lt;th&gt;: Khai báo một ô tiêu đề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&lt;td&gt;: Khai báo một ô dữ liệu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825" y="1238638"/>
            <a:ext cx="4246975" cy="32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5" y="2896151"/>
            <a:ext cx="4600225" cy="10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mẫu - Form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231800"/>
            <a:ext cx="51327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Biểu mẫu (form) là cơ chế cho phép người dùng nhập dữ liệu và gửi về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Chẳng hạn, chúng ta có form đăng nhập, form khảo sát, form tìm kiếm...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Một form có thể bao gồm nhiều trường nhập dữ liệu khác nhau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0" y="1275738"/>
            <a:ext cx="3658174" cy="324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Phương thức POST và GET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Thuộc tính method được sử dụng để quy định cách thức dữ liệu được gửi lên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Khi nào thì sử dụng GET hoặc POST?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75" y="1909750"/>
            <a:ext cx="6316126" cy="4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38" y="2861826"/>
            <a:ext cx="8248599" cy="199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Trình bày được cấu trúc cơ bản của một tài liệu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Sử dụng được các thẻ HTML cơ bản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tiêu bài học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trong HTML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441950" y="1363450"/>
            <a:ext cx="5106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Entity là các từ được quy định sẵn trong HTML dùng để hiển thị một số ký tự đặc biệt.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Chẳng hạn, dấu “&lt;” là một ký tự đặc biệt. Để hiển thị dấu “&lt;” chúng ta sẽ sử dụng entity là “&amp;nbsp;”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Các entity bắt đầu bằng dấu “&amp;” và kết thúc bằng dấu “;”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928" y="1213025"/>
            <a:ext cx="3045049" cy="37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Một trang web được tạo nên bằng cách sử dụng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bao gồm các thẻ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Mỗi thẻ HTML bao gồm thẻ mở và thẻ đóng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là các ký hiệu dùng để biểu diễn những ký tự đặc biệt trong 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942800"/>
            <a:ext cx="8520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Thảo luận</a:t>
            </a:r>
            <a:endParaRPr sz="60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3051000"/>
            <a:ext cx="85206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ấu trúc cơ bản một trang web, 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Cấu trúc cơ bản một trang  web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trang web cơ bản gồm các thành phần: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Footer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61" y="1632625"/>
            <a:ext cx="51865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7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là ngôn ngữ được sử dụng để tạo ra các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là viết tắt của chữ Hypertext Markup Language (Ngôn ngữ Đánh dấu Siêu Văn bản)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Đánh dấu: sử dụng các thẻ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Siêu văn bản: có thể đi đến văn bản khác thông qua các liên kết (link)</a:t>
            </a:r>
            <a:endParaRPr sz="1800"/>
          </a:p>
        </p:txBody>
      </p:sp>
      <p:pic>
        <p:nvPicPr>
          <p:cNvPr descr="https://upload.wikimedia.org/wikipedia/commons/thumb/8/84/HTML.svg/1200px-HTML.svg.png"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7950" y="1425375"/>
            <a:ext cx="3023151" cy="35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thẻ HTML (1)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Một file HTML được lưu với đuôi file là .htm hoặc .html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Một tài liệu HTML được tạo thành từ các thẻ (tag)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Mỗi thẻ HTML bao gồm thẻ mở và thẻ đóng: &lt;tag&gt; và &lt;/tag&gt;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 nhiều thẻ HTML được sử dụng với các mục đích khác nhau: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&lt;p&gt;: hiển thị đoạn văn bản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&lt;h1&gt;: hiển thị tiêu đề to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&lt;a&gt;: hiển thị một liên kết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&lt;img&gt;: hiển thị một hình ảnh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thẻ HTML (2)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Một thẻ trong HTML có thể có thêm các thuộc tính: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Ví dụ: &lt;a href=“https://savvycom.vn/”&gt;Savvycom&lt;/a&gt;</a:t>
            </a:r>
            <a:endParaRPr sz="16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Giá trị của thuộc tính phải nằm trong dấu nháy kép (“”)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 thể viết chú thích (comment) trong HTML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Ví dụ: &lt;!-- Đây là một chú thích --&gt;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thẻ cơ bản của một trang web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753" y="1236304"/>
            <a:ext cx="6368003" cy="3692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thẻ tiêu đề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50" y="1419874"/>
            <a:ext cx="4211125" cy="24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8873" y="1419877"/>
            <a:ext cx="3478425" cy="32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