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oogle Sans" panose="020B0503030502040204" pitchFamily="34" charset="0"/>
      <p:regular r:id="rId9"/>
      <p:bold r:id="rId10"/>
      <p:italic r:id="rId11"/>
      <p:boldItalic r:id="rId12"/>
    </p:embeddedFont>
    <p:embeddedFont>
      <p:font typeface="Space Grotesk 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75000"/>
                  </a:schemeClr>
                </a:solidFill>
                <a:latin typeface="Google Sans" panose="020B0503030502040204" pitchFamily="34" charset="0"/>
              </a:rPr>
              <a:t>Phần mềm tìm bãi đỗ xe</a:t>
            </a:r>
            <a:endParaRPr>
              <a:solidFill>
                <a:schemeClr val="accent6">
                  <a:lumMod val="75000"/>
                </a:schemeClr>
              </a:solidFill>
              <a:latin typeface="Google Sans" panose="020B0503030502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Ý tưởng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855300" y="1358193"/>
            <a:ext cx="6240900" cy="12042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>
                <a:solidFill>
                  <a:schemeClr val="bg1"/>
                </a:solidFill>
              </a:rPr>
              <a:t>Dành cho cá nhân</a:t>
            </a:r>
            <a:endParaRPr>
              <a:solidFill>
                <a:schemeClr val="bg1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>
                <a:solidFill>
                  <a:schemeClr val="bg1"/>
                </a:solidFill>
              </a:rPr>
              <a:t>Bãi đỗ xe còn trống và giá hợp lý</a:t>
            </a:r>
            <a:endParaRPr>
              <a:solidFill>
                <a:schemeClr val="bg1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>
                <a:solidFill>
                  <a:schemeClr val="bg1"/>
                </a:solidFill>
              </a:rPr>
              <a:t>Khoảng cách đến nơi làm việc gần nhất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79AFBC7-A948-32BF-F075-0F430BDD9B76}"/>
              </a:ext>
            </a:extLst>
          </p:cNvPr>
          <p:cNvSpPr/>
          <p:nvPr/>
        </p:nvSpPr>
        <p:spPr>
          <a:xfrm>
            <a:off x="855300" y="3242711"/>
            <a:ext cx="638963" cy="572429"/>
          </a:xfrm>
          <a:prstGeom prst="rightArrow">
            <a:avLst>
              <a:gd name="adj1" fmla="val 50000"/>
              <a:gd name="adj2" fmla="val 5649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EDCEF-6561-2B27-E178-7E8910D6A292}"/>
              </a:ext>
            </a:extLst>
          </p:cNvPr>
          <p:cNvSpPr txBox="1"/>
          <p:nvPr/>
        </p:nvSpPr>
        <p:spPr>
          <a:xfrm>
            <a:off x="1494263" y="3098038"/>
            <a:ext cx="64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schemeClr val="accent6">
                    <a:lumMod val="75000"/>
                  </a:schemeClr>
                </a:solidFill>
                <a:latin typeface="Space Grotesk Light" panose="020B0604020202020204" charset="0"/>
                <a:cs typeface="Space Grotesk Light" panose="020B0604020202020204" charset="0"/>
              </a:rPr>
              <a:t>Giảm thiểu tình trạng đỗ xe tràn lan trên đường phố và vỉa hè vì thiếu chỗ đỗ xe</a:t>
            </a:r>
            <a:endParaRPr lang="vi-VN" sz="2500">
              <a:solidFill>
                <a:schemeClr val="accent6">
                  <a:lumMod val="75000"/>
                </a:schemeClr>
              </a:solidFill>
              <a:latin typeface="Space Grotesk Light" panose="020B0604020202020204" charset="0"/>
              <a:cs typeface="Space Grotesk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Calibri</vt:lpstr>
      <vt:lpstr>Arial</vt:lpstr>
      <vt:lpstr>Space Grotesk Light</vt:lpstr>
      <vt:lpstr>Bianca template</vt:lpstr>
      <vt:lpstr>Phần mềm tìm bãi đỗ xe</vt:lpstr>
      <vt:lpstr>Ý tưởng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tìm bãi đỗ xe</dc:title>
  <cp:lastModifiedBy>Dương Phan Huy</cp:lastModifiedBy>
  <cp:revision>1</cp:revision>
  <dcterms:modified xsi:type="dcterms:W3CDTF">2023-02-14T19:32:36Z</dcterms:modified>
</cp:coreProperties>
</file>