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Electric Vehicles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Here are five potential slide title options for the topic "Electric Vehicles":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Here are five potential slide title options for the topic "Electric Vehicles":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1. **Electric Vehicle Overview**</a:t>
            </a:r>
          </a:p>
          <a:p>
            <a:pPr>
              <a:defRPr sz="1600"/>
            </a:pPr>
            <a:r>
              <a:t>2. **EV Market Trends**</a:t>
            </a:r>
          </a:p>
          <a:p>
            <a:pPr>
              <a:defRPr sz="1600"/>
            </a:pPr>
            <a:r>
              <a:t>3. **Sustainable Transportation**</a:t>
            </a:r>
          </a:p>
          <a:p>
            <a:pPr>
              <a:defRPr sz="1600"/>
            </a:pPr>
            <a:r>
              <a:t>4. **The Future of EVs**</a:t>
            </a:r>
          </a:p>
          <a:p>
            <a:pPr>
              <a:defRPr sz="1600"/>
            </a:pPr>
            <a:r>
              <a:t>5. **Electric Vehicle Benefits**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These titles are concise and fit well on a slide. Let me know if you'd like me to suggest more!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1. **Introduction to Electric Vehicles: A Sustainable Future**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Here's a concise introduction for the topic "Electric Vehicles":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**Introduction to Electric Vehicles: A Sustainable Future**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Definition: Electric vehicles (EVs) are powered by electric motors, using energy stored in batteries.</a:t>
            </a:r>
          </a:p>
          <a:p>
            <a:pPr>
              <a:defRPr sz="1600"/>
            </a:pPr>
            <a:r>
              <a:t>* Benefits:</a:t>
            </a:r>
          </a:p>
          <a:p>
            <a:pPr>
              <a:defRPr sz="1600"/>
            </a:pPr>
            <a:r>
              <a:t>+ Zero Emissions</a:t>
            </a:r>
          </a:p>
          <a:p>
            <a:pPr>
              <a:defRPr sz="1600"/>
            </a:pPr>
            <a:r>
              <a:t>+ Reduced Greenhouse Gas Emissions</a:t>
            </a:r>
          </a:p>
          <a:p>
            <a:pPr>
              <a:defRPr sz="1600"/>
            </a:pPr>
            <a:r>
              <a:t>+ Lower Operating Costs</a:t>
            </a:r>
          </a:p>
          <a:p>
            <a:pPr>
              <a:defRPr sz="1600"/>
            </a:pPr>
            <a:r>
              <a:t>* Growing Demand: Increasing adoption globally, driven by government incentives and environmental concerns.</a:t>
            </a:r>
          </a:p>
          <a:p>
            <a:pPr>
              <a:defRPr sz="1600"/>
            </a:pPr>
            <a:r>
              <a:t>* Objective: To explore the world of electric vehicles and their role in shaping a sustainable future.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2. **Key Components and Technologies: Understanding EV Design**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Here's a possible content for the slide: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**Key Components and Technologies: Understanding EV Design**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**Electric Motor**: Converts electrical energy to mechanical energy</a:t>
            </a:r>
          </a:p>
          <a:p>
            <a:pPr>
              <a:defRPr sz="1600"/>
            </a:pPr>
            <a:r>
              <a:t>* **Battery Pack**: Stores electrical energy, powering the vehicle</a:t>
            </a:r>
          </a:p>
          <a:p>
            <a:pPr>
              <a:defRPr sz="1600"/>
            </a:pPr>
            <a:r>
              <a:t>* **Power Electronics**: Manages energy flow between motor, battery, and charging system</a:t>
            </a:r>
          </a:p>
          <a:p>
            <a:pPr>
              <a:defRPr sz="1600"/>
            </a:pPr>
            <a:r>
              <a:t>* **Charging System**: Allows vehicle to recharge from external power source</a:t>
            </a:r>
          </a:p>
          <a:p>
            <a:pPr>
              <a:defRPr sz="1600"/>
            </a:pPr>
            <a:r>
              <a:t>* **Energy Management System**: Optimizes energy use, range, and performance</a:t>
            </a:r>
          </a:p>
          <a:p>
            <a:pPr>
              <a:defRPr sz="1600"/>
            </a:pPr>
            <a:r>
              <a:t>* **Advanced Materials**: Lightweight materials for improved efficiency and range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This content provides a concise overview of the key components and technologies involved in EV design, fitting well within a single slide.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3. **Environmental Benefits and Impact: How EVs Are Changing the Game**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**Slide Title: 3. Environmental Benefits and Impact: How EVs Are Changing the Game**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Zero Tailpipe Emissions: Reduced air pollution and greenhouse gas emissions</a:t>
            </a:r>
          </a:p>
          <a:p>
            <a:pPr>
              <a:defRPr sz="1600"/>
            </a:pPr>
            <a:r>
              <a:t>* Lower Carbon Footprint: 70% less emissions than traditional gasoline-powered vehicles</a:t>
            </a:r>
          </a:p>
          <a:p>
            <a:pPr>
              <a:defRPr sz="1600"/>
            </a:pPr>
            <a:r>
              <a:t>* Renewable Energy Source: Compatible with solar and wind power for sustainable charging</a:t>
            </a:r>
          </a:p>
          <a:p>
            <a:pPr>
              <a:defRPr sz="1600"/>
            </a:pPr>
            <a:r>
              <a:t>* Conservation of Resources: Reduced dependence on fossil fuels, conserving natural resources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**Key Stats:**</a:t>
            </a:r>
          </a:p>
          <a:p>
            <a:pPr lvl="1">
              <a:defRPr sz="1600">
                <a:latin typeface="Arial"/>
              </a:defRPr>
            </a:pPr>
            <a:r>
              <a:t>40% reduction in CO2 emissions</a:t>
            </a:r>
          </a:p>
          <a:p>
            <a:pPr lvl="1">
              <a:defRPr sz="1600">
                <a:latin typeface="Arial"/>
              </a:defRPr>
            </a:pPr>
            <a:r>
              <a:t>90% reduction in NOx emissions</a:t>
            </a:r>
          </a:p>
          <a:p>
            <a:pPr lvl="1">
              <a:defRPr sz="1600">
                <a:latin typeface="Arial"/>
              </a:defRPr>
            </a:pPr>
            <a:r>
              <a:t>70% reduction in particulate matter emissions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**Image suggestion:** An illustration of a clean city with electric vehicles and renewable energy sources, or a graph showing the reduction in emissions.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4. **Global Market Trends and Adoption: The Rise of Electric Vehicles**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**Slide Title: 4. Global Market Trends and Adoption: The Rise of Electric Vehicles**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Global EV sales: 2 million+ in 2020, expected to reach 14 million by 2025</a:t>
            </a:r>
          </a:p>
          <a:p>
            <a:pPr>
              <a:defRPr sz="1600"/>
            </a:pPr>
            <a:r>
              <a:t>* Market growth: 20% YoY, driven by government incentives and declining battery costs</a:t>
            </a:r>
          </a:p>
          <a:p>
            <a:pPr>
              <a:defRPr sz="1600"/>
            </a:pPr>
            <a:r>
              <a:t>* Top EV markets: China (50% market share), Europe (30%), USA (15%)</a:t>
            </a:r>
          </a:p>
          <a:p>
            <a:pPr>
              <a:defRPr sz="1600"/>
            </a:pPr>
            <a:r>
              <a:t>* Key trends:</a:t>
            </a:r>
          </a:p>
          <a:p>
            <a:pPr>
              <a:defRPr sz="1600"/>
            </a:pPr>
            <a:r>
              <a:t>+ Increasing model options (BEV, PHEV, FCEV)</a:t>
            </a:r>
          </a:p>
          <a:p>
            <a:pPr>
              <a:defRPr sz="1600"/>
            </a:pPr>
            <a:r>
              <a:t>+ Improving battery range and efficiency</a:t>
            </a:r>
          </a:p>
          <a:p>
            <a:pPr>
              <a:defRPr sz="1600"/>
            </a:pPr>
            <a:r>
              <a:t>+ Growing investment in EV charging infrastructure</a:t>
            </a:r>
          </a:p>
          <a:p>
            <a:pPr>
              <a:defRPr sz="1600"/>
            </a:pPr>
            <a:r>
              <a:t>* EV adoption driven by:</a:t>
            </a:r>
          </a:p>
          <a:p>
            <a:pPr>
              <a:defRPr sz="1600"/>
            </a:pPr>
            <a:r>
              <a:t>+ Environmental concerns</a:t>
            </a:r>
          </a:p>
          <a:p>
            <a:pPr>
              <a:defRPr sz="1600"/>
            </a:pPr>
            <a:r>
              <a:t>+ Government regulations and incentives</a:t>
            </a:r>
          </a:p>
          <a:p>
            <a:pPr>
              <a:defRPr sz="1600"/>
            </a:pPr>
            <a:r>
              <a:t>+ Decreasing total cost of ownership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000"/>
            </a:pPr>
            <a:r>
              <a:t>5. **Charging Infrastructure and Range Anxiety: Overcoming the Challenges of EV Ownership**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600"/>
            </a:pPr>
            <a:r>
              <a:t>**5. Charging Infrastructure and Range Anxiety: Overcoming the Challenges of EV Ownership**</a:t>
            </a:r>
          </a:p>
          <a:p>
            <a:pPr>
              <a:defRPr sz="1600"/>
            </a:pPr>
          </a:p>
          <a:p>
            <a:pPr>
              <a:defRPr sz="1600"/>
            </a:pPr>
            <a:r>
              <a:t>* Limited charging stations: 43,000 public charging stations in the US (vs. 150,000 gas stations)</a:t>
            </a:r>
          </a:p>
          <a:p>
            <a:pPr>
              <a:defRPr sz="1600"/>
            </a:pPr>
            <a:r>
              <a:t>* Range anxiety: 80% of EV owners charge at home, but need public charging for long trips</a:t>
            </a:r>
          </a:p>
          <a:p>
            <a:pPr>
              <a:defRPr sz="1600"/>
            </a:pPr>
            <a:r>
              <a:t>* Solutions:</a:t>
            </a:r>
          </a:p>
          <a:p>
            <a:pPr>
              <a:defRPr sz="1600"/>
            </a:pPr>
            <a:r>
              <a:t>+ Expanding public charging networks</a:t>
            </a:r>
          </a:p>
          <a:p>
            <a:pPr>
              <a:defRPr sz="1600"/>
            </a:pPr>
            <a:r>
              <a:t>+ Fast-charging technology (80% charge in 30 minutes)</a:t>
            </a:r>
          </a:p>
          <a:p>
            <a:pPr>
              <a:defRPr sz="1600"/>
            </a:pPr>
            <a:r>
              <a:t>+ Route planning and charging station mapping apps</a:t>
            </a:r>
          </a:p>
          <a:p>
            <a:pPr>
              <a:defRPr sz="1600"/>
            </a:pPr>
            <a:r>
              <a:t>* Target: 1 million public charging stations by 2025 to boost EV adoption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