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9" r:id="rId9"/>
    <p:sldId id="265" r:id="rId10"/>
    <p:sldId id="270" r:id="rId11"/>
    <p:sldId id="266" r:id="rId12"/>
    <p:sldId id="271" r:id="rId13"/>
    <p:sldId id="272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92" y="-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i posina" userId="12e77278e314cef3" providerId="LiveId" clId="{904CD023-5493-4B81-B4E5-3AC500EB5099}"/>
    <pc:docChg chg="undo redo custSel addSld delSld modSld">
      <pc:chgData name="phani posina" userId="12e77278e314cef3" providerId="LiveId" clId="{904CD023-5493-4B81-B4E5-3AC500EB5099}" dt="2023-05-08T04:55:45.456" v="1493"/>
      <pc:docMkLst>
        <pc:docMk/>
      </pc:docMkLst>
      <pc:sldChg chg="modAnim">
        <pc:chgData name="phani posina" userId="12e77278e314cef3" providerId="LiveId" clId="{904CD023-5493-4B81-B4E5-3AC500EB5099}" dt="2023-05-08T03:54:54.818" v="1046"/>
        <pc:sldMkLst>
          <pc:docMk/>
          <pc:sldMk cId="3230634550" sldId="256"/>
        </pc:sldMkLst>
      </pc:sldChg>
      <pc:sldChg chg="modAnim">
        <pc:chgData name="phani posina" userId="12e77278e314cef3" providerId="LiveId" clId="{904CD023-5493-4B81-B4E5-3AC500EB5099}" dt="2023-05-08T03:55:00.454" v="1047"/>
        <pc:sldMkLst>
          <pc:docMk/>
          <pc:sldMk cId="3171635449" sldId="259"/>
        </pc:sldMkLst>
      </pc:sldChg>
      <pc:sldChg chg="modAnim">
        <pc:chgData name="phani posina" userId="12e77278e314cef3" providerId="LiveId" clId="{904CD023-5493-4B81-B4E5-3AC500EB5099}" dt="2023-05-08T03:55:14.761" v="1050"/>
        <pc:sldMkLst>
          <pc:docMk/>
          <pc:sldMk cId="2228732212" sldId="260"/>
        </pc:sldMkLst>
      </pc:sldChg>
      <pc:sldChg chg="modAnim">
        <pc:chgData name="phani posina" userId="12e77278e314cef3" providerId="LiveId" clId="{904CD023-5493-4B81-B4E5-3AC500EB5099}" dt="2023-05-08T03:55:29.103" v="1053"/>
        <pc:sldMkLst>
          <pc:docMk/>
          <pc:sldMk cId="2661361470" sldId="261"/>
        </pc:sldMkLst>
      </pc:sldChg>
      <pc:sldChg chg="modAnim">
        <pc:chgData name="phani posina" userId="12e77278e314cef3" providerId="LiveId" clId="{904CD023-5493-4B81-B4E5-3AC500EB5099}" dt="2023-05-08T04:55:30.986" v="1492"/>
        <pc:sldMkLst>
          <pc:docMk/>
          <pc:sldMk cId="3311414413" sldId="262"/>
        </pc:sldMkLst>
      </pc:sldChg>
      <pc:sldChg chg="modAnim">
        <pc:chgData name="phani posina" userId="12e77278e314cef3" providerId="LiveId" clId="{904CD023-5493-4B81-B4E5-3AC500EB5099}" dt="2023-05-08T03:56:02.944" v="1059"/>
        <pc:sldMkLst>
          <pc:docMk/>
          <pc:sldMk cId="3450193997" sldId="263"/>
        </pc:sldMkLst>
      </pc:sldChg>
      <pc:sldChg chg="modSp mod modAnim">
        <pc:chgData name="phani posina" userId="12e77278e314cef3" providerId="LiveId" clId="{904CD023-5493-4B81-B4E5-3AC500EB5099}" dt="2023-05-08T04:55:45.456" v="1493"/>
        <pc:sldMkLst>
          <pc:docMk/>
          <pc:sldMk cId="1770469421" sldId="264"/>
        </pc:sldMkLst>
        <pc:spChg chg="mod">
          <ac:chgData name="phani posina" userId="12e77278e314cef3" providerId="LiveId" clId="{904CD023-5493-4B81-B4E5-3AC500EB5099}" dt="2023-05-08T01:13:47.227" v="42" actId="20577"/>
          <ac:spMkLst>
            <pc:docMk/>
            <pc:sldMk cId="1770469421" sldId="264"/>
            <ac:spMk id="18" creationId="{2D246004-EAED-25B1-9AAA-0FB80C37D779}"/>
          </ac:spMkLst>
        </pc:spChg>
      </pc:sldChg>
      <pc:sldChg chg="addSp delSp modSp add del mod modAnim">
        <pc:chgData name="phani posina" userId="12e77278e314cef3" providerId="LiveId" clId="{904CD023-5493-4B81-B4E5-3AC500EB5099}" dt="2023-05-08T04:20:45.680" v="1181" actId="2696"/>
        <pc:sldMkLst>
          <pc:docMk/>
          <pc:sldMk cId="2578174152" sldId="265"/>
        </pc:sldMkLst>
        <pc:spChg chg="add mod">
          <ac:chgData name="phani posina" userId="12e77278e314cef3" providerId="LiveId" clId="{904CD023-5493-4B81-B4E5-3AC500EB5099}" dt="2023-05-08T01:13:54.421" v="43" actId="255"/>
          <ac:spMkLst>
            <pc:docMk/>
            <pc:sldMk cId="2578174152" sldId="265"/>
            <ac:spMk id="2" creationId="{54AB1BC0-1C2E-2F84-C9A2-28C4273D6B10}"/>
          </ac:spMkLst>
        </pc:spChg>
        <pc:spChg chg="add del mod">
          <ac:chgData name="phani posina" userId="12e77278e314cef3" providerId="LiveId" clId="{904CD023-5493-4B81-B4E5-3AC500EB5099}" dt="2023-05-08T01:14:19.280" v="46"/>
          <ac:spMkLst>
            <pc:docMk/>
            <pc:sldMk cId="2578174152" sldId="265"/>
            <ac:spMk id="3" creationId="{B18F05E6-FA8A-0E09-0630-1F50ED584E33}"/>
          </ac:spMkLst>
        </pc:spChg>
        <pc:spChg chg="add mod">
          <ac:chgData name="phani posina" userId="12e77278e314cef3" providerId="LiveId" clId="{904CD023-5493-4B81-B4E5-3AC500EB5099}" dt="2023-05-08T01:25:35.992" v="606" actId="20577"/>
          <ac:spMkLst>
            <pc:docMk/>
            <pc:sldMk cId="2578174152" sldId="265"/>
            <ac:spMk id="4" creationId="{361E4DC6-1A6C-9120-3DB4-AF8ED0E66527}"/>
          </ac:spMkLst>
        </pc:spChg>
      </pc:sldChg>
      <pc:sldChg chg="addSp delSp modSp add del mod modAnim">
        <pc:chgData name="phani posina" userId="12e77278e314cef3" providerId="LiveId" clId="{904CD023-5493-4B81-B4E5-3AC500EB5099}" dt="2023-05-08T03:56:49.017" v="1066"/>
        <pc:sldMkLst>
          <pc:docMk/>
          <pc:sldMk cId="3695474923" sldId="266"/>
        </pc:sldMkLst>
        <pc:spChg chg="add mod">
          <ac:chgData name="phani posina" userId="12e77278e314cef3" providerId="LiveId" clId="{904CD023-5493-4B81-B4E5-3AC500EB5099}" dt="2023-05-08T01:28:32.528" v="639" actId="1076"/>
          <ac:spMkLst>
            <pc:docMk/>
            <pc:sldMk cId="3695474923" sldId="266"/>
            <ac:spMk id="2" creationId="{9674F656-286B-43E1-253D-731537183E2A}"/>
          </ac:spMkLst>
        </pc:spChg>
        <pc:spChg chg="add del mod">
          <ac:chgData name="phani posina" userId="12e77278e314cef3" providerId="LiveId" clId="{904CD023-5493-4B81-B4E5-3AC500EB5099}" dt="2023-05-08T01:30:03.835" v="647"/>
          <ac:spMkLst>
            <pc:docMk/>
            <pc:sldMk cId="3695474923" sldId="266"/>
            <ac:spMk id="3" creationId="{84D4DEFB-C51A-929E-8C98-23A86BC2B56E}"/>
          </ac:spMkLst>
        </pc:spChg>
        <pc:spChg chg="add mod">
          <ac:chgData name="phani posina" userId="12e77278e314cef3" providerId="LiveId" clId="{904CD023-5493-4B81-B4E5-3AC500EB5099}" dt="2023-05-08T02:36:18.713" v="1024" actId="20577"/>
          <ac:spMkLst>
            <pc:docMk/>
            <pc:sldMk cId="3695474923" sldId="266"/>
            <ac:spMk id="4" creationId="{7A777D1C-5970-9638-F978-99C7F7B39EE7}"/>
          </ac:spMkLst>
        </pc:spChg>
        <pc:spChg chg="mod">
          <ac:chgData name="phani posina" userId="12e77278e314cef3" providerId="LiveId" clId="{904CD023-5493-4B81-B4E5-3AC500EB5099}" dt="2023-05-08T01:27:49.109" v="616" actId="20577"/>
          <ac:spMkLst>
            <pc:docMk/>
            <pc:sldMk cId="3695474923" sldId="266"/>
            <ac:spMk id="18" creationId="{2D246004-EAED-25B1-9AAA-0FB80C37D779}"/>
          </ac:spMkLst>
        </pc:spChg>
        <pc:picChg chg="add mod">
          <ac:chgData name="phani posina" userId="12e77278e314cef3" providerId="LiveId" clId="{904CD023-5493-4B81-B4E5-3AC500EB5099}" dt="2023-05-08T03:56:47.071" v="1065" actId="1076"/>
          <ac:picMkLst>
            <pc:docMk/>
            <pc:sldMk cId="3695474923" sldId="266"/>
            <ac:picMk id="5" creationId="{F007B373-A0F2-96E2-53AA-853B30CCAA82}"/>
          </ac:picMkLst>
        </pc:picChg>
      </pc:sldChg>
      <pc:sldChg chg="addSp delSp modSp mod modAnim">
        <pc:chgData name="phani posina" userId="12e77278e314cef3" providerId="LiveId" clId="{904CD023-5493-4B81-B4E5-3AC500EB5099}" dt="2023-05-08T03:57:08.200" v="1071"/>
        <pc:sldMkLst>
          <pc:docMk/>
          <pc:sldMk cId="2253710240" sldId="267"/>
        </pc:sldMkLst>
        <pc:spChg chg="add mod">
          <ac:chgData name="phani posina" userId="12e77278e314cef3" providerId="LiveId" clId="{904CD023-5493-4B81-B4E5-3AC500EB5099}" dt="2023-05-08T01:37:24.782" v="931" actId="113"/>
          <ac:spMkLst>
            <pc:docMk/>
            <pc:sldMk cId="2253710240" sldId="267"/>
            <ac:spMk id="2" creationId="{35FFF6DC-A909-68B2-6CFC-66B8D4E89369}"/>
          </ac:spMkLst>
        </pc:spChg>
        <pc:spChg chg="add del mod">
          <ac:chgData name="phani posina" userId="12e77278e314cef3" providerId="LiveId" clId="{904CD023-5493-4B81-B4E5-3AC500EB5099}" dt="2023-05-08T01:39:41.938" v="934"/>
          <ac:spMkLst>
            <pc:docMk/>
            <pc:sldMk cId="2253710240" sldId="267"/>
            <ac:spMk id="4" creationId="{EBFC27F1-4630-3B74-0FAA-F0DFD6493D87}"/>
          </ac:spMkLst>
        </pc:spChg>
        <pc:spChg chg="mod">
          <ac:chgData name="phani posina" userId="12e77278e314cef3" providerId="LiveId" clId="{904CD023-5493-4B81-B4E5-3AC500EB5099}" dt="2023-05-08T01:36:22.229" v="918" actId="20577"/>
          <ac:spMkLst>
            <pc:docMk/>
            <pc:sldMk cId="2253710240" sldId="267"/>
            <ac:spMk id="18" creationId="{2D246004-EAED-25B1-9AAA-0FB80C37D779}"/>
          </ac:spMkLst>
        </pc:spChg>
        <pc:picChg chg="add mod">
          <ac:chgData name="phani posina" userId="12e77278e314cef3" providerId="LiveId" clId="{904CD023-5493-4B81-B4E5-3AC500EB5099}" dt="2023-05-08T01:40:26.573" v="940" actId="14100"/>
          <ac:picMkLst>
            <pc:docMk/>
            <pc:sldMk cId="2253710240" sldId="267"/>
            <ac:picMk id="3" creationId="{48792038-8061-337B-B1A3-B68CD61E7A18}"/>
          </ac:picMkLst>
        </pc:picChg>
        <pc:picChg chg="add mod modCrop">
          <ac:chgData name="phani posina" userId="12e77278e314cef3" providerId="LiveId" clId="{904CD023-5493-4B81-B4E5-3AC500EB5099}" dt="2023-05-08T01:40:21.081" v="939" actId="14100"/>
          <ac:picMkLst>
            <pc:docMk/>
            <pc:sldMk cId="2253710240" sldId="267"/>
            <ac:picMk id="5" creationId="{CE807D5A-80A9-DC53-CE17-DF99C9735407}"/>
          </ac:picMkLst>
        </pc:picChg>
      </pc:sldChg>
      <pc:sldChg chg="addSp delSp modSp mod modAnim">
        <pc:chgData name="phani posina" userId="12e77278e314cef3" providerId="LiveId" clId="{904CD023-5493-4B81-B4E5-3AC500EB5099}" dt="2023-05-08T03:57:13.999" v="1072"/>
        <pc:sldMkLst>
          <pc:docMk/>
          <pc:sldMk cId="1837420872" sldId="268"/>
        </pc:sldMkLst>
        <pc:spChg chg="add del mod">
          <ac:chgData name="phani posina" userId="12e77278e314cef3" providerId="LiveId" clId="{904CD023-5493-4B81-B4E5-3AC500EB5099}" dt="2023-05-08T02:35:12.517" v="998" actId="21"/>
          <ac:spMkLst>
            <pc:docMk/>
            <pc:sldMk cId="1837420872" sldId="268"/>
            <ac:spMk id="2" creationId="{1C1408C4-7093-0571-6A2A-07650182DA3C}"/>
          </ac:spMkLst>
        </pc:spChg>
        <pc:spChg chg="mod">
          <ac:chgData name="phani posina" userId="12e77278e314cef3" providerId="LiveId" clId="{904CD023-5493-4B81-B4E5-3AC500EB5099}" dt="2023-05-08T01:43:08.265" v="971" actId="1076"/>
          <ac:spMkLst>
            <pc:docMk/>
            <pc:sldMk cId="1837420872" sldId="268"/>
            <ac:spMk id="6" creationId="{5855FB7C-86A3-68A0-D532-D9AD5BF30FF3}"/>
          </ac:spMkLst>
        </pc:spChg>
        <pc:spChg chg="mod">
          <ac:chgData name="phani posina" userId="12e77278e314cef3" providerId="LiveId" clId="{904CD023-5493-4B81-B4E5-3AC500EB5099}" dt="2023-05-08T01:45:02.968" v="988" actId="20577"/>
          <ac:spMkLst>
            <pc:docMk/>
            <pc:sldMk cId="1837420872" sldId="268"/>
            <ac:spMk id="18" creationId="{2D246004-EAED-25B1-9AAA-0FB80C37D779}"/>
          </ac:spMkLst>
        </pc:spChg>
        <pc:picChg chg="add del mod">
          <ac:chgData name="phani posina" userId="12e77278e314cef3" providerId="LiveId" clId="{904CD023-5493-4B81-B4E5-3AC500EB5099}" dt="2023-05-08T02:35:11.947" v="997"/>
          <ac:picMkLst>
            <pc:docMk/>
            <pc:sldMk cId="1837420872" sldId="268"/>
            <ac:picMk id="3" creationId="{036389E3-8CB2-2361-8A9E-2B51CBD53924}"/>
          </ac:picMkLst>
        </pc:picChg>
      </pc:sldChg>
      <pc:sldChg chg="new del">
        <pc:chgData name="phani posina" userId="12e77278e314cef3" providerId="LiveId" clId="{904CD023-5493-4B81-B4E5-3AC500EB5099}" dt="2023-05-08T04:04:45.701" v="1074" actId="680"/>
        <pc:sldMkLst>
          <pc:docMk/>
          <pc:sldMk cId="241040027" sldId="269"/>
        </pc:sldMkLst>
      </pc:sldChg>
      <pc:sldChg chg="del">
        <pc:chgData name="phani posina" userId="12e77278e314cef3" providerId="LiveId" clId="{904CD023-5493-4B81-B4E5-3AC500EB5099}" dt="2023-05-08T01:44:36.018" v="978" actId="2696"/>
        <pc:sldMkLst>
          <pc:docMk/>
          <pc:sldMk cId="1578566904" sldId="269"/>
        </pc:sldMkLst>
      </pc:sldChg>
      <pc:sldChg chg="addSp delSp modSp add mod delAnim modAnim">
        <pc:chgData name="phani posina" userId="12e77278e314cef3" providerId="LiveId" clId="{904CD023-5493-4B81-B4E5-3AC500EB5099}" dt="2023-05-08T04:20:13.170" v="1179"/>
        <pc:sldMkLst>
          <pc:docMk/>
          <pc:sldMk cId="2755284270" sldId="269"/>
        </pc:sldMkLst>
        <pc:spChg chg="del mod">
          <ac:chgData name="phani posina" userId="12e77278e314cef3" providerId="LiveId" clId="{904CD023-5493-4B81-B4E5-3AC500EB5099}" dt="2023-05-08T04:05:10.617" v="1079" actId="21"/>
          <ac:spMkLst>
            <pc:docMk/>
            <pc:sldMk cId="2755284270" sldId="269"/>
            <ac:spMk id="3" creationId="{C91BD14C-1A3F-7F56-B9D0-0898B8EAF268}"/>
          </ac:spMkLst>
        </pc:spChg>
        <pc:spChg chg="mod">
          <ac:chgData name="phani posina" userId="12e77278e314cef3" providerId="LiveId" clId="{904CD023-5493-4B81-B4E5-3AC500EB5099}" dt="2023-05-08T04:19:04.051" v="1172" actId="1076"/>
          <ac:spMkLst>
            <pc:docMk/>
            <pc:sldMk cId="2755284270" sldId="269"/>
            <ac:spMk id="6" creationId="{5855FB7C-86A3-68A0-D532-D9AD5BF30FF3}"/>
          </ac:spMkLst>
        </pc:spChg>
        <pc:spChg chg="add mod">
          <ac:chgData name="phani posina" userId="12e77278e314cef3" providerId="LiveId" clId="{904CD023-5493-4B81-B4E5-3AC500EB5099}" dt="2023-05-08T04:13:48.494" v="1169" actId="255"/>
          <ac:spMkLst>
            <pc:docMk/>
            <pc:sldMk cId="2755284270" sldId="269"/>
            <ac:spMk id="7" creationId="{4C2B78F1-14FA-37B3-16D9-AAFC14F5899B}"/>
          </ac:spMkLst>
        </pc:spChg>
        <pc:spChg chg="del">
          <ac:chgData name="phani posina" userId="12e77278e314cef3" providerId="LiveId" clId="{904CD023-5493-4B81-B4E5-3AC500EB5099}" dt="2023-05-08T04:05:17.691" v="1080" actId="21"/>
          <ac:spMkLst>
            <pc:docMk/>
            <pc:sldMk cId="2755284270" sldId="269"/>
            <ac:spMk id="8" creationId="{F926AA37-ED0E-3EB5-99CF-1CD61E35F2B5}"/>
          </ac:spMkLst>
        </pc:spChg>
        <pc:picChg chg="del">
          <ac:chgData name="phani posina" userId="12e77278e314cef3" providerId="LiveId" clId="{904CD023-5493-4B81-B4E5-3AC500EB5099}" dt="2023-05-08T04:05:06.028" v="1077" actId="21"/>
          <ac:picMkLst>
            <pc:docMk/>
            <pc:sldMk cId="2755284270" sldId="269"/>
            <ac:picMk id="4" creationId="{048E37F4-425D-9C1A-1098-0BAE24E3BEFF}"/>
          </ac:picMkLst>
        </pc:picChg>
        <pc:picChg chg="del">
          <ac:chgData name="phani posina" userId="12e77278e314cef3" providerId="LiveId" clId="{904CD023-5493-4B81-B4E5-3AC500EB5099}" dt="2023-05-08T04:05:04.008" v="1076" actId="21"/>
          <ac:picMkLst>
            <pc:docMk/>
            <pc:sldMk cId="2755284270" sldId="269"/>
            <ac:picMk id="5" creationId="{E5CF4F8A-3D09-67D5-F5EB-EC7F3EAE53EF}"/>
          </ac:picMkLst>
        </pc:picChg>
        <pc:picChg chg="add del mod">
          <ac:chgData name="phani posina" userId="12e77278e314cef3" providerId="LiveId" clId="{904CD023-5493-4B81-B4E5-3AC500EB5099}" dt="2023-05-08T04:19:25.661" v="1173" actId="21"/>
          <ac:picMkLst>
            <pc:docMk/>
            <pc:sldMk cId="2755284270" sldId="269"/>
            <ac:picMk id="10" creationId="{9D7EA2E2-2CC8-3387-F8A1-175A5479677F}"/>
          </ac:picMkLst>
        </pc:picChg>
        <pc:picChg chg="add mod">
          <ac:chgData name="phani posina" userId="12e77278e314cef3" providerId="LiveId" clId="{904CD023-5493-4B81-B4E5-3AC500EB5099}" dt="2023-05-08T04:19:40.979" v="1176" actId="1076"/>
          <ac:picMkLst>
            <pc:docMk/>
            <pc:sldMk cId="2755284270" sldId="269"/>
            <ac:picMk id="12" creationId="{7C7BDC7C-C95C-02BB-1DA4-7772FBDED003}"/>
          </ac:picMkLst>
        </pc:picChg>
      </pc:sldChg>
      <pc:sldChg chg="addSp delSp modSp add mod delAnim modAnim">
        <pc:chgData name="phani posina" userId="12e77278e314cef3" providerId="LiveId" clId="{904CD023-5493-4B81-B4E5-3AC500EB5099}" dt="2023-05-08T04:33:00.957" v="1265"/>
        <pc:sldMkLst>
          <pc:docMk/>
          <pc:sldMk cId="1535719027" sldId="270"/>
        </pc:sldMkLst>
        <pc:spChg chg="add mod">
          <ac:chgData name="phani posina" userId="12e77278e314cef3" providerId="LiveId" clId="{904CD023-5493-4B81-B4E5-3AC500EB5099}" dt="2023-05-08T04:26:50.681" v="1221" actId="207"/>
          <ac:spMkLst>
            <pc:docMk/>
            <pc:sldMk cId="1535719027" sldId="270"/>
            <ac:spMk id="3" creationId="{634FDC75-7EFD-FE7B-03FB-79ACAD6FB810}"/>
          </ac:spMkLst>
        </pc:spChg>
        <pc:spChg chg="del mod">
          <ac:chgData name="phani posina" userId="12e77278e314cef3" providerId="LiveId" clId="{904CD023-5493-4B81-B4E5-3AC500EB5099}" dt="2023-05-08T04:21:28.230" v="1185" actId="21"/>
          <ac:spMkLst>
            <pc:docMk/>
            <pc:sldMk cId="1535719027" sldId="270"/>
            <ac:spMk id="4" creationId="{361E4DC6-1A6C-9120-3DB4-AF8ED0E66527}"/>
          </ac:spMkLst>
        </pc:spChg>
        <pc:spChg chg="add mod">
          <ac:chgData name="phani posina" userId="12e77278e314cef3" providerId="LiveId" clId="{904CD023-5493-4B81-B4E5-3AC500EB5099}" dt="2023-05-08T04:32:42.114" v="1262" actId="207"/>
          <ac:spMkLst>
            <pc:docMk/>
            <pc:sldMk cId="1535719027" sldId="270"/>
            <ac:spMk id="5" creationId="{28759309-4ADC-3DBD-3CFD-21FB8EF38C3A}"/>
          </ac:spMkLst>
        </pc:spChg>
      </pc:sldChg>
      <pc:sldChg chg="del">
        <pc:chgData name="phani posina" userId="12e77278e314cef3" providerId="LiveId" clId="{904CD023-5493-4B81-B4E5-3AC500EB5099}" dt="2023-05-08T01:44:35.369" v="977" actId="2696"/>
        <pc:sldMkLst>
          <pc:docMk/>
          <pc:sldMk cId="1713226915" sldId="270"/>
        </pc:sldMkLst>
      </pc:sldChg>
      <pc:sldChg chg="addSp delSp modSp add mod delAnim modAnim">
        <pc:chgData name="phani posina" userId="12e77278e314cef3" providerId="LiveId" clId="{904CD023-5493-4B81-B4E5-3AC500EB5099}" dt="2023-05-08T04:44:35.066" v="1395"/>
        <pc:sldMkLst>
          <pc:docMk/>
          <pc:sldMk cId="1373114527" sldId="271"/>
        </pc:sldMkLst>
        <pc:spChg chg="del">
          <ac:chgData name="phani posina" userId="12e77278e314cef3" providerId="LiveId" clId="{904CD023-5493-4B81-B4E5-3AC500EB5099}" dt="2023-05-08T04:36:03.407" v="1269" actId="21"/>
          <ac:spMkLst>
            <pc:docMk/>
            <pc:sldMk cId="1373114527" sldId="271"/>
            <ac:spMk id="2" creationId="{9674F656-286B-43E1-253D-731537183E2A}"/>
          </ac:spMkLst>
        </pc:spChg>
        <pc:spChg chg="add mod">
          <ac:chgData name="phani posina" userId="12e77278e314cef3" providerId="LiveId" clId="{904CD023-5493-4B81-B4E5-3AC500EB5099}" dt="2023-05-08T04:38:27.954" v="1322" actId="255"/>
          <ac:spMkLst>
            <pc:docMk/>
            <pc:sldMk cId="1373114527" sldId="271"/>
            <ac:spMk id="3" creationId="{7AAE1695-5D9C-7D97-A4E9-50C78A677EF3}"/>
          </ac:spMkLst>
        </pc:spChg>
        <pc:spChg chg="del">
          <ac:chgData name="phani posina" userId="12e77278e314cef3" providerId="LiveId" clId="{904CD023-5493-4B81-B4E5-3AC500EB5099}" dt="2023-05-08T04:35:51.819" v="1267" actId="21"/>
          <ac:spMkLst>
            <pc:docMk/>
            <pc:sldMk cId="1373114527" sldId="271"/>
            <ac:spMk id="4" creationId="{7A777D1C-5970-9638-F978-99C7F7B39EE7}"/>
          </ac:spMkLst>
        </pc:spChg>
        <pc:spChg chg="mod">
          <ac:chgData name="phani posina" userId="12e77278e314cef3" providerId="LiveId" clId="{904CD023-5493-4B81-B4E5-3AC500EB5099}" dt="2023-05-08T04:37:37.452" v="1290" actId="1076"/>
          <ac:spMkLst>
            <pc:docMk/>
            <pc:sldMk cId="1373114527" sldId="271"/>
            <ac:spMk id="6" creationId="{5855FB7C-86A3-68A0-D532-D9AD5BF30FF3}"/>
          </ac:spMkLst>
        </pc:spChg>
        <pc:spChg chg="add mod">
          <ac:chgData name="phani posina" userId="12e77278e314cef3" providerId="LiveId" clId="{904CD023-5493-4B81-B4E5-3AC500EB5099}" dt="2023-05-08T04:39:52.388" v="1329" actId="20577"/>
          <ac:spMkLst>
            <pc:docMk/>
            <pc:sldMk cId="1373114527" sldId="271"/>
            <ac:spMk id="7" creationId="{DFAE35EE-7747-105E-8280-C2866766FE3E}"/>
          </ac:spMkLst>
        </pc:spChg>
        <pc:spChg chg="add mod">
          <ac:chgData name="phani posina" userId="12e77278e314cef3" providerId="LiveId" clId="{904CD023-5493-4B81-B4E5-3AC500EB5099}" dt="2023-05-08T04:44:12.535" v="1392" actId="20577"/>
          <ac:spMkLst>
            <pc:docMk/>
            <pc:sldMk cId="1373114527" sldId="271"/>
            <ac:spMk id="8" creationId="{FE96EA92-052E-7F64-FDDC-F9444B8908A1}"/>
          </ac:spMkLst>
        </pc:spChg>
        <pc:spChg chg="add del">
          <ac:chgData name="phani posina" userId="12e77278e314cef3" providerId="LiveId" clId="{904CD023-5493-4B81-B4E5-3AC500EB5099}" dt="2023-05-08T04:40:42.811" v="1332"/>
          <ac:spMkLst>
            <pc:docMk/>
            <pc:sldMk cId="1373114527" sldId="271"/>
            <ac:spMk id="9" creationId="{94048B11-CE7E-38C4-5ECF-5E05D55158BA}"/>
          </ac:spMkLst>
        </pc:spChg>
        <pc:spChg chg="add del">
          <ac:chgData name="phani posina" userId="12e77278e314cef3" providerId="LiveId" clId="{904CD023-5493-4B81-B4E5-3AC500EB5099}" dt="2023-05-08T04:40:46.944" v="1334"/>
          <ac:spMkLst>
            <pc:docMk/>
            <pc:sldMk cId="1373114527" sldId="271"/>
            <ac:spMk id="10" creationId="{5F85580D-EF33-F3D4-A4A2-EA4B1EB13F2E}"/>
          </ac:spMkLst>
        </pc:spChg>
        <pc:spChg chg="add del">
          <ac:chgData name="phani posina" userId="12e77278e314cef3" providerId="LiveId" clId="{904CD023-5493-4B81-B4E5-3AC500EB5099}" dt="2023-05-08T04:40:52.691" v="1336"/>
          <ac:spMkLst>
            <pc:docMk/>
            <pc:sldMk cId="1373114527" sldId="271"/>
            <ac:spMk id="11" creationId="{2A60D203-8DFB-974B-7B6A-0817E16ECF9C}"/>
          </ac:spMkLst>
        </pc:spChg>
        <pc:spChg chg="add del">
          <ac:chgData name="phani posina" userId="12e77278e314cef3" providerId="LiveId" clId="{904CD023-5493-4B81-B4E5-3AC500EB5099}" dt="2023-05-08T04:41:09.192" v="1341"/>
          <ac:spMkLst>
            <pc:docMk/>
            <pc:sldMk cId="1373114527" sldId="271"/>
            <ac:spMk id="12" creationId="{893D4BCA-D7F9-5EC9-82B5-835E8E09C090}"/>
          </ac:spMkLst>
        </pc:spChg>
        <pc:spChg chg="add del mod">
          <ac:chgData name="phani posina" userId="12e77278e314cef3" providerId="LiveId" clId="{904CD023-5493-4B81-B4E5-3AC500EB5099}" dt="2023-05-08T04:41:34.105" v="1347"/>
          <ac:spMkLst>
            <pc:docMk/>
            <pc:sldMk cId="1373114527" sldId="271"/>
            <ac:spMk id="13" creationId="{800FBAD9-F6EE-060A-F46F-D423DA3C4805}"/>
          </ac:spMkLst>
        </pc:spChg>
        <pc:spChg chg="mod">
          <ac:chgData name="phani posina" userId="12e77278e314cef3" providerId="LiveId" clId="{904CD023-5493-4B81-B4E5-3AC500EB5099}" dt="2023-05-08T04:37:14.535" v="1288" actId="20577"/>
          <ac:spMkLst>
            <pc:docMk/>
            <pc:sldMk cId="1373114527" sldId="271"/>
            <ac:spMk id="18" creationId="{2D246004-EAED-25B1-9AAA-0FB80C37D779}"/>
          </ac:spMkLst>
        </pc:spChg>
        <pc:picChg chg="del">
          <ac:chgData name="phani posina" userId="12e77278e314cef3" providerId="LiveId" clId="{904CD023-5493-4B81-B4E5-3AC500EB5099}" dt="2023-05-08T04:35:57.491" v="1268" actId="21"/>
          <ac:picMkLst>
            <pc:docMk/>
            <pc:sldMk cId="1373114527" sldId="271"/>
            <ac:picMk id="5" creationId="{F007B373-A0F2-96E2-53AA-853B30CCAA82}"/>
          </ac:picMkLst>
        </pc:picChg>
      </pc:sldChg>
      <pc:sldChg chg="del">
        <pc:chgData name="phani posina" userId="12e77278e314cef3" providerId="LiveId" clId="{904CD023-5493-4B81-B4E5-3AC500EB5099}" dt="2023-05-08T01:44:34.665" v="976" actId="2696"/>
        <pc:sldMkLst>
          <pc:docMk/>
          <pc:sldMk cId="4220584843" sldId="271"/>
        </pc:sldMkLst>
      </pc:sldChg>
      <pc:sldChg chg="addSp delSp modSp add mod delAnim modAnim">
        <pc:chgData name="phani posina" userId="12e77278e314cef3" providerId="LiveId" clId="{904CD023-5493-4B81-B4E5-3AC500EB5099}" dt="2023-05-08T04:54:12.437" v="1491"/>
        <pc:sldMkLst>
          <pc:docMk/>
          <pc:sldMk cId="1284529216" sldId="272"/>
        </pc:sldMkLst>
        <pc:spChg chg="add mod">
          <ac:chgData name="phani posina" userId="12e77278e314cef3" providerId="LiveId" clId="{904CD023-5493-4B81-B4E5-3AC500EB5099}" dt="2023-05-08T04:46:34.765" v="1407" actId="20577"/>
          <ac:spMkLst>
            <pc:docMk/>
            <pc:sldMk cId="1284529216" sldId="272"/>
            <ac:spMk id="2" creationId="{93D40EAF-F110-B595-B6E3-D03C8E38A8CE}"/>
          </ac:spMkLst>
        </pc:spChg>
        <pc:spChg chg="add mod">
          <ac:chgData name="phani posina" userId="12e77278e314cef3" providerId="LiveId" clId="{904CD023-5493-4B81-B4E5-3AC500EB5099}" dt="2023-05-08T04:48:18.653" v="1427" actId="1076"/>
          <ac:spMkLst>
            <pc:docMk/>
            <pc:sldMk cId="1284529216" sldId="272"/>
            <ac:spMk id="4" creationId="{79F99058-BB47-F371-D39B-5745126A5DBC}"/>
          </ac:spMkLst>
        </pc:spChg>
        <pc:spChg chg="add mod">
          <ac:chgData name="phani posina" userId="12e77278e314cef3" providerId="LiveId" clId="{904CD023-5493-4B81-B4E5-3AC500EB5099}" dt="2023-05-08T04:52:32.932" v="1471" actId="20577"/>
          <ac:spMkLst>
            <pc:docMk/>
            <pc:sldMk cId="1284529216" sldId="272"/>
            <ac:spMk id="5" creationId="{9FEE0862-EC5F-5170-594E-67E398496FD0}"/>
          </ac:spMkLst>
        </pc:spChg>
        <pc:spChg chg="del">
          <ac:chgData name="phani posina" userId="12e77278e314cef3" providerId="LiveId" clId="{904CD023-5493-4B81-B4E5-3AC500EB5099}" dt="2023-05-08T04:45:05.676" v="1397" actId="21"/>
          <ac:spMkLst>
            <pc:docMk/>
            <pc:sldMk cId="1284529216" sldId="272"/>
            <ac:spMk id="7" creationId="{DFAE35EE-7747-105E-8280-C2866766FE3E}"/>
          </ac:spMkLst>
        </pc:spChg>
        <pc:spChg chg="del mod">
          <ac:chgData name="phani posina" userId="12e77278e314cef3" providerId="LiveId" clId="{904CD023-5493-4B81-B4E5-3AC500EB5099}" dt="2023-05-08T04:45:12.584" v="1399" actId="21"/>
          <ac:spMkLst>
            <pc:docMk/>
            <pc:sldMk cId="1284529216" sldId="272"/>
            <ac:spMk id="8" creationId="{FE96EA92-052E-7F64-FDDC-F9444B8908A1}"/>
          </ac:spMkLst>
        </pc:spChg>
        <pc:spChg chg="add del mod">
          <ac:chgData name="phani posina" userId="12e77278e314cef3" providerId="LiveId" clId="{904CD023-5493-4B81-B4E5-3AC500EB5099}" dt="2023-05-08T04:53:41.347" v="1487"/>
          <ac:spMkLst>
            <pc:docMk/>
            <pc:sldMk cId="1284529216" sldId="272"/>
            <ac:spMk id="9" creationId="{DD380C6F-89CC-54B4-3638-F8A1C5F7D460}"/>
          </ac:spMkLst>
        </pc:spChg>
        <pc:spChg chg="add mod">
          <ac:chgData name="phani posina" userId="12e77278e314cef3" providerId="LiveId" clId="{904CD023-5493-4B81-B4E5-3AC500EB5099}" dt="2023-05-08T04:53:32" v="1485" actId="20577"/>
          <ac:spMkLst>
            <pc:docMk/>
            <pc:sldMk cId="1284529216" sldId="272"/>
            <ac:spMk id="10" creationId="{125FC4C7-E5DF-656A-6485-7DAF108AB7AD}"/>
          </ac:spMkLst>
        </pc:spChg>
      </pc:sldChg>
      <pc:sldChg chg="del">
        <pc:chgData name="phani posina" userId="12e77278e314cef3" providerId="LiveId" clId="{904CD023-5493-4B81-B4E5-3AC500EB5099}" dt="2023-05-08T01:44:33.873" v="975" actId="2696"/>
        <pc:sldMkLst>
          <pc:docMk/>
          <pc:sldMk cId="2455034517" sldId="272"/>
        </pc:sldMkLst>
      </pc:sldChg>
      <pc:sldChg chg="del">
        <pc:chgData name="phani posina" userId="12e77278e314cef3" providerId="LiveId" clId="{904CD023-5493-4B81-B4E5-3AC500EB5099}" dt="2023-05-08T01:44:30.487" v="974" actId="2696"/>
        <pc:sldMkLst>
          <pc:docMk/>
          <pc:sldMk cId="1382715210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C9DE-C7B9-5FA9-4C90-89BD22146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3A9CF-C112-007E-4B05-113D5AD28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75CA-D27B-A5EB-A84F-E2678E9F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7328-9B42-40D5-BA5E-7F31786FB30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43A79-B0D9-C72C-5A79-CE795E07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15762-8F5E-3916-BAA2-DC30D157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DD8-096D-4505-B69A-BBE2B9D90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00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EBFF-2A4A-E0D1-F098-F09A2989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79373-031B-5EA8-5BDE-E321585AA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BB75F-2A9C-1274-AC62-2A766066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7328-9B42-40D5-BA5E-7F31786FB30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9039-6D4D-7AD1-AA6C-05BD2A1F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23D5C-ADA0-C1BD-E4D8-BEAE4FA3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DD8-096D-4505-B69A-BBE2B9D90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14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280AA-E361-F193-2886-1FFF42A33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F5F60-7E80-4FEC-5C82-C0244DED3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2F154-D439-E2BB-C65C-0E4826B9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7328-9B42-40D5-BA5E-7F31786FB30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46A9A-6F2A-26B1-97D4-23DF9CC8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B2FB0-2108-500F-80BA-25BC9D87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DD8-096D-4505-B69A-BBE2B9D90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14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3D17-9E4C-790F-8093-2B518D93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5444B-FB19-5A0C-5EAB-57428F268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C629E-2975-2A55-F26A-58953E2E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7328-9B42-40D5-BA5E-7F31786FB30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D1ECA-26FD-CFCA-D1FE-8D2F6456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BC2E-D679-E12D-C5C7-A8C67E59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DD8-096D-4505-B69A-BBE2B9D90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89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15FC-6727-3331-5D61-E3D07868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44076-024C-8514-E76D-5EF361C47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13986-9224-816C-2F86-2590356F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7328-9B42-40D5-BA5E-7F31786FB30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5BF51-C22E-6250-B96A-AF2D1EB1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69395-1865-ED91-E26D-69EEB1E0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DD8-096D-4505-B69A-BBE2B9D90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47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AAA8-C122-73DF-8AF0-69B7294B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F9F99-BAF1-AAA7-9D10-0A76EBD19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22A14-3A0B-B746-F7E8-9F5071A61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521EF-FC03-8F6C-DD03-21613ADC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7328-9B42-40D5-BA5E-7F31786FB30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AF4A1-0225-9182-868C-1D97884A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ABC4B-A374-5AFF-4DAF-C3E0E68C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DD8-096D-4505-B69A-BBE2B9D90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94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4EB8-A581-A36C-2722-5392E90C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9D5FB-5B10-18B1-2908-95507BD52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53B91-2154-2CD6-E6BE-289557727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3691B-8CFE-3F01-06AB-DD581BD14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EB64F-09EC-5219-C675-682C36C57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7E658-4D26-FF85-3F26-CDF9DCBA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7328-9B42-40D5-BA5E-7F31786FB30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D6FAA-7696-F0B5-3E4F-7CF23C21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ADB07-EE31-D009-30DA-BC66F420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DD8-096D-4505-B69A-BBE2B9D90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05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14B8-9135-45D8-EC7A-47A4352A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D37A4-9807-FD38-6724-94BBD174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7328-9B42-40D5-BA5E-7F31786FB30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DB8B8-A2EF-36E7-1ED5-BF32AD0A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1B54C-151E-7C64-8F09-17B48E14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DD8-096D-4505-B69A-BBE2B9D90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80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1A71C-4F64-10BB-C43B-84FECA2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7328-9B42-40D5-BA5E-7F31786FB30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F222B-5392-30EB-A33B-0AE85DB2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03311-45DC-E0C0-292F-211B529E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DD8-096D-4505-B69A-BBE2B9D90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6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C3D3-34B8-F5C3-9889-9146F03E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BD36-A06A-09E3-9703-76DE9BAD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8148D-1919-4947-0B77-614CE787F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01D0C-49A6-CAEC-B2DB-E3D7DB35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7328-9B42-40D5-BA5E-7F31786FB30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808A1-8FE9-091D-24F6-6353E647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B9116-FB4E-0099-633D-4FFE6B6A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DD8-096D-4505-B69A-BBE2B9D90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0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947D-E1D4-A630-7BBC-22BD443AD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33D894-1465-E11C-83C6-802E01161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80E79-1AE7-768D-CCA8-945D914A9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ED8ED-FE5D-6C39-6B92-D1A8C269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7328-9B42-40D5-BA5E-7F31786FB30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9E621-0A22-D492-63DD-20EE2D61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90412-1397-EF23-09A7-D318047E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5DD8-096D-4505-B69A-BBE2B9D90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20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318B2-D310-13A2-536C-77EE3565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F4C40-9E25-E18D-3350-076249D9F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BA598-485F-1F06-2F8B-EE1C563B6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77328-9B42-40D5-BA5E-7F31786FB302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8B87A-EAF6-9C55-D09B-04A6D1FF6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85CF7-7E53-B7AC-0698-22BAB86C7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C5DD8-096D-4505-B69A-BBE2B9D90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32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55FB7C-86A3-68A0-D532-D9AD5BF30FF3}"/>
              </a:ext>
            </a:extLst>
          </p:cNvPr>
          <p:cNvSpPr/>
          <p:nvPr/>
        </p:nvSpPr>
        <p:spPr>
          <a:xfrm>
            <a:off x="1012874" y="0"/>
            <a:ext cx="11179126" cy="6882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E5DD42-1E5C-487F-333E-32DDE348E47C}"/>
              </a:ext>
            </a:extLst>
          </p:cNvPr>
          <p:cNvSpPr/>
          <p:nvPr/>
        </p:nvSpPr>
        <p:spPr>
          <a:xfrm>
            <a:off x="11189238" y="2442503"/>
            <a:ext cx="1026942" cy="2176976"/>
          </a:xfrm>
          <a:custGeom>
            <a:avLst/>
            <a:gdLst>
              <a:gd name="connsiteX0" fmla="*/ 1282505 w 1308295"/>
              <a:gd name="connsiteY0" fmla="*/ 0 h 2236764"/>
              <a:gd name="connsiteX1" fmla="*/ 1308295 w 1308295"/>
              <a:gd name="connsiteY1" fmla="*/ 1136 h 2236764"/>
              <a:gd name="connsiteX2" fmla="*/ 1308295 w 1308295"/>
              <a:gd name="connsiteY2" fmla="*/ 2235629 h 2236764"/>
              <a:gd name="connsiteX3" fmla="*/ 1282505 w 1308295"/>
              <a:gd name="connsiteY3" fmla="*/ 2236764 h 2236764"/>
              <a:gd name="connsiteX4" fmla="*/ 0 w 1308295"/>
              <a:gd name="connsiteY4" fmla="*/ 1118382 h 2236764"/>
              <a:gd name="connsiteX5" fmla="*/ 1282505 w 1308295"/>
              <a:gd name="connsiteY5" fmla="*/ 0 h 223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8295" h="2236764">
                <a:moveTo>
                  <a:pt x="1282505" y="0"/>
                </a:moveTo>
                <a:lnTo>
                  <a:pt x="1308295" y="1136"/>
                </a:lnTo>
                <a:lnTo>
                  <a:pt x="1308295" y="2235629"/>
                </a:lnTo>
                <a:lnTo>
                  <a:pt x="1282505" y="2236764"/>
                </a:lnTo>
                <a:cubicBezTo>
                  <a:pt x="574197" y="2236764"/>
                  <a:pt x="0" y="1736047"/>
                  <a:pt x="0" y="1118382"/>
                </a:cubicBezTo>
                <a:cubicBezTo>
                  <a:pt x="0" y="500717"/>
                  <a:pt x="574197" y="0"/>
                  <a:pt x="128250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410FB0-A4C9-22F0-0FD2-DF5D8F3D3942}"/>
              </a:ext>
            </a:extLst>
          </p:cNvPr>
          <p:cNvSpPr txBox="1"/>
          <p:nvPr/>
        </p:nvSpPr>
        <p:spPr>
          <a:xfrm>
            <a:off x="7047914" y="35309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46004-EAED-25B1-9AAA-0FB80C37D779}"/>
              </a:ext>
            </a:extLst>
          </p:cNvPr>
          <p:cNvSpPr txBox="1"/>
          <p:nvPr/>
        </p:nvSpPr>
        <p:spPr>
          <a:xfrm rot="16200000">
            <a:off x="11417444" y="3296117"/>
            <a:ext cx="121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TOPIC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6AEE36-3546-4196-23D1-D7C7F302E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1229055" y="3344226"/>
            <a:ext cx="490318" cy="5501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1916C4-19EF-12C4-D8C2-CCDC489FD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5309" y="232665"/>
            <a:ext cx="2749534" cy="274953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6190A74-CA65-B66A-51DF-B3E7C0F1C8E0}"/>
              </a:ext>
            </a:extLst>
          </p:cNvPr>
          <p:cNvSpPr txBox="1"/>
          <p:nvPr/>
        </p:nvSpPr>
        <p:spPr>
          <a:xfrm>
            <a:off x="1395905" y="594260"/>
            <a:ext cx="7972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INDIAN INSTITUTE OF INFORMATION AND TECHNOLOGY, KALYANI.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ECC4D3-45CA-EC31-B00D-DFF56801358A}"/>
              </a:ext>
            </a:extLst>
          </p:cNvPr>
          <p:cNvSpPr txBox="1"/>
          <p:nvPr/>
        </p:nvSpPr>
        <p:spPr>
          <a:xfrm>
            <a:off x="1944336" y="2613531"/>
            <a:ext cx="719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800" b="1" dirty="0">
                <a:solidFill>
                  <a:srgbClr val="002060"/>
                </a:solidFill>
              </a:rPr>
              <a:t>NUMBER PLATE RECOGNITION SYSTEM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FD69CE-0F51-6B4B-7E4C-C39BEE75AF9A}"/>
              </a:ext>
            </a:extLst>
          </p:cNvPr>
          <p:cNvSpPr txBox="1"/>
          <p:nvPr/>
        </p:nvSpPr>
        <p:spPr>
          <a:xfrm>
            <a:off x="7979463" y="4129703"/>
            <a:ext cx="3699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GROUP: 26</a:t>
            </a:r>
          </a:p>
          <a:p>
            <a:endParaRPr lang="en-IN" dirty="0">
              <a:latin typeface="Arial Black" panose="020B0A04020102020204" pitchFamily="34" charset="0"/>
            </a:endParaRPr>
          </a:p>
          <a:p>
            <a:pPr marL="342900" indent="-342900" algn="ctr">
              <a:buAutoNum type="arabicPeriod"/>
            </a:pPr>
            <a:r>
              <a:rPr lang="en-IN" dirty="0">
                <a:latin typeface="Arial Black" panose="020B0A04020102020204" pitchFamily="34" charset="0"/>
              </a:rPr>
              <a:t>MORA JYOTHISWAR REDDY(576).</a:t>
            </a:r>
          </a:p>
          <a:p>
            <a:pPr algn="ctr"/>
            <a:r>
              <a:rPr lang="en-IN" dirty="0">
                <a:latin typeface="Arial Black" panose="020B0A04020102020204" pitchFamily="34" charset="0"/>
              </a:rPr>
              <a:t>2. POSINA PHANI(582).</a:t>
            </a:r>
          </a:p>
          <a:p>
            <a:pPr algn="ctr"/>
            <a:r>
              <a:rPr lang="en-IN" dirty="0">
                <a:latin typeface="Arial Black" panose="020B0A04020102020204" pitchFamily="34" charset="0"/>
              </a:rPr>
              <a:t>3. REVELLA BHARATH KUMAR(591).</a:t>
            </a:r>
          </a:p>
          <a:p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E5C07D-9022-803E-E4DC-273033F4FB44}"/>
              </a:ext>
            </a:extLst>
          </p:cNvPr>
          <p:cNvSpPr txBox="1"/>
          <p:nvPr/>
        </p:nvSpPr>
        <p:spPr>
          <a:xfrm>
            <a:off x="2944837" y="5479883"/>
            <a:ext cx="31511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MENTOR:</a:t>
            </a:r>
          </a:p>
          <a:p>
            <a:r>
              <a:rPr lang="en-IN" sz="2000" b="1" dirty="0"/>
              <a:t>DR. AMIT RANJAN AZAD</a:t>
            </a:r>
          </a:p>
        </p:txBody>
      </p:sp>
    </p:spTree>
    <p:extLst>
      <p:ext uri="{BB962C8B-B14F-4D97-AF65-F5344CB8AC3E}">
        <p14:creationId xmlns:p14="http://schemas.microsoft.com/office/powerpoint/2010/main" val="323063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/>
      <p:bldP spid="28" grpId="0"/>
      <p:bldP spid="31" grpId="0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55FB7C-86A3-68A0-D532-D9AD5BF30FF3}"/>
              </a:ext>
            </a:extLst>
          </p:cNvPr>
          <p:cNvSpPr/>
          <p:nvPr/>
        </p:nvSpPr>
        <p:spPr>
          <a:xfrm>
            <a:off x="970671" y="0"/>
            <a:ext cx="1122132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E5DD42-1E5C-487F-333E-32DDE348E47C}"/>
              </a:ext>
            </a:extLst>
          </p:cNvPr>
          <p:cNvSpPr/>
          <p:nvPr/>
        </p:nvSpPr>
        <p:spPr>
          <a:xfrm>
            <a:off x="11165058" y="2442503"/>
            <a:ext cx="1026942" cy="2176976"/>
          </a:xfrm>
          <a:custGeom>
            <a:avLst/>
            <a:gdLst>
              <a:gd name="connsiteX0" fmla="*/ 1282505 w 1308295"/>
              <a:gd name="connsiteY0" fmla="*/ 0 h 2236764"/>
              <a:gd name="connsiteX1" fmla="*/ 1308295 w 1308295"/>
              <a:gd name="connsiteY1" fmla="*/ 1136 h 2236764"/>
              <a:gd name="connsiteX2" fmla="*/ 1308295 w 1308295"/>
              <a:gd name="connsiteY2" fmla="*/ 2235629 h 2236764"/>
              <a:gd name="connsiteX3" fmla="*/ 1282505 w 1308295"/>
              <a:gd name="connsiteY3" fmla="*/ 2236764 h 2236764"/>
              <a:gd name="connsiteX4" fmla="*/ 0 w 1308295"/>
              <a:gd name="connsiteY4" fmla="*/ 1118382 h 2236764"/>
              <a:gd name="connsiteX5" fmla="*/ 1282505 w 1308295"/>
              <a:gd name="connsiteY5" fmla="*/ 0 h 223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8295" h="2236764">
                <a:moveTo>
                  <a:pt x="1282505" y="0"/>
                </a:moveTo>
                <a:lnTo>
                  <a:pt x="1308295" y="1136"/>
                </a:lnTo>
                <a:lnTo>
                  <a:pt x="1308295" y="2235629"/>
                </a:lnTo>
                <a:lnTo>
                  <a:pt x="1282505" y="2236764"/>
                </a:lnTo>
                <a:cubicBezTo>
                  <a:pt x="574197" y="2236764"/>
                  <a:pt x="0" y="1736047"/>
                  <a:pt x="0" y="1118382"/>
                </a:cubicBezTo>
                <a:cubicBezTo>
                  <a:pt x="0" y="500717"/>
                  <a:pt x="574197" y="0"/>
                  <a:pt x="128250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410FB0-A4C9-22F0-0FD2-DF5D8F3D3942}"/>
              </a:ext>
            </a:extLst>
          </p:cNvPr>
          <p:cNvSpPr txBox="1"/>
          <p:nvPr/>
        </p:nvSpPr>
        <p:spPr>
          <a:xfrm>
            <a:off x="7047914" y="35309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46004-EAED-25B1-9AAA-0FB80C37D779}"/>
              </a:ext>
            </a:extLst>
          </p:cNvPr>
          <p:cNvSpPr txBox="1"/>
          <p:nvPr/>
        </p:nvSpPr>
        <p:spPr>
          <a:xfrm rot="16200000">
            <a:off x="11393264" y="3207825"/>
            <a:ext cx="121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TOPIC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6AEE36-3546-4196-23D1-D7C7F302E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1194956" y="3255934"/>
            <a:ext cx="490318" cy="550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AB1BC0-1C2E-2F84-C9A2-28C4273D6B10}"/>
              </a:ext>
            </a:extLst>
          </p:cNvPr>
          <p:cNvSpPr txBox="1"/>
          <p:nvPr/>
        </p:nvSpPr>
        <p:spPr>
          <a:xfrm>
            <a:off x="2391508" y="815926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Steps</a:t>
            </a:r>
            <a:r>
              <a:rPr lang="en-IN" sz="2400" b="1" dirty="0">
                <a:solidFill>
                  <a:srgbClr val="FF0000"/>
                </a:solidFill>
              </a:rPr>
              <a:t> Involved: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FDC75-7EFD-FE7B-03FB-79ACAD6FB810}"/>
              </a:ext>
            </a:extLst>
          </p:cNvPr>
          <p:cNvSpPr txBox="1"/>
          <p:nvPr/>
        </p:nvSpPr>
        <p:spPr>
          <a:xfrm>
            <a:off x="2391508" y="1827774"/>
            <a:ext cx="829672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b="1" dirty="0">
                <a:solidFill>
                  <a:srgbClr val="002060"/>
                </a:solidFill>
              </a:rPr>
              <a:t>Contours - </a:t>
            </a:r>
            <a:r>
              <a:rPr lang="en-US" sz="2000" b="0" i="0" dirty="0">
                <a:effectLst/>
              </a:rPr>
              <a:t>curve that represents the boundary of an object or region in an image.</a:t>
            </a:r>
          </a:p>
          <a:p>
            <a:r>
              <a:rPr lang="en-US" sz="2000" b="1" dirty="0"/>
              <a:t>1. </a:t>
            </a:r>
            <a:r>
              <a:rPr lang="en-US" sz="2000" b="0" i="0" dirty="0">
                <a:effectLst/>
              </a:rPr>
              <a:t>The license plate is then segmented into individual regions corresponding to each character by analyzing the properties of the contours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59309-4ADC-3DBD-3CFD-21FB8EF38C3A}"/>
              </a:ext>
            </a:extLst>
          </p:cNvPr>
          <p:cNvSpPr txBox="1"/>
          <p:nvPr/>
        </p:nvSpPr>
        <p:spPr>
          <a:xfrm>
            <a:off x="2489982" y="3776150"/>
            <a:ext cx="845077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b="1" dirty="0">
                <a:solidFill>
                  <a:srgbClr val="002060"/>
                </a:solidFill>
              </a:rPr>
              <a:t>Bounding box - </a:t>
            </a:r>
            <a:r>
              <a:rPr lang="en-US" sz="2000" b="0" i="0" dirty="0">
                <a:effectLst/>
              </a:rPr>
              <a:t>extract individual characters from the license plate.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effectLst/>
              </a:rPr>
              <a:t>character candidates are extracted by applying size, aspect ratio, and other constraints.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effectLst/>
              </a:rPr>
              <a:t>Each character candidate is classified into a specific character using a character recognition algorithm, such as a convolutional neural network (CNN).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53571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55FB7C-86A3-68A0-D532-D9AD5BF30FF3}"/>
              </a:ext>
            </a:extLst>
          </p:cNvPr>
          <p:cNvSpPr/>
          <p:nvPr/>
        </p:nvSpPr>
        <p:spPr>
          <a:xfrm>
            <a:off x="970671" y="0"/>
            <a:ext cx="1122132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E5DD42-1E5C-487F-333E-32DDE348E47C}"/>
              </a:ext>
            </a:extLst>
          </p:cNvPr>
          <p:cNvSpPr/>
          <p:nvPr/>
        </p:nvSpPr>
        <p:spPr>
          <a:xfrm>
            <a:off x="11165058" y="2442503"/>
            <a:ext cx="1026942" cy="2176976"/>
          </a:xfrm>
          <a:custGeom>
            <a:avLst/>
            <a:gdLst>
              <a:gd name="connsiteX0" fmla="*/ 1282505 w 1308295"/>
              <a:gd name="connsiteY0" fmla="*/ 0 h 2236764"/>
              <a:gd name="connsiteX1" fmla="*/ 1308295 w 1308295"/>
              <a:gd name="connsiteY1" fmla="*/ 1136 h 2236764"/>
              <a:gd name="connsiteX2" fmla="*/ 1308295 w 1308295"/>
              <a:gd name="connsiteY2" fmla="*/ 2235629 h 2236764"/>
              <a:gd name="connsiteX3" fmla="*/ 1282505 w 1308295"/>
              <a:gd name="connsiteY3" fmla="*/ 2236764 h 2236764"/>
              <a:gd name="connsiteX4" fmla="*/ 0 w 1308295"/>
              <a:gd name="connsiteY4" fmla="*/ 1118382 h 2236764"/>
              <a:gd name="connsiteX5" fmla="*/ 1282505 w 1308295"/>
              <a:gd name="connsiteY5" fmla="*/ 0 h 223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8295" h="2236764">
                <a:moveTo>
                  <a:pt x="1282505" y="0"/>
                </a:moveTo>
                <a:lnTo>
                  <a:pt x="1308295" y="1136"/>
                </a:lnTo>
                <a:lnTo>
                  <a:pt x="1308295" y="2235629"/>
                </a:lnTo>
                <a:lnTo>
                  <a:pt x="1282505" y="2236764"/>
                </a:lnTo>
                <a:cubicBezTo>
                  <a:pt x="574197" y="2236764"/>
                  <a:pt x="0" y="1736047"/>
                  <a:pt x="0" y="1118382"/>
                </a:cubicBezTo>
                <a:cubicBezTo>
                  <a:pt x="0" y="500717"/>
                  <a:pt x="574197" y="0"/>
                  <a:pt x="128250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410FB0-A4C9-22F0-0FD2-DF5D8F3D3942}"/>
              </a:ext>
            </a:extLst>
          </p:cNvPr>
          <p:cNvSpPr txBox="1"/>
          <p:nvPr/>
        </p:nvSpPr>
        <p:spPr>
          <a:xfrm>
            <a:off x="7047914" y="35309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46004-EAED-25B1-9AAA-0FB80C37D779}"/>
              </a:ext>
            </a:extLst>
          </p:cNvPr>
          <p:cNvSpPr txBox="1"/>
          <p:nvPr/>
        </p:nvSpPr>
        <p:spPr>
          <a:xfrm rot="16200000">
            <a:off x="11393264" y="3207825"/>
            <a:ext cx="121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STEPS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6AEE36-3546-4196-23D1-D7C7F302E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1194956" y="3255934"/>
            <a:ext cx="490318" cy="550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74F656-286B-43E1-253D-731537183E2A}"/>
              </a:ext>
            </a:extLst>
          </p:cNvPr>
          <p:cNvSpPr txBox="1"/>
          <p:nvPr/>
        </p:nvSpPr>
        <p:spPr>
          <a:xfrm>
            <a:off x="2128909" y="858129"/>
            <a:ext cx="4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Steps Involved: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77D1C-5970-9638-F978-99C7F7B39EE7}"/>
              </a:ext>
            </a:extLst>
          </p:cNvPr>
          <p:cNvSpPr txBox="1"/>
          <p:nvPr/>
        </p:nvSpPr>
        <p:spPr>
          <a:xfrm>
            <a:off x="2236763" y="1750681"/>
            <a:ext cx="840574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5"/>
            </a:pPr>
            <a:r>
              <a:rPr lang="en-IN" sz="2200" b="1" dirty="0">
                <a:solidFill>
                  <a:srgbClr val="002060"/>
                </a:solidFill>
              </a:rPr>
              <a:t>Character Recognition –</a:t>
            </a:r>
            <a:r>
              <a:rPr lang="en-IN" sz="2000" b="1" dirty="0">
                <a:solidFill>
                  <a:srgbClr val="002060"/>
                </a:solidFill>
              </a:rPr>
              <a:t> </a:t>
            </a:r>
            <a:r>
              <a:rPr lang="en-IN" sz="2000" dirty="0"/>
              <a:t>Reads the text in the license plate.</a:t>
            </a:r>
          </a:p>
          <a:p>
            <a:endParaRPr lang="en-IN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200" dirty="0"/>
              <a:t>Uses – </a:t>
            </a:r>
            <a:r>
              <a:rPr lang="en-IN" sz="2200" b="1" dirty="0">
                <a:solidFill>
                  <a:srgbClr val="C00000"/>
                </a:solidFill>
              </a:rPr>
              <a:t>OCR Technology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200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C00000"/>
                </a:solidFill>
              </a:rPr>
              <a:t>OCR – </a:t>
            </a:r>
            <a:r>
              <a:rPr lang="en-IN" sz="2200" dirty="0"/>
              <a:t>Optical Character Recognition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C00000"/>
                </a:solidFill>
              </a:rPr>
              <a:t>Python-tesseract </a:t>
            </a:r>
            <a:r>
              <a:rPr lang="en-IN" sz="2200" dirty="0"/>
              <a:t>&amp; </a:t>
            </a:r>
            <a:r>
              <a:rPr lang="en-IN" sz="2200" dirty="0" err="1">
                <a:solidFill>
                  <a:srgbClr val="C00000"/>
                </a:solidFill>
              </a:rPr>
              <a:t>easyocr</a:t>
            </a:r>
            <a:r>
              <a:rPr lang="en-IN" sz="2200" dirty="0">
                <a:solidFill>
                  <a:srgbClr val="C00000"/>
                </a:solidFill>
              </a:rPr>
              <a:t> – </a:t>
            </a:r>
            <a:r>
              <a:rPr lang="en-IN" sz="2200" dirty="0"/>
              <a:t>OCR tool in python.</a:t>
            </a:r>
            <a:endParaRPr lang="en-IN" sz="2200" b="1" dirty="0">
              <a:solidFill>
                <a:srgbClr val="C00000"/>
              </a:solidFill>
            </a:endParaRPr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F007B373-A0F2-96E2-53AA-853B30CCAA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26"/>
          <a:stretch/>
        </p:blipFill>
        <p:spPr bwMode="auto">
          <a:xfrm>
            <a:off x="3245152" y="4182116"/>
            <a:ext cx="6086475" cy="217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47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55FB7C-86A3-68A0-D532-D9AD5BF30FF3}"/>
              </a:ext>
            </a:extLst>
          </p:cNvPr>
          <p:cNvSpPr/>
          <p:nvPr/>
        </p:nvSpPr>
        <p:spPr>
          <a:xfrm>
            <a:off x="970671" y="0"/>
            <a:ext cx="1122132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E5DD42-1E5C-487F-333E-32DDE348E47C}"/>
              </a:ext>
            </a:extLst>
          </p:cNvPr>
          <p:cNvSpPr/>
          <p:nvPr/>
        </p:nvSpPr>
        <p:spPr>
          <a:xfrm>
            <a:off x="11165058" y="2442503"/>
            <a:ext cx="1026942" cy="2176976"/>
          </a:xfrm>
          <a:custGeom>
            <a:avLst/>
            <a:gdLst>
              <a:gd name="connsiteX0" fmla="*/ 1282505 w 1308295"/>
              <a:gd name="connsiteY0" fmla="*/ 0 h 2236764"/>
              <a:gd name="connsiteX1" fmla="*/ 1308295 w 1308295"/>
              <a:gd name="connsiteY1" fmla="*/ 1136 h 2236764"/>
              <a:gd name="connsiteX2" fmla="*/ 1308295 w 1308295"/>
              <a:gd name="connsiteY2" fmla="*/ 2235629 h 2236764"/>
              <a:gd name="connsiteX3" fmla="*/ 1282505 w 1308295"/>
              <a:gd name="connsiteY3" fmla="*/ 2236764 h 2236764"/>
              <a:gd name="connsiteX4" fmla="*/ 0 w 1308295"/>
              <a:gd name="connsiteY4" fmla="*/ 1118382 h 2236764"/>
              <a:gd name="connsiteX5" fmla="*/ 1282505 w 1308295"/>
              <a:gd name="connsiteY5" fmla="*/ 0 h 223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8295" h="2236764">
                <a:moveTo>
                  <a:pt x="1282505" y="0"/>
                </a:moveTo>
                <a:lnTo>
                  <a:pt x="1308295" y="1136"/>
                </a:lnTo>
                <a:lnTo>
                  <a:pt x="1308295" y="2235629"/>
                </a:lnTo>
                <a:lnTo>
                  <a:pt x="1282505" y="2236764"/>
                </a:lnTo>
                <a:cubicBezTo>
                  <a:pt x="574197" y="2236764"/>
                  <a:pt x="0" y="1736047"/>
                  <a:pt x="0" y="1118382"/>
                </a:cubicBezTo>
                <a:cubicBezTo>
                  <a:pt x="0" y="500717"/>
                  <a:pt x="574197" y="0"/>
                  <a:pt x="128250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410FB0-A4C9-22F0-0FD2-DF5D8F3D3942}"/>
              </a:ext>
            </a:extLst>
          </p:cNvPr>
          <p:cNvSpPr txBox="1"/>
          <p:nvPr/>
        </p:nvSpPr>
        <p:spPr>
          <a:xfrm>
            <a:off x="7047914" y="35309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46004-EAED-25B1-9AAA-0FB80C37D779}"/>
              </a:ext>
            </a:extLst>
          </p:cNvPr>
          <p:cNvSpPr txBox="1"/>
          <p:nvPr/>
        </p:nvSpPr>
        <p:spPr>
          <a:xfrm rot="16200000">
            <a:off x="11421874" y="3198167"/>
            <a:ext cx="121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PROCESS</a:t>
            </a:r>
            <a:endParaRPr lang="en-IN" sz="2000" b="1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6AEE36-3546-4196-23D1-D7C7F302E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1194956" y="3255934"/>
            <a:ext cx="490318" cy="5501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AE1695-5D9C-7D97-A4E9-50C78A677EF3}"/>
              </a:ext>
            </a:extLst>
          </p:cNvPr>
          <p:cNvSpPr txBox="1"/>
          <p:nvPr/>
        </p:nvSpPr>
        <p:spPr>
          <a:xfrm>
            <a:off x="3671668" y="759655"/>
            <a:ext cx="5711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err="1">
                <a:solidFill>
                  <a:srgbClr val="FF0000"/>
                </a:solidFill>
              </a:rPr>
              <a:t>Number_plate_Cascade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E35EE-7747-105E-8280-C2866766FE3E}"/>
              </a:ext>
            </a:extLst>
          </p:cNvPr>
          <p:cNvSpPr txBox="1"/>
          <p:nvPr/>
        </p:nvSpPr>
        <p:spPr>
          <a:xfrm>
            <a:off x="2504049" y="1800665"/>
            <a:ext cx="8018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74151"/>
                </a:solidFill>
                <a:latin typeface="Söhne"/>
              </a:rPr>
              <a:t>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 a machine learning model that is used to detect license plates within an image. 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6EA92-052E-7F64-FDDC-F9444B8908A1}"/>
              </a:ext>
            </a:extLst>
          </p:cNvPr>
          <p:cNvSpPr txBox="1"/>
          <p:nvPr/>
        </p:nvSpPr>
        <p:spPr>
          <a:xfrm>
            <a:off x="2642381" y="3018321"/>
            <a:ext cx="78779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i="0" dirty="0">
                <a:solidFill>
                  <a:srgbClr val="111827"/>
                </a:solidFill>
                <a:effectLst/>
                <a:latin typeface="Söhne Mono"/>
              </a:rPr>
              <a:t>haarcascade_russian_plate_number.xml – </a:t>
            </a:r>
            <a:r>
              <a:rPr lang="en-IN" sz="2000" i="0" dirty="0">
                <a:solidFill>
                  <a:srgbClr val="111827"/>
                </a:solidFill>
                <a:effectLst/>
                <a:latin typeface="Söhne Mono"/>
              </a:rPr>
              <a:t>is a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pre-trained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Haar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- cascade for detecting license plates. </a:t>
            </a:r>
            <a:endParaRPr lang="en-US" sz="200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cs typeface="Segoe UI" panose="020B0502040204020203" pitchFamily="34" charset="0"/>
              </a:rPr>
              <a:t>This cascade was trained on a large dataset of license plate images and is able to recognize the specific features of license plates, such as their shape, size, and character patterns.</a:t>
            </a:r>
            <a:endParaRPr lang="en-IN" sz="2000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55FB7C-86A3-68A0-D532-D9AD5BF30FF3}"/>
              </a:ext>
            </a:extLst>
          </p:cNvPr>
          <p:cNvSpPr/>
          <p:nvPr/>
        </p:nvSpPr>
        <p:spPr>
          <a:xfrm>
            <a:off x="970671" y="0"/>
            <a:ext cx="1122132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E5DD42-1E5C-487F-333E-32DDE348E47C}"/>
              </a:ext>
            </a:extLst>
          </p:cNvPr>
          <p:cNvSpPr/>
          <p:nvPr/>
        </p:nvSpPr>
        <p:spPr>
          <a:xfrm>
            <a:off x="11165058" y="2442503"/>
            <a:ext cx="1026942" cy="2176976"/>
          </a:xfrm>
          <a:custGeom>
            <a:avLst/>
            <a:gdLst>
              <a:gd name="connsiteX0" fmla="*/ 1282505 w 1308295"/>
              <a:gd name="connsiteY0" fmla="*/ 0 h 2236764"/>
              <a:gd name="connsiteX1" fmla="*/ 1308295 w 1308295"/>
              <a:gd name="connsiteY1" fmla="*/ 1136 h 2236764"/>
              <a:gd name="connsiteX2" fmla="*/ 1308295 w 1308295"/>
              <a:gd name="connsiteY2" fmla="*/ 2235629 h 2236764"/>
              <a:gd name="connsiteX3" fmla="*/ 1282505 w 1308295"/>
              <a:gd name="connsiteY3" fmla="*/ 2236764 h 2236764"/>
              <a:gd name="connsiteX4" fmla="*/ 0 w 1308295"/>
              <a:gd name="connsiteY4" fmla="*/ 1118382 h 2236764"/>
              <a:gd name="connsiteX5" fmla="*/ 1282505 w 1308295"/>
              <a:gd name="connsiteY5" fmla="*/ 0 h 223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8295" h="2236764">
                <a:moveTo>
                  <a:pt x="1282505" y="0"/>
                </a:moveTo>
                <a:lnTo>
                  <a:pt x="1308295" y="1136"/>
                </a:lnTo>
                <a:lnTo>
                  <a:pt x="1308295" y="2235629"/>
                </a:lnTo>
                <a:lnTo>
                  <a:pt x="1282505" y="2236764"/>
                </a:lnTo>
                <a:cubicBezTo>
                  <a:pt x="574197" y="2236764"/>
                  <a:pt x="0" y="1736047"/>
                  <a:pt x="0" y="1118382"/>
                </a:cubicBezTo>
                <a:cubicBezTo>
                  <a:pt x="0" y="500717"/>
                  <a:pt x="574197" y="0"/>
                  <a:pt x="128250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410FB0-A4C9-22F0-0FD2-DF5D8F3D3942}"/>
              </a:ext>
            </a:extLst>
          </p:cNvPr>
          <p:cNvSpPr txBox="1"/>
          <p:nvPr/>
        </p:nvSpPr>
        <p:spPr>
          <a:xfrm>
            <a:off x="7047914" y="35309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46004-EAED-25B1-9AAA-0FB80C37D779}"/>
              </a:ext>
            </a:extLst>
          </p:cNvPr>
          <p:cNvSpPr txBox="1"/>
          <p:nvPr/>
        </p:nvSpPr>
        <p:spPr>
          <a:xfrm rot="16200000">
            <a:off x="11421874" y="3198167"/>
            <a:ext cx="121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PROCESS</a:t>
            </a:r>
            <a:endParaRPr lang="en-IN" sz="2000" b="1" dirty="0">
              <a:solidFill>
                <a:schemeClr val="bg1">
                  <a:lumMod val="9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6AEE36-3546-4196-23D1-D7C7F302E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1194956" y="3255934"/>
            <a:ext cx="490318" cy="5501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AE1695-5D9C-7D97-A4E9-50C78A677EF3}"/>
              </a:ext>
            </a:extLst>
          </p:cNvPr>
          <p:cNvSpPr txBox="1"/>
          <p:nvPr/>
        </p:nvSpPr>
        <p:spPr>
          <a:xfrm>
            <a:off x="3671668" y="759655"/>
            <a:ext cx="5711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err="1">
                <a:solidFill>
                  <a:srgbClr val="FF0000"/>
                </a:solidFill>
              </a:rPr>
              <a:t>Number_plate_Cascade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D40EAF-F110-B595-B6E3-D03C8E38A8CE}"/>
              </a:ext>
            </a:extLst>
          </p:cNvPr>
          <p:cNvSpPr txBox="1"/>
          <p:nvPr/>
        </p:nvSpPr>
        <p:spPr>
          <a:xfrm>
            <a:off x="2658794" y="1716258"/>
            <a:ext cx="7723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0" dirty="0">
                <a:solidFill>
                  <a:srgbClr val="374151"/>
                </a:solidFill>
                <a:effectLst/>
                <a:latin typeface="Söhne"/>
              </a:rPr>
              <a:t>Load the input image.</a:t>
            </a:r>
            <a:endParaRPr lang="en-IN" sz="2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99058-BB47-F371-D39B-5745126A5DBC}"/>
              </a:ext>
            </a:extLst>
          </p:cNvPr>
          <p:cNvSpPr txBox="1"/>
          <p:nvPr/>
        </p:nvSpPr>
        <p:spPr>
          <a:xfrm>
            <a:off x="2658794" y="2235834"/>
            <a:ext cx="7564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2.    </a:t>
            </a:r>
            <a:r>
              <a:rPr lang="en-US" sz="2200" b="1" i="0" dirty="0">
                <a:solidFill>
                  <a:srgbClr val="374151"/>
                </a:solidFill>
                <a:effectLst/>
                <a:latin typeface="Söhne"/>
              </a:rPr>
              <a:t>Convert the image to grayscale.</a:t>
            </a:r>
            <a:endParaRPr lang="en-IN" sz="2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E0862-EC5F-5170-594E-67E398496FD0}"/>
              </a:ext>
            </a:extLst>
          </p:cNvPr>
          <p:cNvSpPr txBox="1"/>
          <p:nvPr/>
        </p:nvSpPr>
        <p:spPr>
          <a:xfrm>
            <a:off x="2672862" y="2733113"/>
            <a:ext cx="704088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IN" sz="2200" b="1" i="0" dirty="0">
                <a:solidFill>
                  <a:srgbClr val="374151"/>
                </a:solidFill>
                <a:effectLst/>
                <a:latin typeface="Söhne"/>
              </a:rPr>
              <a:t>Detect license plates.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This function applies the pre-trained </a:t>
            </a:r>
            <a:r>
              <a:rPr lang="en-US" sz="2000" b="0" i="0" dirty="0" err="1">
                <a:effectLst/>
              </a:rPr>
              <a:t>Haar</a:t>
            </a:r>
            <a:r>
              <a:rPr lang="en-US" sz="2000" b="0" i="0" dirty="0">
                <a:effectLst/>
              </a:rPr>
              <a:t> cascade to the input    image and returns the bounding boxes of the detected license plates.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FC4C7-E5DF-656A-6485-7DAF108AB7AD}"/>
              </a:ext>
            </a:extLst>
          </p:cNvPr>
          <p:cNvSpPr txBox="1"/>
          <p:nvPr/>
        </p:nvSpPr>
        <p:spPr>
          <a:xfrm>
            <a:off x="2780714" y="4133252"/>
            <a:ext cx="65743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i="0" dirty="0">
                <a:solidFill>
                  <a:srgbClr val="374151"/>
                </a:solidFill>
                <a:effectLst/>
                <a:latin typeface="Söhne"/>
              </a:rPr>
              <a:t>4.  Extract license plate region - </a:t>
            </a:r>
            <a:r>
              <a:rPr lang="en-IN" sz="2000" b="0" i="0" dirty="0">
                <a:effectLst/>
                <a:latin typeface="Söhne"/>
              </a:rPr>
              <a:t>character segmentation         or recognition.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2845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2" grpId="0"/>
      <p:bldP spid="4" grpId="0"/>
      <p:bldP spid="5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55FB7C-86A3-68A0-D532-D9AD5BF30FF3}"/>
              </a:ext>
            </a:extLst>
          </p:cNvPr>
          <p:cNvSpPr/>
          <p:nvPr/>
        </p:nvSpPr>
        <p:spPr>
          <a:xfrm>
            <a:off x="970671" y="0"/>
            <a:ext cx="1122132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E5DD42-1E5C-487F-333E-32DDE348E47C}"/>
              </a:ext>
            </a:extLst>
          </p:cNvPr>
          <p:cNvSpPr/>
          <p:nvPr/>
        </p:nvSpPr>
        <p:spPr>
          <a:xfrm>
            <a:off x="11165058" y="2442503"/>
            <a:ext cx="1026942" cy="2176976"/>
          </a:xfrm>
          <a:custGeom>
            <a:avLst/>
            <a:gdLst>
              <a:gd name="connsiteX0" fmla="*/ 1282505 w 1308295"/>
              <a:gd name="connsiteY0" fmla="*/ 0 h 2236764"/>
              <a:gd name="connsiteX1" fmla="*/ 1308295 w 1308295"/>
              <a:gd name="connsiteY1" fmla="*/ 1136 h 2236764"/>
              <a:gd name="connsiteX2" fmla="*/ 1308295 w 1308295"/>
              <a:gd name="connsiteY2" fmla="*/ 2235629 h 2236764"/>
              <a:gd name="connsiteX3" fmla="*/ 1282505 w 1308295"/>
              <a:gd name="connsiteY3" fmla="*/ 2236764 h 2236764"/>
              <a:gd name="connsiteX4" fmla="*/ 0 w 1308295"/>
              <a:gd name="connsiteY4" fmla="*/ 1118382 h 2236764"/>
              <a:gd name="connsiteX5" fmla="*/ 1282505 w 1308295"/>
              <a:gd name="connsiteY5" fmla="*/ 0 h 223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8295" h="2236764">
                <a:moveTo>
                  <a:pt x="1282505" y="0"/>
                </a:moveTo>
                <a:lnTo>
                  <a:pt x="1308295" y="1136"/>
                </a:lnTo>
                <a:lnTo>
                  <a:pt x="1308295" y="2235629"/>
                </a:lnTo>
                <a:lnTo>
                  <a:pt x="1282505" y="2236764"/>
                </a:lnTo>
                <a:cubicBezTo>
                  <a:pt x="574197" y="2236764"/>
                  <a:pt x="0" y="1736047"/>
                  <a:pt x="0" y="1118382"/>
                </a:cubicBezTo>
                <a:cubicBezTo>
                  <a:pt x="0" y="500717"/>
                  <a:pt x="574197" y="0"/>
                  <a:pt x="128250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410FB0-A4C9-22F0-0FD2-DF5D8F3D3942}"/>
              </a:ext>
            </a:extLst>
          </p:cNvPr>
          <p:cNvSpPr txBox="1"/>
          <p:nvPr/>
        </p:nvSpPr>
        <p:spPr>
          <a:xfrm>
            <a:off x="7047914" y="35309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46004-EAED-25B1-9AAA-0FB80C37D779}"/>
              </a:ext>
            </a:extLst>
          </p:cNvPr>
          <p:cNvSpPr txBox="1"/>
          <p:nvPr/>
        </p:nvSpPr>
        <p:spPr>
          <a:xfrm rot="16200000">
            <a:off x="11393264" y="3207825"/>
            <a:ext cx="121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Result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6AEE36-3546-4196-23D1-D7C7F302E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1194956" y="3255934"/>
            <a:ext cx="490318" cy="550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FFF6DC-A909-68B2-6CFC-66B8D4E89369}"/>
              </a:ext>
            </a:extLst>
          </p:cNvPr>
          <p:cNvSpPr txBox="1"/>
          <p:nvPr/>
        </p:nvSpPr>
        <p:spPr>
          <a:xfrm>
            <a:off x="4473526" y="1125416"/>
            <a:ext cx="34430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b="1" dirty="0">
                <a:solidFill>
                  <a:srgbClr val="FF0000"/>
                </a:solidFill>
              </a:rPr>
              <a:t>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792038-8061-337B-B1A3-B68CD61E7A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96" b="377"/>
          <a:stretch/>
        </p:blipFill>
        <p:spPr>
          <a:xfrm>
            <a:off x="2253422" y="2331627"/>
            <a:ext cx="3539976" cy="2354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807D5A-80A9-DC53-CE17-DF99C97354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" t="13467" r="5259" b="14483"/>
          <a:stretch/>
        </p:blipFill>
        <p:spPr>
          <a:xfrm>
            <a:off x="7662417" y="2442504"/>
            <a:ext cx="3369781" cy="23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1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55FB7C-86A3-68A0-D532-D9AD5BF30FF3}"/>
              </a:ext>
            </a:extLst>
          </p:cNvPr>
          <p:cNvSpPr/>
          <p:nvPr/>
        </p:nvSpPr>
        <p:spPr>
          <a:xfrm>
            <a:off x="970671" y="0"/>
            <a:ext cx="1122132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E5DD42-1E5C-487F-333E-32DDE348E47C}"/>
              </a:ext>
            </a:extLst>
          </p:cNvPr>
          <p:cNvSpPr/>
          <p:nvPr/>
        </p:nvSpPr>
        <p:spPr>
          <a:xfrm>
            <a:off x="11165058" y="2442503"/>
            <a:ext cx="1026942" cy="2176976"/>
          </a:xfrm>
          <a:custGeom>
            <a:avLst/>
            <a:gdLst>
              <a:gd name="connsiteX0" fmla="*/ 1282505 w 1308295"/>
              <a:gd name="connsiteY0" fmla="*/ 0 h 2236764"/>
              <a:gd name="connsiteX1" fmla="*/ 1308295 w 1308295"/>
              <a:gd name="connsiteY1" fmla="*/ 1136 h 2236764"/>
              <a:gd name="connsiteX2" fmla="*/ 1308295 w 1308295"/>
              <a:gd name="connsiteY2" fmla="*/ 2235629 h 2236764"/>
              <a:gd name="connsiteX3" fmla="*/ 1282505 w 1308295"/>
              <a:gd name="connsiteY3" fmla="*/ 2236764 h 2236764"/>
              <a:gd name="connsiteX4" fmla="*/ 0 w 1308295"/>
              <a:gd name="connsiteY4" fmla="*/ 1118382 h 2236764"/>
              <a:gd name="connsiteX5" fmla="*/ 1282505 w 1308295"/>
              <a:gd name="connsiteY5" fmla="*/ 0 h 223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8295" h="2236764">
                <a:moveTo>
                  <a:pt x="1282505" y="0"/>
                </a:moveTo>
                <a:lnTo>
                  <a:pt x="1308295" y="1136"/>
                </a:lnTo>
                <a:lnTo>
                  <a:pt x="1308295" y="2235629"/>
                </a:lnTo>
                <a:lnTo>
                  <a:pt x="1282505" y="2236764"/>
                </a:lnTo>
                <a:cubicBezTo>
                  <a:pt x="574197" y="2236764"/>
                  <a:pt x="0" y="1736047"/>
                  <a:pt x="0" y="1118382"/>
                </a:cubicBezTo>
                <a:cubicBezTo>
                  <a:pt x="0" y="500717"/>
                  <a:pt x="574197" y="0"/>
                  <a:pt x="128250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410FB0-A4C9-22F0-0FD2-DF5D8F3D3942}"/>
              </a:ext>
            </a:extLst>
          </p:cNvPr>
          <p:cNvSpPr txBox="1"/>
          <p:nvPr/>
        </p:nvSpPr>
        <p:spPr>
          <a:xfrm>
            <a:off x="7047914" y="35309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46004-EAED-25B1-9AAA-0FB80C37D779}"/>
              </a:ext>
            </a:extLst>
          </p:cNvPr>
          <p:cNvSpPr txBox="1"/>
          <p:nvPr/>
        </p:nvSpPr>
        <p:spPr>
          <a:xfrm rot="16200000">
            <a:off x="11393264" y="3207825"/>
            <a:ext cx="121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END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6AEE36-3546-4196-23D1-D7C7F302E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1194956" y="3255934"/>
            <a:ext cx="490318" cy="550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1408C4-7093-0571-6A2A-07650182DA3C}"/>
              </a:ext>
            </a:extLst>
          </p:cNvPr>
          <p:cNvSpPr txBox="1"/>
          <p:nvPr/>
        </p:nvSpPr>
        <p:spPr>
          <a:xfrm>
            <a:off x="3293448" y="2854944"/>
            <a:ext cx="60913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b="1" i="1" dirty="0">
                <a:solidFill>
                  <a:srgbClr val="FF0000"/>
                </a:solidFill>
                <a:latin typeface="Modern Love" panose="04090805081005020601" pitchFamily="82" charset="0"/>
              </a:rPr>
              <a:t>THANK YOU..!!</a:t>
            </a:r>
          </a:p>
        </p:txBody>
      </p:sp>
    </p:spTree>
    <p:extLst>
      <p:ext uri="{BB962C8B-B14F-4D97-AF65-F5344CB8AC3E}">
        <p14:creationId xmlns:p14="http://schemas.microsoft.com/office/powerpoint/2010/main" val="183742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55FB7C-86A3-68A0-D532-D9AD5BF30FF3}"/>
              </a:ext>
            </a:extLst>
          </p:cNvPr>
          <p:cNvSpPr/>
          <p:nvPr/>
        </p:nvSpPr>
        <p:spPr>
          <a:xfrm>
            <a:off x="970671" y="0"/>
            <a:ext cx="1122132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E5DD42-1E5C-487F-333E-32DDE348E47C}"/>
              </a:ext>
            </a:extLst>
          </p:cNvPr>
          <p:cNvSpPr/>
          <p:nvPr/>
        </p:nvSpPr>
        <p:spPr>
          <a:xfrm>
            <a:off x="11165058" y="2442503"/>
            <a:ext cx="1026942" cy="2176976"/>
          </a:xfrm>
          <a:custGeom>
            <a:avLst/>
            <a:gdLst>
              <a:gd name="connsiteX0" fmla="*/ 1282505 w 1308295"/>
              <a:gd name="connsiteY0" fmla="*/ 0 h 2236764"/>
              <a:gd name="connsiteX1" fmla="*/ 1308295 w 1308295"/>
              <a:gd name="connsiteY1" fmla="*/ 1136 h 2236764"/>
              <a:gd name="connsiteX2" fmla="*/ 1308295 w 1308295"/>
              <a:gd name="connsiteY2" fmla="*/ 2235629 h 2236764"/>
              <a:gd name="connsiteX3" fmla="*/ 1282505 w 1308295"/>
              <a:gd name="connsiteY3" fmla="*/ 2236764 h 2236764"/>
              <a:gd name="connsiteX4" fmla="*/ 0 w 1308295"/>
              <a:gd name="connsiteY4" fmla="*/ 1118382 h 2236764"/>
              <a:gd name="connsiteX5" fmla="*/ 1282505 w 1308295"/>
              <a:gd name="connsiteY5" fmla="*/ 0 h 223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8295" h="2236764">
                <a:moveTo>
                  <a:pt x="1282505" y="0"/>
                </a:moveTo>
                <a:lnTo>
                  <a:pt x="1308295" y="1136"/>
                </a:lnTo>
                <a:lnTo>
                  <a:pt x="1308295" y="2235629"/>
                </a:lnTo>
                <a:lnTo>
                  <a:pt x="1282505" y="2236764"/>
                </a:lnTo>
                <a:cubicBezTo>
                  <a:pt x="574197" y="2236764"/>
                  <a:pt x="0" y="1736047"/>
                  <a:pt x="0" y="1118382"/>
                </a:cubicBezTo>
                <a:cubicBezTo>
                  <a:pt x="0" y="500717"/>
                  <a:pt x="574197" y="0"/>
                  <a:pt x="128250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410FB0-A4C9-22F0-0FD2-DF5D8F3D3942}"/>
              </a:ext>
            </a:extLst>
          </p:cNvPr>
          <p:cNvSpPr txBox="1"/>
          <p:nvPr/>
        </p:nvSpPr>
        <p:spPr>
          <a:xfrm>
            <a:off x="7047914" y="35309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46004-EAED-25B1-9AAA-0FB80C37D779}"/>
              </a:ext>
            </a:extLst>
          </p:cNvPr>
          <p:cNvSpPr txBox="1"/>
          <p:nvPr/>
        </p:nvSpPr>
        <p:spPr>
          <a:xfrm rot="16200000">
            <a:off x="11393264" y="3207825"/>
            <a:ext cx="121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GOAL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6AEE36-3546-4196-23D1-D7C7F302E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1194956" y="3255934"/>
            <a:ext cx="490318" cy="550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19CF3E-DDAA-A292-B151-76165A17507F}"/>
              </a:ext>
            </a:extLst>
          </p:cNvPr>
          <p:cNvSpPr txBox="1"/>
          <p:nvPr/>
        </p:nvSpPr>
        <p:spPr>
          <a:xfrm>
            <a:off x="2532185" y="2110154"/>
            <a:ext cx="7821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TO RECOGNIZE THE LICENSE PLATE OF THE VEHICLE FROM A VIEDO.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8F9754D-BE56-DB4D-E5A7-FD0109B6C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752" y="3425994"/>
            <a:ext cx="5640502" cy="294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3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55FB7C-86A3-68A0-D532-D9AD5BF30FF3}"/>
              </a:ext>
            </a:extLst>
          </p:cNvPr>
          <p:cNvSpPr/>
          <p:nvPr/>
        </p:nvSpPr>
        <p:spPr>
          <a:xfrm>
            <a:off x="970671" y="0"/>
            <a:ext cx="1122132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E5DD42-1E5C-487F-333E-32DDE348E47C}"/>
              </a:ext>
            </a:extLst>
          </p:cNvPr>
          <p:cNvSpPr/>
          <p:nvPr/>
        </p:nvSpPr>
        <p:spPr>
          <a:xfrm>
            <a:off x="11165058" y="2442503"/>
            <a:ext cx="1026942" cy="2176976"/>
          </a:xfrm>
          <a:custGeom>
            <a:avLst/>
            <a:gdLst>
              <a:gd name="connsiteX0" fmla="*/ 1282505 w 1308295"/>
              <a:gd name="connsiteY0" fmla="*/ 0 h 2236764"/>
              <a:gd name="connsiteX1" fmla="*/ 1308295 w 1308295"/>
              <a:gd name="connsiteY1" fmla="*/ 1136 h 2236764"/>
              <a:gd name="connsiteX2" fmla="*/ 1308295 w 1308295"/>
              <a:gd name="connsiteY2" fmla="*/ 2235629 h 2236764"/>
              <a:gd name="connsiteX3" fmla="*/ 1282505 w 1308295"/>
              <a:gd name="connsiteY3" fmla="*/ 2236764 h 2236764"/>
              <a:gd name="connsiteX4" fmla="*/ 0 w 1308295"/>
              <a:gd name="connsiteY4" fmla="*/ 1118382 h 2236764"/>
              <a:gd name="connsiteX5" fmla="*/ 1282505 w 1308295"/>
              <a:gd name="connsiteY5" fmla="*/ 0 h 223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8295" h="2236764">
                <a:moveTo>
                  <a:pt x="1282505" y="0"/>
                </a:moveTo>
                <a:lnTo>
                  <a:pt x="1308295" y="1136"/>
                </a:lnTo>
                <a:lnTo>
                  <a:pt x="1308295" y="2235629"/>
                </a:lnTo>
                <a:lnTo>
                  <a:pt x="1282505" y="2236764"/>
                </a:lnTo>
                <a:cubicBezTo>
                  <a:pt x="574197" y="2236764"/>
                  <a:pt x="0" y="1736047"/>
                  <a:pt x="0" y="1118382"/>
                </a:cubicBezTo>
                <a:cubicBezTo>
                  <a:pt x="0" y="500717"/>
                  <a:pt x="574197" y="0"/>
                  <a:pt x="128250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410FB0-A4C9-22F0-0FD2-DF5D8F3D3942}"/>
              </a:ext>
            </a:extLst>
          </p:cNvPr>
          <p:cNvSpPr txBox="1"/>
          <p:nvPr/>
        </p:nvSpPr>
        <p:spPr>
          <a:xfrm>
            <a:off x="7047914" y="35309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46004-EAED-25B1-9AAA-0FB80C37D779}"/>
              </a:ext>
            </a:extLst>
          </p:cNvPr>
          <p:cNvSpPr txBox="1"/>
          <p:nvPr/>
        </p:nvSpPr>
        <p:spPr>
          <a:xfrm rot="16200000">
            <a:off x="11393264" y="3207825"/>
            <a:ext cx="121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ABOUT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6AEE36-3546-4196-23D1-D7C7F302E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1194956" y="3255934"/>
            <a:ext cx="490318" cy="550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248731-71FC-1925-33A7-A44029102F6D}"/>
              </a:ext>
            </a:extLst>
          </p:cNvPr>
          <p:cNvSpPr txBox="1"/>
          <p:nvPr/>
        </p:nvSpPr>
        <p:spPr>
          <a:xfrm>
            <a:off x="1969477" y="1406769"/>
            <a:ext cx="512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  <a:latin typeface="Tw Cen MT Condensed" panose="020B0606020104020203" pitchFamily="34" charset="0"/>
                <a:cs typeface="Aharoni" panose="02010803020104030203" pitchFamily="2" charset="-79"/>
              </a:rPr>
              <a:t>What</a:t>
            </a:r>
            <a:r>
              <a:rPr lang="en-IN" sz="2800" b="1" dirty="0">
                <a:solidFill>
                  <a:srgbClr val="FF0000"/>
                </a:solidFill>
                <a:latin typeface="Tw Cen MT Condensed" panose="020B0606020104020203" pitchFamily="34" charset="0"/>
                <a:cs typeface="Aharoni" panose="02010803020104030203" pitchFamily="2" charset="-79"/>
              </a:rPr>
              <a:t> </a:t>
            </a:r>
            <a:r>
              <a:rPr lang="en-IN" sz="4400" b="1" dirty="0">
                <a:solidFill>
                  <a:srgbClr val="FF0000"/>
                </a:solidFill>
                <a:latin typeface="Tw Cen MT Condensed" panose="020B0606020104020203" pitchFamily="34" charset="0"/>
                <a:cs typeface="Aharoni" panose="02010803020104030203" pitchFamily="2" charset="-79"/>
              </a:rPr>
              <a:t>is ANPR?</a:t>
            </a:r>
            <a:endParaRPr lang="en-IN" sz="2800" b="1" dirty="0">
              <a:solidFill>
                <a:srgbClr val="FF0000"/>
              </a:solidFill>
              <a:latin typeface="Tw Cen MT Condensed" panose="020B0606020104020203" pitchFamily="34" charset="0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C4475-4CDF-040F-C3D5-C3E289B5971B}"/>
              </a:ext>
            </a:extLst>
          </p:cNvPr>
          <p:cNvSpPr txBox="1"/>
          <p:nvPr/>
        </p:nvSpPr>
        <p:spPr>
          <a:xfrm>
            <a:off x="1969477" y="2442503"/>
            <a:ext cx="79576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000" dirty="0"/>
              <a:t>ANPR – Automated number plate(license plate) recognition.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Technology that uses optical character recognition (OCR), computer vision, and machine learning techniques to automatically detect, read, and analyze license plate information from images or videos captured by cameras.</a:t>
            </a:r>
            <a:endParaRPr lang="en-IN" sz="2000" dirty="0"/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5EF227FB-10DB-E4A0-2B1A-9E0410DD3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633" y="3932211"/>
            <a:ext cx="3608927" cy="245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73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55FB7C-86A3-68A0-D532-D9AD5BF30FF3}"/>
              </a:ext>
            </a:extLst>
          </p:cNvPr>
          <p:cNvSpPr/>
          <p:nvPr/>
        </p:nvSpPr>
        <p:spPr>
          <a:xfrm>
            <a:off x="970671" y="0"/>
            <a:ext cx="1122132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E5DD42-1E5C-487F-333E-32DDE348E47C}"/>
              </a:ext>
            </a:extLst>
          </p:cNvPr>
          <p:cNvSpPr/>
          <p:nvPr/>
        </p:nvSpPr>
        <p:spPr>
          <a:xfrm>
            <a:off x="11165058" y="2442503"/>
            <a:ext cx="1026942" cy="2176976"/>
          </a:xfrm>
          <a:custGeom>
            <a:avLst/>
            <a:gdLst>
              <a:gd name="connsiteX0" fmla="*/ 1282505 w 1308295"/>
              <a:gd name="connsiteY0" fmla="*/ 0 h 2236764"/>
              <a:gd name="connsiteX1" fmla="*/ 1308295 w 1308295"/>
              <a:gd name="connsiteY1" fmla="*/ 1136 h 2236764"/>
              <a:gd name="connsiteX2" fmla="*/ 1308295 w 1308295"/>
              <a:gd name="connsiteY2" fmla="*/ 2235629 h 2236764"/>
              <a:gd name="connsiteX3" fmla="*/ 1282505 w 1308295"/>
              <a:gd name="connsiteY3" fmla="*/ 2236764 h 2236764"/>
              <a:gd name="connsiteX4" fmla="*/ 0 w 1308295"/>
              <a:gd name="connsiteY4" fmla="*/ 1118382 h 2236764"/>
              <a:gd name="connsiteX5" fmla="*/ 1282505 w 1308295"/>
              <a:gd name="connsiteY5" fmla="*/ 0 h 223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8295" h="2236764">
                <a:moveTo>
                  <a:pt x="1282505" y="0"/>
                </a:moveTo>
                <a:lnTo>
                  <a:pt x="1308295" y="1136"/>
                </a:lnTo>
                <a:lnTo>
                  <a:pt x="1308295" y="2235629"/>
                </a:lnTo>
                <a:lnTo>
                  <a:pt x="1282505" y="2236764"/>
                </a:lnTo>
                <a:cubicBezTo>
                  <a:pt x="574197" y="2236764"/>
                  <a:pt x="0" y="1736047"/>
                  <a:pt x="0" y="1118382"/>
                </a:cubicBezTo>
                <a:cubicBezTo>
                  <a:pt x="0" y="500717"/>
                  <a:pt x="574197" y="0"/>
                  <a:pt x="128250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410FB0-A4C9-22F0-0FD2-DF5D8F3D3942}"/>
              </a:ext>
            </a:extLst>
          </p:cNvPr>
          <p:cNvSpPr txBox="1"/>
          <p:nvPr/>
        </p:nvSpPr>
        <p:spPr>
          <a:xfrm>
            <a:off x="7047914" y="35309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46004-EAED-25B1-9AAA-0FB80C37D779}"/>
              </a:ext>
            </a:extLst>
          </p:cNvPr>
          <p:cNvSpPr txBox="1"/>
          <p:nvPr/>
        </p:nvSpPr>
        <p:spPr>
          <a:xfrm rot="16200000">
            <a:off x="11310248" y="3268069"/>
            <a:ext cx="1311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Application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6AEE36-3546-4196-23D1-D7C7F302E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1194956" y="3255934"/>
            <a:ext cx="490318" cy="550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7825F2-E6A4-1D87-563B-CFBE2F421012}"/>
              </a:ext>
            </a:extLst>
          </p:cNvPr>
          <p:cNvSpPr txBox="1"/>
          <p:nvPr/>
        </p:nvSpPr>
        <p:spPr>
          <a:xfrm>
            <a:off x="2335237" y="998806"/>
            <a:ext cx="4290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APPLICATIONS: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A2F3D-5E01-16A4-9558-BB908D949E0D}"/>
              </a:ext>
            </a:extLst>
          </p:cNvPr>
          <p:cNvSpPr txBox="1"/>
          <p:nvPr/>
        </p:nvSpPr>
        <p:spPr>
          <a:xfrm>
            <a:off x="2335237" y="2180492"/>
            <a:ext cx="65555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i="1" dirty="0"/>
              <a:t>Law Enforcement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i="1" dirty="0"/>
              <a:t>Parking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i="1" dirty="0"/>
              <a:t>Toll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i="1" dirty="0"/>
              <a:t>Border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i="1" dirty="0"/>
              <a:t>Fleet Management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666FD3-92D6-2C83-3A8F-65963BE015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22" b="5434"/>
          <a:stretch/>
        </p:blipFill>
        <p:spPr>
          <a:xfrm>
            <a:off x="6096000" y="2827605"/>
            <a:ext cx="4856150" cy="372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6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55FB7C-86A3-68A0-D532-D9AD5BF30FF3}"/>
              </a:ext>
            </a:extLst>
          </p:cNvPr>
          <p:cNvSpPr/>
          <p:nvPr/>
        </p:nvSpPr>
        <p:spPr>
          <a:xfrm>
            <a:off x="970671" y="0"/>
            <a:ext cx="1122132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E5DD42-1E5C-487F-333E-32DDE348E47C}"/>
              </a:ext>
            </a:extLst>
          </p:cNvPr>
          <p:cNvSpPr/>
          <p:nvPr/>
        </p:nvSpPr>
        <p:spPr>
          <a:xfrm>
            <a:off x="11165058" y="2442503"/>
            <a:ext cx="1026942" cy="2176976"/>
          </a:xfrm>
          <a:custGeom>
            <a:avLst/>
            <a:gdLst>
              <a:gd name="connsiteX0" fmla="*/ 1282505 w 1308295"/>
              <a:gd name="connsiteY0" fmla="*/ 0 h 2236764"/>
              <a:gd name="connsiteX1" fmla="*/ 1308295 w 1308295"/>
              <a:gd name="connsiteY1" fmla="*/ 1136 h 2236764"/>
              <a:gd name="connsiteX2" fmla="*/ 1308295 w 1308295"/>
              <a:gd name="connsiteY2" fmla="*/ 2235629 h 2236764"/>
              <a:gd name="connsiteX3" fmla="*/ 1282505 w 1308295"/>
              <a:gd name="connsiteY3" fmla="*/ 2236764 h 2236764"/>
              <a:gd name="connsiteX4" fmla="*/ 0 w 1308295"/>
              <a:gd name="connsiteY4" fmla="*/ 1118382 h 2236764"/>
              <a:gd name="connsiteX5" fmla="*/ 1282505 w 1308295"/>
              <a:gd name="connsiteY5" fmla="*/ 0 h 223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8295" h="2236764">
                <a:moveTo>
                  <a:pt x="1282505" y="0"/>
                </a:moveTo>
                <a:lnTo>
                  <a:pt x="1308295" y="1136"/>
                </a:lnTo>
                <a:lnTo>
                  <a:pt x="1308295" y="2235629"/>
                </a:lnTo>
                <a:lnTo>
                  <a:pt x="1282505" y="2236764"/>
                </a:lnTo>
                <a:cubicBezTo>
                  <a:pt x="574197" y="2236764"/>
                  <a:pt x="0" y="1736047"/>
                  <a:pt x="0" y="1118382"/>
                </a:cubicBezTo>
                <a:cubicBezTo>
                  <a:pt x="0" y="500717"/>
                  <a:pt x="574197" y="0"/>
                  <a:pt x="128250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410FB0-A4C9-22F0-0FD2-DF5D8F3D3942}"/>
              </a:ext>
            </a:extLst>
          </p:cNvPr>
          <p:cNvSpPr txBox="1"/>
          <p:nvPr/>
        </p:nvSpPr>
        <p:spPr>
          <a:xfrm>
            <a:off x="7047914" y="35309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46004-EAED-25B1-9AAA-0FB80C37D779}"/>
              </a:ext>
            </a:extLst>
          </p:cNvPr>
          <p:cNvSpPr txBox="1"/>
          <p:nvPr/>
        </p:nvSpPr>
        <p:spPr>
          <a:xfrm rot="16200000">
            <a:off x="11393264" y="3207825"/>
            <a:ext cx="121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STEPS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6AEE36-3546-4196-23D1-D7C7F302E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1194956" y="3255934"/>
            <a:ext cx="490318" cy="550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5B94AB-5425-1CDD-35A9-CA474CAC8B45}"/>
              </a:ext>
            </a:extLst>
          </p:cNvPr>
          <p:cNvSpPr txBox="1"/>
          <p:nvPr/>
        </p:nvSpPr>
        <p:spPr>
          <a:xfrm>
            <a:off x="2686929" y="1069145"/>
            <a:ext cx="466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STEPS INVOLVED: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3B142-08CD-E934-A1A9-3D06BD25BECA}"/>
              </a:ext>
            </a:extLst>
          </p:cNvPr>
          <p:cNvSpPr txBox="1"/>
          <p:nvPr/>
        </p:nvSpPr>
        <p:spPr>
          <a:xfrm>
            <a:off x="2686929" y="2053883"/>
            <a:ext cx="655554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i="1" dirty="0"/>
              <a:t>Frame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i="1" dirty="0"/>
              <a:t>Pre-processing of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i="1" dirty="0"/>
              <a:t>Object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i="1" dirty="0"/>
              <a:t>Character Segmentation</a:t>
            </a:r>
          </a:p>
          <a:p>
            <a:endParaRPr lang="en-IN" sz="24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i="1" dirty="0"/>
              <a:t>Character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b="1" i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BF3309B-855C-C4D8-817C-8FECB2134C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r="50001" b="53015"/>
          <a:stretch/>
        </p:blipFill>
        <p:spPr bwMode="auto">
          <a:xfrm>
            <a:off x="7047914" y="3927572"/>
            <a:ext cx="3503075" cy="221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41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55FB7C-86A3-68A0-D532-D9AD5BF30FF3}"/>
              </a:ext>
            </a:extLst>
          </p:cNvPr>
          <p:cNvSpPr/>
          <p:nvPr/>
        </p:nvSpPr>
        <p:spPr>
          <a:xfrm>
            <a:off x="970671" y="0"/>
            <a:ext cx="1122132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E5DD42-1E5C-487F-333E-32DDE348E47C}"/>
              </a:ext>
            </a:extLst>
          </p:cNvPr>
          <p:cNvSpPr/>
          <p:nvPr/>
        </p:nvSpPr>
        <p:spPr>
          <a:xfrm>
            <a:off x="11165058" y="2442503"/>
            <a:ext cx="1026942" cy="2176976"/>
          </a:xfrm>
          <a:custGeom>
            <a:avLst/>
            <a:gdLst>
              <a:gd name="connsiteX0" fmla="*/ 1282505 w 1308295"/>
              <a:gd name="connsiteY0" fmla="*/ 0 h 2236764"/>
              <a:gd name="connsiteX1" fmla="*/ 1308295 w 1308295"/>
              <a:gd name="connsiteY1" fmla="*/ 1136 h 2236764"/>
              <a:gd name="connsiteX2" fmla="*/ 1308295 w 1308295"/>
              <a:gd name="connsiteY2" fmla="*/ 2235629 h 2236764"/>
              <a:gd name="connsiteX3" fmla="*/ 1282505 w 1308295"/>
              <a:gd name="connsiteY3" fmla="*/ 2236764 h 2236764"/>
              <a:gd name="connsiteX4" fmla="*/ 0 w 1308295"/>
              <a:gd name="connsiteY4" fmla="*/ 1118382 h 2236764"/>
              <a:gd name="connsiteX5" fmla="*/ 1282505 w 1308295"/>
              <a:gd name="connsiteY5" fmla="*/ 0 h 223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8295" h="2236764">
                <a:moveTo>
                  <a:pt x="1282505" y="0"/>
                </a:moveTo>
                <a:lnTo>
                  <a:pt x="1308295" y="1136"/>
                </a:lnTo>
                <a:lnTo>
                  <a:pt x="1308295" y="2235629"/>
                </a:lnTo>
                <a:lnTo>
                  <a:pt x="1282505" y="2236764"/>
                </a:lnTo>
                <a:cubicBezTo>
                  <a:pt x="574197" y="2236764"/>
                  <a:pt x="0" y="1736047"/>
                  <a:pt x="0" y="1118382"/>
                </a:cubicBezTo>
                <a:cubicBezTo>
                  <a:pt x="0" y="500717"/>
                  <a:pt x="574197" y="0"/>
                  <a:pt x="128250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410FB0-A4C9-22F0-0FD2-DF5D8F3D3942}"/>
              </a:ext>
            </a:extLst>
          </p:cNvPr>
          <p:cNvSpPr txBox="1"/>
          <p:nvPr/>
        </p:nvSpPr>
        <p:spPr>
          <a:xfrm>
            <a:off x="7047914" y="35309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46004-EAED-25B1-9AAA-0FB80C37D779}"/>
              </a:ext>
            </a:extLst>
          </p:cNvPr>
          <p:cNvSpPr txBox="1"/>
          <p:nvPr/>
        </p:nvSpPr>
        <p:spPr>
          <a:xfrm rot="16200000">
            <a:off x="11393264" y="3207825"/>
            <a:ext cx="121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STEPS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6AEE36-3546-4196-23D1-D7C7F302E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1194956" y="3255934"/>
            <a:ext cx="490318" cy="550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5F6735-CFC3-441F-5263-7DAE20E14655}"/>
              </a:ext>
            </a:extLst>
          </p:cNvPr>
          <p:cNvSpPr txBox="1"/>
          <p:nvPr/>
        </p:nvSpPr>
        <p:spPr>
          <a:xfrm>
            <a:off x="2335237" y="786433"/>
            <a:ext cx="4712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Steps Involved: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9B35D-FFFB-D4A1-3629-BDA97C6FE689}"/>
              </a:ext>
            </a:extLst>
          </p:cNvPr>
          <p:cNvSpPr txBox="1"/>
          <p:nvPr/>
        </p:nvSpPr>
        <p:spPr>
          <a:xfrm>
            <a:off x="2335237" y="1568342"/>
            <a:ext cx="820146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200" b="1" dirty="0">
                <a:solidFill>
                  <a:srgbClr val="002060"/>
                </a:solidFill>
              </a:rPr>
              <a:t>Frame Extraction</a:t>
            </a:r>
            <a:r>
              <a:rPr lang="en-IN" sz="2200" b="1" dirty="0">
                <a:solidFill>
                  <a:srgbClr val="7030A0"/>
                </a:solidFill>
              </a:rPr>
              <a:t> –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video is processed frame by frame, and each</a:t>
            </a:r>
          </a:p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frame is extracted from the video.</a:t>
            </a:r>
          </a:p>
          <a:p>
            <a:endParaRPr lang="en-IN" sz="2200" b="1" dirty="0">
              <a:solidFill>
                <a:srgbClr val="7030A0"/>
              </a:solidFill>
            </a:endParaRPr>
          </a:p>
          <a:p>
            <a:endParaRPr lang="en-IN" sz="2200" b="1" dirty="0">
              <a:solidFill>
                <a:srgbClr val="7030A0"/>
              </a:solidFill>
            </a:endParaRPr>
          </a:p>
          <a:p>
            <a:pPr marL="457200" indent="-457200">
              <a:buAutoNum type="arabicPeriod" startAt="2"/>
            </a:pPr>
            <a:r>
              <a:rPr lang="en-IN" sz="2200" b="1" dirty="0">
                <a:solidFill>
                  <a:srgbClr val="002060"/>
                </a:solidFill>
              </a:rPr>
              <a:t>Pre-processing –</a:t>
            </a:r>
            <a:r>
              <a:rPr lang="en-IN" sz="2200" b="1" dirty="0">
                <a:solidFill>
                  <a:srgbClr val="7030A0"/>
                </a:solidFill>
              </a:rPr>
              <a:t> </a:t>
            </a:r>
            <a:r>
              <a:rPr lang="en-IN" sz="2000" dirty="0"/>
              <a:t>Improves image quality, noise reduction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dirty="0"/>
              <a:t>Bilateral filtering – used for noise reduction in the image.</a:t>
            </a:r>
          </a:p>
          <a:p>
            <a:endParaRPr lang="en-IN" sz="2200" b="1" dirty="0">
              <a:solidFill>
                <a:srgbClr val="002060"/>
              </a:solidFill>
            </a:endParaRPr>
          </a:p>
          <a:p>
            <a:pPr marL="457200" indent="-457200">
              <a:buAutoNum type="arabicPeriod" startAt="2"/>
            </a:pPr>
            <a:endParaRPr lang="en-IN" sz="2000" b="1" dirty="0">
              <a:solidFill>
                <a:srgbClr val="002060"/>
              </a:solidFill>
            </a:endParaRPr>
          </a:p>
          <a:p>
            <a:pPr marL="457200" indent="-457200">
              <a:buAutoNum type="arabicPeriod" startAt="2"/>
            </a:pPr>
            <a:endParaRPr lang="en-IN" sz="2000" b="1" dirty="0">
              <a:solidFill>
                <a:srgbClr val="002060"/>
              </a:solidFill>
            </a:endParaRPr>
          </a:p>
          <a:p>
            <a:pPr marL="457200" indent="-457200">
              <a:buAutoNum type="arabicPeriod" startAt="2"/>
            </a:pPr>
            <a:endParaRPr lang="en-IN" sz="2200" b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218AC-CBD6-4C5A-784A-54AD9F99A2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1" t="1" b="50870"/>
          <a:stretch/>
        </p:blipFill>
        <p:spPr bwMode="auto">
          <a:xfrm>
            <a:off x="1870207" y="4299921"/>
            <a:ext cx="3356734" cy="220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E8B647F-C745-569F-5A01-F9E26D62B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/>
          <a:stretch/>
        </p:blipFill>
        <p:spPr bwMode="auto">
          <a:xfrm>
            <a:off x="7644997" y="4319747"/>
            <a:ext cx="3356735" cy="224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00EEEA-4581-8B24-8657-36AAC61A6FF5}"/>
              </a:ext>
            </a:extLst>
          </p:cNvPr>
          <p:cNvSpPr txBox="1"/>
          <p:nvPr/>
        </p:nvSpPr>
        <p:spPr>
          <a:xfrm>
            <a:off x="5413772" y="5181796"/>
            <a:ext cx="206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Bilateral filtering</a:t>
            </a:r>
          </a:p>
        </p:txBody>
      </p:sp>
    </p:spTree>
    <p:extLst>
      <p:ext uri="{BB962C8B-B14F-4D97-AF65-F5344CB8AC3E}">
        <p14:creationId xmlns:p14="http://schemas.microsoft.com/office/powerpoint/2010/main" val="345019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55FB7C-86A3-68A0-D532-D9AD5BF30FF3}"/>
              </a:ext>
            </a:extLst>
          </p:cNvPr>
          <p:cNvSpPr/>
          <p:nvPr/>
        </p:nvSpPr>
        <p:spPr>
          <a:xfrm>
            <a:off x="970671" y="0"/>
            <a:ext cx="1122132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E5DD42-1E5C-487F-333E-32DDE348E47C}"/>
              </a:ext>
            </a:extLst>
          </p:cNvPr>
          <p:cNvSpPr/>
          <p:nvPr/>
        </p:nvSpPr>
        <p:spPr>
          <a:xfrm>
            <a:off x="11165058" y="2442503"/>
            <a:ext cx="1026942" cy="2176976"/>
          </a:xfrm>
          <a:custGeom>
            <a:avLst/>
            <a:gdLst>
              <a:gd name="connsiteX0" fmla="*/ 1282505 w 1308295"/>
              <a:gd name="connsiteY0" fmla="*/ 0 h 2236764"/>
              <a:gd name="connsiteX1" fmla="*/ 1308295 w 1308295"/>
              <a:gd name="connsiteY1" fmla="*/ 1136 h 2236764"/>
              <a:gd name="connsiteX2" fmla="*/ 1308295 w 1308295"/>
              <a:gd name="connsiteY2" fmla="*/ 2235629 h 2236764"/>
              <a:gd name="connsiteX3" fmla="*/ 1282505 w 1308295"/>
              <a:gd name="connsiteY3" fmla="*/ 2236764 h 2236764"/>
              <a:gd name="connsiteX4" fmla="*/ 0 w 1308295"/>
              <a:gd name="connsiteY4" fmla="*/ 1118382 h 2236764"/>
              <a:gd name="connsiteX5" fmla="*/ 1282505 w 1308295"/>
              <a:gd name="connsiteY5" fmla="*/ 0 h 223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8295" h="2236764">
                <a:moveTo>
                  <a:pt x="1282505" y="0"/>
                </a:moveTo>
                <a:lnTo>
                  <a:pt x="1308295" y="1136"/>
                </a:lnTo>
                <a:lnTo>
                  <a:pt x="1308295" y="2235629"/>
                </a:lnTo>
                <a:lnTo>
                  <a:pt x="1282505" y="2236764"/>
                </a:lnTo>
                <a:cubicBezTo>
                  <a:pt x="574197" y="2236764"/>
                  <a:pt x="0" y="1736047"/>
                  <a:pt x="0" y="1118382"/>
                </a:cubicBezTo>
                <a:cubicBezTo>
                  <a:pt x="0" y="500717"/>
                  <a:pt x="574197" y="0"/>
                  <a:pt x="128250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410FB0-A4C9-22F0-0FD2-DF5D8F3D3942}"/>
              </a:ext>
            </a:extLst>
          </p:cNvPr>
          <p:cNvSpPr txBox="1"/>
          <p:nvPr/>
        </p:nvSpPr>
        <p:spPr>
          <a:xfrm>
            <a:off x="7047914" y="35309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46004-EAED-25B1-9AAA-0FB80C37D779}"/>
              </a:ext>
            </a:extLst>
          </p:cNvPr>
          <p:cNvSpPr txBox="1"/>
          <p:nvPr/>
        </p:nvSpPr>
        <p:spPr>
          <a:xfrm rot="16200000">
            <a:off x="11393264" y="3207825"/>
            <a:ext cx="121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STEPS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6AEE36-3546-4196-23D1-D7C7F302E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1194956" y="3255934"/>
            <a:ext cx="490318" cy="550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304A5E-63A2-91B6-72D5-F038BBBA45EC}"/>
              </a:ext>
            </a:extLst>
          </p:cNvPr>
          <p:cNvSpPr txBox="1"/>
          <p:nvPr/>
        </p:nvSpPr>
        <p:spPr>
          <a:xfrm>
            <a:off x="2278966" y="815926"/>
            <a:ext cx="455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Steps Involved: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1BD14C-1A3F-7F56-B9D0-0898B8EAF268}"/>
              </a:ext>
            </a:extLst>
          </p:cNvPr>
          <p:cNvSpPr txBox="1"/>
          <p:nvPr/>
        </p:nvSpPr>
        <p:spPr>
          <a:xfrm>
            <a:off x="2377440" y="1786597"/>
            <a:ext cx="8310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IN" sz="2200" b="1" dirty="0">
                <a:solidFill>
                  <a:srgbClr val="002060"/>
                </a:solidFill>
              </a:rPr>
              <a:t>Object Detection – </a:t>
            </a:r>
            <a:r>
              <a:rPr lang="en-IN" sz="2000" dirty="0"/>
              <a:t>Identifies the license plate region.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Involves Binarization and Edge detection techniques.</a:t>
            </a:r>
            <a:r>
              <a:rPr lang="en-IN" sz="2200" b="1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48E37F4-425D-9C1A-1098-0BAE24E3BE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/>
          <a:stretch/>
        </p:blipFill>
        <p:spPr bwMode="auto">
          <a:xfrm>
            <a:off x="2127759" y="3380584"/>
            <a:ext cx="3529012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CF4F8A-3D09-67D5-F5EB-EC7F3EAE53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1" t="50000" r="-1"/>
          <a:stretch/>
        </p:blipFill>
        <p:spPr bwMode="auto">
          <a:xfrm>
            <a:off x="7570461" y="3380584"/>
            <a:ext cx="352901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26AA37-ED0E-3EB5-99CF-1CD61E35F2B5}"/>
              </a:ext>
            </a:extLst>
          </p:cNvPr>
          <p:cNvSpPr txBox="1"/>
          <p:nvPr/>
        </p:nvSpPr>
        <p:spPr>
          <a:xfrm>
            <a:off x="5811129" y="4561684"/>
            <a:ext cx="162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Edge Detection</a:t>
            </a:r>
          </a:p>
        </p:txBody>
      </p:sp>
    </p:spTree>
    <p:extLst>
      <p:ext uri="{BB962C8B-B14F-4D97-AF65-F5344CB8AC3E}">
        <p14:creationId xmlns:p14="http://schemas.microsoft.com/office/powerpoint/2010/main" val="177046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55FB7C-86A3-68A0-D532-D9AD5BF30FF3}"/>
              </a:ext>
            </a:extLst>
          </p:cNvPr>
          <p:cNvSpPr/>
          <p:nvPr/>
        </p:nvSpPr>
        <p:spPr>
          <a:xfrm>
            <a:off x="970671" y="0"/>
            <a:ext cx="1122132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E5DD42-1E5C-487F-333E-32DDE348E47C}"/>
              </a:ext>
            </a:extLst>
          </p:cNvPr>
          <p:cNvSpPr/>
          <p:nvPr/>
        </p:nvSpPr>
        <p:spPr>
          <a:xfrm>
            <a:off x="11165058" y="2442503"/>
            <a:ext cx="1026942" cy="2176976"/>
          </a:xfrm>
          <a:custGeom>
            <a:avLst/>
            <a:gdLst>
              <a:gd name="connsiteX0" fmla="*/ 1282505 w 1308295"/>
              <a:gd name="connsiteY0" fmla="*/ 0 h 2236764"/>
              <a:gd name="connsiteX1" fmla="*/ 1308295 w 1308295"/>
              <a:gd name="connsiteY1" fmla="*/ 1136 h 2236764"/>
              <a:gd name="connsiteX2" fmla="*/ 1308295 w 1308295"/>
              <a:gd name="connsiteY2" fmla="*/ 2235629 h 2236764"/>
              <a:gd name="connsiteX3" fmla="*/ 1282505 w 1308295"/>
              <a:gd name="connsiteY3" fmla="*/ 2236764 h 2236764"/>
              <a:gd name="connsiteX4" fmla="*/ 0 w 1308295"/>
              <a:gd name="connsiteY4" fmla="*/ 1118382 h 2236764"/>
              <a:gd name="connsiteX5" fmla="*/ 1282505 w 1308295"/>
              <a:gd name="connsiteY5" fmla="*/ 0 h 223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8295" h="2236764">
                <a:moveTo>
                  <a:pt x="1282505" y="0"/>
                </a:moveTo>
                <a:lnTo>
                  <a:pt x="1308295" y="1136"/>
                </a:lnTo>
                <a:lnTo>
                  <a:pt x="1308295" y="2235629"/>
                </a:lnTo>
                <a:lnTo>
                  <a:pt x="1282505" y="2236764"/>
                </a:lnTo>
                <a:cubicBezTo>
                  <a:pt x="574197" y="2236764"/>
                  <a:pt x="0" y="1736047"/>
                  <a:pt x="0" y="1118382"/>
                </a:cubicBezTo>
                <a:cubicBezTo>
                  <a:pt x="0" y="500717"/>
                  <a:pt x="574197" y="0"/>
                  <a:pt x="128250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410FB0-A4C9-22F0-0FD2-DF5D8F3D3942}"/>
              </a:ext>
            </a:extLst>
          </p:cNvPr>
          <p:cNvSpPr txBox="1"/>
          <p:nvPr/>
        </p:nvSpPr>
        <p:spPr>
          <a:xfrm>
            <a:off x="7047914" y="35309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46004-EAED-25B1-9AAA-0FB80C37D779}"/>
              </a:ext>
            </a:extLst>
          </p:cNvPr>
          <p:cNvSpPr txBox="1"/>
          <p:nvPr/>
        </p:nvSpPr>
        <p:spPr>
          <a:xfrm rot="16200000">
            <a:off x="11393264" y="3207825"/>
            <a:ext cx="121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STEPS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6AEE36-3546-4196-23D1-D7C7F302E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1194956" y="3255934"/>
            <a:ext cx="490318" cy="550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304A5E-63A2-91B6-72D5-F038BBBA45EC}"/>
              </a:ext>
            </a:extLst>
          </p:cNvPr>
          <p:cNvSpPr txBox="1"/>
          <p:nvPr/>
        </p:nvSpPr>
        <p:spPr>
          <a:xfrm>
            <a:off x="2278966" y="815926"/>
            <a:ext cx="455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Steps Involved: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2B78F1-14FA-37B3-16D9-AAFC14F5899B}"/>
              </a:ext>
            </a:extLst>
          </p:cNvPr>
          <p:cNvSpPr txBox="1"/>
          <p:nvPr/>
        </p:nvSpPr>
        <p:spPr>
          <a:xfrm>
            <a:off x="2391508" y="1603717"/>
            <a:ext cx="799044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b="1" dirty="0">
                <a:solidFill>
                  <a:srgbClr val="002060"/>
                </a:solidFill>
              </a:rPr>
              <a:t>Plate Localization -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the algorithm may first need to localize the region                                   0f the video where the plate is most likely to be present</a:t>
            </a:r>
            <a:r>
              <a:rPr lang="en-IN" sz="2000" b="1" dirty="0">
                <a:solidFill>
                  <a:srgbClr val="002060"/>
                </a:solidFill>
              </a:rPr>
              <a:t> 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200" b="1" dirty="0">
                <a:solidFill>
                  <a:srgbClr val="002060"/>
                </a:solidFill>
              </a:rPr>
              <a:t>Tracking -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license plate needs to be tracked across multiple frames of the video</a:t>
            </a:r>
            <a:r>
              <a:rPr lang="en-US" sz="2400" b="0" i="0" dirty="0">
                <a:solidFill>
                  <a:srgbClr val="374151"/>
                </a:solidFill>
                <a:effectLst/>
              </a:rPr>
              <a:t>.</a:t>
            </a:r>
            <a:endParaRPr lang="en-IN" sz="2200" b="1" dirty="0">
              <a:solidFill>
                <a:srgbClr val="00206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7BDC7C-C95C-02BB-1DA4-7772FBDED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882" y="3599891"/>
            <a:ext cx="5273700" cy="244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8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55FB7C-86A3-68A0-D532-D9AD5BF30FF3}"/>
              </a:ext>
            </a:extLst>
          </p:cNvPr>
          <p:cNvSpPr/>
          <p:nvPr/>
        </p:nvSpPr>
        <p:spPr>
          <a:xfrm>
            <a:off x="970671" y="0"/>
            <a:ext cx="1122132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E5DD42-1E5C-487F-333E-32DDE348E47C}"/>
              </a:ext>
            </a:extLst>
          </p:cNvPr>
          <p:cNvSpPr/>
          <p:nvPr/>
        </p:nvSpPr>
        <p:spPr>
          <a:xfrm>
            <a:off x="11165058" y="2442503"/>
            <a:ext cx="1026942" cy="2176976"/>
          </a:xfrm>
          <a:custGeom>
            <a:avLst/>
            <a:gdLst>
              <a:gd name="connsiteX0" fmla="*/ 1282505 w 1308295"/>
              <a:gd name="connsiteY0" fmla="*/ 0 h 2236764"/>
              <a:gd name="connsiteX1" fmla="*/ 1308295 w 1308295"/>
              <a:gd name="connsiteY1" fmla="*/ 1136 h 2236764"/>
              <a:gd name="connsiteX2" fmla="*/ 1308295 w 1308295"/>
              <a:gd name="connsiteY2" fmla="*/ 2235629 h 2236764"/>
              <a:gd name="connsiteX3" fmla="*/ 1282505 w 1308295"/>
              <a:gd name="connsiteY3" fmla="*/ 2236764 h 2236764"/>
              <a:gd name="connsiteX4" fmla="*/ 0 w 1308295"/>
              <a:gd name="connsiteY4" fmla="*/ 1118382 h 2236764"/>
              <a:gd name="connsiteX5" fmla="*/ 1282505 w 1308295"/>
              <a:gd name="connsiteY5" fmla="*/ 0 h 223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8295" h="2236764">
                <a:moveTo>
                  <a:pt x="1282505" y="0"/>
                </a:moveTo>
                <a:lnTo>
                  <a:pt x="1308295" y="1136"/>
                </a:lnTo>
                <a:lnTo>
                  <a:pt x="1308295" y="2235629"/>
                </a:lnTo>
                <a:lnTo>
                  <a:pt x="1282505" y="2236764"/>
                </a:lnTo>
                <a:cubicBezTo>
                  <a:pt x="574197" y="2236764"/>
                  <a:pt x="0" y="1736047"/>
                  <a:pt x="0" y="1118382"/>
                </a:cubicBezTo>
                <a:cubicBezTo>
                  <a:pt x="0" y="500717"/>
                  <a:pt x="574197" y="0"/>
                  <a:pt x="128250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410FB0-A4C9-22F0-0FD2-DF5D8F3D3942}"/>
              </a:ext>
            </a:extLst>
          </p:cNvPr>
          <p:cNvSpPr txBox="1"/>
          <p:nvPr/>
        </p:nvSpPr>
        <p:spPr>
          <a:xfrm>
            <a:off x="7047914" y="35309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46004-EAED-25B1-9AAA-0FB80C37D779}"/>
              </a:ext>
            </a:extLst>
          </p:cNvPr>
          <p:cNvSpPr txBox="1"/>
          <p:nvPr/>
        </p:nvSpPr>
        <p:spPr>
          <a:xfrm rot="16200000">
            <a:off x="11393264" y="3207825"/>
            <a:ext cx="121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>
                    <a:lumMod val="95000"/>
                  </a:schemeClr>
                </a:solidFill>
                <a:latin typeface="Bahnschrift SemiBold Condensed" panose="020B0502040204020203" pitchFamily="34" charset="0"/>
              </a:rPr>
              <a:t>TOPIC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6AEE36-3546-4196-23D1-D7C7F302E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1194956" y="3255934"/>
            <a:ext cx="490318" cy="550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AB1BC0-1C2E-2F84-C9A2-28C4273D6B10}"/>
              </a:ext>
            </a:extLst>
          </p:cNvPr>
          <p:cNvSpPr txBox="1"/>
          <p:nvPr/>
        </p:nvSpPr>
        <p:spPr>
          <a:xfrm>
            <a:off x="2391508" y="815926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Steps</a:t>
            </a:r>
            <a:r>
              <a:rPr lang="en-IN" sz="2400" b="1" dirty="0">
                <a:solidFill>
                  <a:srgbClr val="FF0000"/>
                </a:solidFill>
              </a:rPr>
              <a:t> Involved: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E4DC6-1A6C-9120-3DB4-AF8ED0E66527}"/>
              </a:ext>
            </a:extLst>
          </p:cNvPr>
          <p:cNvSpPr txBox="1"/>
          <p:nvPr/>
        </p:nvSpPr>
        <p:spPr>
          <a:xfrm>
            <a:off x="2405576" y="1631852"/>
            <a:ext cx="829672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002060"/>
                </a:solidFill>
              </a:rPr>
              <a:t>4. Character Segmentation: -</a:t>
            </a:r>
            <a:r>
              <a:rPr lang="en-IN" sz="2000" dirty="0"/>
              <a:t> Individual characters on the license plate are </a:t>
            </a:r>
          </a:p>
          <a:p>
            <a:r>
              <a:rPr lang="en-IN" sz="2000" b="1" dirty="0">
                <a:solidFill>
                  <a:srgbClr val="002060"/>
                </a:solidFill>
              </a:rPr>
              <a:t>                                                           </a:t>
            </a:r>
            <a:r>
              <a:rPr lang="en-IN" sz="2000" dirty="0"/>
              <a:t>separated.</a:t>
            </a:r>
          </a:p>
          <a:p>
            <a:endParaRPr lang="en-IN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Involves 2 steps: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Contour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Bounding boxes are applied</a:t>
            </a:r>
          </a:p>
          <a:p>
            <a:endParaRPr lang="en-IN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7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547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Aharoni</vt:lpstr>
      <vt:lpstr>Arial</vt:lpstr>
      <vt:lpstr>Arial Black</vt:lpstr>
      <vt:lpstr>Bahnschrift SemiBold Condensed</vt:lpstr>
      <vt:lpstr>Calibri</vt:lpstr>
      <vt:lpstr>Calibri Light</vt:lpstr>
      <vt:lpstr>Modern Love</vt:lpstr>
      <vt:lpstr>Söhne</vt:lpstr>
      <vt:lpstr>Söhne Mono</vt:lpstr>
      <vt:lpstr>Tw Cen MT Condensed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phani posina</dc:creator>
  <cp:lastModifiedBy>phani posina</cp:lastModifiedBy>
  <cp:revision>1</cp:revision>
  <dcterms:created xsi:type="dcterms:W3CDTF">2023-05-07T14:40:53Z</dcterms:created>
  <dcterms:modified xsi:type="dcterms:W3CDTF">2023-05-08T04:56:09Z</dcterms:modified>
</cp:coreProperties>
</file>