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7" r:id="rId2"/>
    <p:sldId id="480" r:id="rId3"/>
    <p:sldId id="1448943429" r:id="rId4"/>
    <p:sldId id="2076136946" r:id="rId5"/>
    <p:sldId id="322" r:id="rId6"/>
    <p:sldId id="333" r:id="rId7"/>
    <p:sldId id="356" r:id="rId8"/>
    <p:sldId id="310" r:id="rId9"/>
    <p:sldId id="3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i Raj" initials="PR" lastIdx="1" clrIdx="0">
    <p:extLst>
      <p:ext uri="{19B8F6BF-5375-455C-9EA6-DF929625EA0E}">
        <p15:presenceInfo xmlns:p15="http://schemas.microsoft.com/office/powerpoint/2012/main" userId="63e717c53131e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87179" autoAdjust="0"/>
  </p:normalViewPr>
  <p:slideViewPr>
    <p:cSldViewPr snapToGrid="0">
      <p:cViewPr varScale="1">
        <p:scale>
          <a:sx n="89" d="100"/>
          <a:sy n="89" d="100"/>
        </p:scale>
        <p:origin x="9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BCC2A-C5E0-483E-B845-6178EB3AEFEE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88858-95F3-4A74-8D66-55886EE4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9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88858-95F3-4A74-8D66-55886EE481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596DAE-4252-4DEA-A0E6-CA69996126C5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017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3ECA1-11DD-4567-B39D-5A221BBE8C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56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84ABCE9F-126E-4BD4-8CF9-9B3C17C5A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AB1BC86F-D71D-4F61-AF72-AC143DD26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A951028D-BDB6-4E34-B8EB-6037AF449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5976873-27E5-472B-A881-D60D9AE7A11E}" type="slidenum">
              <a:rPr lang="en-IN" altLang="en-US" smtClean="0"/>
              <a:pPr/>
              <a:t>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4FB74DF9-35C8-454A-BE6B-B02A6C279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DEADB941-4B69-429B-BCC7-3F23BDC81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C04B0EE-D9A2-4D1A-ABBC-24229A9CA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AD4A54C-BFFD-410A-ABB1-1D0E3B96DB6E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01A1-574C-4DF9-BB90-228CFD5C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CF107-8B27-48A0-939B-F5923E68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7715-E3D5-41CF-9D53-0CE4B41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6CE3-7CC4-454D-B47A-D2F2739F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7B9C-E7E8-44C6-BDE9-096643C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0F70-3FC0-4DCA-A474-96DE6AB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BEC5-2B82-4893-BEC9-D17F0C08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EF3C-E8A0-4998-90C5-2FC3BFF1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A97A-E5B3-43DB-ADD5-CF39224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FE50-F5DF-4E3B-BC00-C9DF3C7B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962BE-2D57-40C8-9594-BB161FC03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E88AF-01A6-48F8-A242-C36E48CE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324B-58C7-4341-A032-AEF3B416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37AF-17C8-4479-96FC-CC218492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0BE4-CD12-4DDB-8351-EC0D2721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>
            <a:extLst>
              <a:ext uri="{FF2B5EF4-FFF2-40B4-BE49-F238E27FC236}">
                <a16:creationId xmlns:a16="http://schemas.microsoft.com/office/drawing/2014/main" id="{ABC427AA-DDF7-491E-B72A-77664AF847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83533" cy="6553200"/>
            <a:chOff x="-1" y="0"/>
            <a:chExt cx="9137515" cy="49149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8C7271-2556-485A-8182-3176C5618CEC}"/>
                </a:ext>
              </a:extLst>
            </p:cNvPr>
            <p:cNvCxnSpPr/>
            <p:nvPr userDrawn="1"/>
          </p:nvCxnSpPr>
          <p:spPr bwMode="gray">
            <a:xfrm>
              <a:off x="14287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C97C4D-D45B-4B2A-B17C-E728DADD157A}"/>
                </a:ext>
              </a:extLst>
            </p:cNvPr>
            <p:cNvCxnSpPr/>
            <p:nvPr userDrawn="1"/>
          </p:nvCxnSpPr>
          <p:spPr bwMode="gray">
            <a:xfrm>
              <a:off x="295270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2E94DE-028E-4E65-9A86-4BF5467726C6}"/>
                </a:ext>
              </a:extLst>
            </p:cNvPr>
            <p:cNvCxnSpPr/>
            <p:nvPr userDrawn="1"/>
          </p:nvCxnSpPr>
          <p:spPr bwMode="gray">
            <a:xfrm>
              <a:off x="44766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377F08-1CD7-4D7B-8385-154624246C63}"/>
                </a:ext>
              </a:extLst>
            </p:cNvPr>
            <p:cNvCxnSpPr/>
            <p:nvPr userDrawn="1"/>
          </p:nvCxnSpPr>
          <p:spPr bwMode="gray">
            <a:xfrm>
              <a:off x="60006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8E1C56-D941-4CAB-B1EE-6D02B7009C2D}"/>
                </a:ext>
              </a:extLst>
            </p:cNvPr>
            <p:cNvCxnSpPr/>
            <p:nvPr userDrawn="1"/>
          </p:nvCxnSpPr>
          <p:spPr bwMode="gray">
            <a:xfrm>
              <a:off x="75405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8A6DBF-A924-47E4-805C-D270DADA93A8}"/>
                </a:ext>
              </a:extLst>
            </p:cNvPr>
            <p:cNvCxnSpPr/>
            <p:nvPr userDrawn="1"/>
          </p:nvCxnSpPr>
          <p:spPr bwMode="gray">
            <a:xfrm>
              <a:off x="90644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5132B3-D046-4E77-A3FE-6695511750C8}"/>
                </a:ext>
              </a:extLst>
            </p:cNvPr>
            <p:cNvCxnSpPr/>
            <p:nvPr userDrawn="1"/>
          </p:nvCxnSpPr>
          <p:spPr bwMode="gray">
            <a:xfrm>
              <a:off x="105884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6E3CC-7A3B-4C46-8D98-07A7E667B797}"/>
                </a:ext>
              </a:extLst>
            </p:cNvPr>
            <p:cNvCxnSpPr/>
            <p:nvPr userDrawn="1"/>
          </p:nvCxnSpPr>
          <p:spPr bwMode="gray">
            <a:xfrm>
              <a:off x="121124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A840FE-1B84-41A1-B316-9C210BDEF1FF}"/>
                </a:ext>
              </a:extLst>
            </p:cNvPr>
            <p:cNvCxnSpPr/>
            <p:nvPr userDrawn="1"/>
          </p:nvCxnSpPr>
          <p:spPr bwMode="gray">
            <a:xfrm>
              <a:off x="136364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0CE600-BE4C-48BB-9959-1E1FE0A76DBF}"/>
                </a:ext>
              </a:extLst>
            </p:cNvPr>
            <p:cNvCxnSpPr/>
            <p:nvPr userDrawn="1"/>
          </p:nvCxnSpPr>
          <p:spPr bwMode="gray">
            <a:xfrm>
              <a:off x="151762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8048B7-3E57-467B-A78A-C24B489B8505}"/>
                </a:ext>
              </a:extLst>
            </p:cNvPr>
            <p:cNvCxnSpPr/>
            <p:nvPr userDrawn="1"/>
          </p:nvCxnSpPr>
          <p:spPr bwMode="gray">
            <a:xfrm>
              <a:off x="167002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527880E-C455-4CC9-B75F-D3E003149D25}"/>
                </a:ext>
              </a:extLst>
            </p:cNvPr>
            <p:cNvCxnSpPr/>
            <p:nvPr userDrawn="1"/>
          </p:nvCxnSpPr>
          <p:spPr bwMode="gray">
            <a:xfrm>
              <a:off x="182242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443435-4291-4A45-B335-04BBECD3296C}"/>
                </a:ext>
              </a:extLst>
            </p:cNvPr>
            <p:cNvCxnSpPr/>
            <p:nvPr userDrawn="1"/>
          </p:nvCxnSpPr>
          <p:spPr bwMode="gray">
            <a:xfrm>
              <a:off x="1974820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306D4B-48C9-4585-ABAE-A222017BB48A}"/>
                </a:ext>
              </a:extLst>
            </p:cNvPr>
            <p:cNvCxnSpPr/>
            <p:nvPr userDrawn="1"/>
          </p:nvCxnSpPr>
          <p:spPr bwMode="gray">
            <a:xfrm>
              <a:off x="212880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49BACF-60EC-4EB6-91C8-3A8737CF1CDD}"/>
                </a:ext>
              </a:extLst>
            </p:cNvPr>
            <p:cNvCxnSpPr/>
            <p:nvPr userDrawn="1"/>
          </p:nvCxnSpPr>
          <p:spPr bwMode="gray">
            <a:xfrm>
              <a:off x="228120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8495C-AD95-4F98-BDB0-C991D413A803}"/>
                </a:ext>
              </a:extLst>
            </p:cNvPr>
            <p:cNvCxnSpPr/>
            <p:nvPr userDrawn="1"/>
          </p:nvCxnSpPr>
          <p:spPr bwMode="gray">
            <a:xfrm>
              <a:off x="243360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8C4C87-F896-4796-8D0C-722AB75D0D35}"/>
                </a:ext>
              </a:extLst>
            </p:cNvPr>
            <p:cNvCxnSpPr/>
            <p:nvPr userDrawn="1"/>
          </p:nvCxnSpPr>
          <p:spPr bwMode="gray">
            <a:xfrm>
              <a:off x="258599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69B9A7-61D4-4D99-B7A2-327FB68C8202}"/>
                </a:ext>
              </a:extLst>
            </p:cNvPr>
            <p:cNvCxnSpPr/>
            <p:nvPr userDrawn="1"/>
          </p:nvCxnSpPr>
          <p:spPr bwMode="gray">
            <a:xfrm>
              <a:off x="273839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9A10A4-0391-46F8-8A2B-8D0C5D2F0C17}"/>
                </a:ext>
              </a:extLst>
            </p:cNvPr>
            <p:cNvCxnSpPr/>
            <p:nvPr userDrawn="1"/>
          </p:nvCxnSpPr>
          <p:spPr bwMode="gray">
            <a:xfrm>
              <a:off x="289238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DBE452-E203-4F37-A6B2-ACA20E51141E}"/>
                </a:ext>
              </a:extLst>
            </p:cNvPr>
            <p:cNvCxnSpPr/>
            <p:nvPr userDrawn="1"/>
          </p:nvCxnSpPr>
          <p:spPr bwMode="gray">
            <a:xfrm>
              <a:off x="304477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7A68BB-F55E-4D45-899A-2FD7DA05A36D}"/>
                </a:ext>
              </a:extLst>
            </p:cNvPr>
            <p:cNvCxnSpPr/>
            <p:nvPr userDrawn="1"/>
          </p:nvCxnSpPr>
          <p:spPr bwMode="gray">
            <a:xfrm>
              <a:off x="319717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CDE3CF-B1C6-4B73-900F-36C808E5051A}"/>
                </a:ext>
              </a:extLst>
            </p:cNvPr>
            <p:cNvCxnSpPr/>
            <p:nvPr userDrawn="1"/>
          </p:nvCxnSpPr>
          <p:spPr bwMode="gray">
            <a:xfrm>
              <a:off x="334957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B7DFF-46DF-43C5-8D2D-B95E1BEE9E44}"/>
                </a:ext>
              </a:extLst>
            </p:cNvPr>
            <p:cNvCxnSpPr/>
            <p:nvPr userDrawn="1"/>
          </p:nvCxnSpPr>
          <p:spPr bwMode="gray">
            <a:xfrm>
              <a:off x="350197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54D7CF-DA69-40FE-A447-FCFEF4B5C527}"/>
                </a:ext>
              </a:extLst>
            </p:cNvPr>
            <p:cNvCxnSpPr/>
            <p:nvPr userDrawn="1"/>
          </p:nvCxnSpPr>
          <p:spPr bwMode="gray">
            <a:xfrm>
              <a:off x="365595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71F7E1-902C-453D-87DC-9D6F55F654CC}"/>
                </a:ext>
              </a:extLst>
            </p:cNvPr>
            <p:cNvCxnSpPr/>
            <p:nvPr userDrawn="1"/>
          </p:nvCxnSpPr>
          <p:spPr bwMode="gray">
            <a:xfrm>
              <a:off x="380835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AF75EE-7C09-4644-80C3-C7546BE4E754}"/>
                </a:ext>
              </a:extLst>
            </p:cNvPr>
            <p:cNvCxnSpPr/>
            <p:nvPr userDrawn="1"/>
          </p:nvCxnSpPr>
          <p:spPr bwMode="gray">
            <a:xfrm>
              <a:off x="396075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96B9B4-04AE-4981-AC08-379A88566240}"/>
                </a:ext>
              </a:extLst>
            </p:cNvPr>
            <p:cNvCxnSpPr/>
            <p:nvPr userDrawn="1"/>
          </p:nvCxnSpPr>
          <p:spPr bwMode="gray">
            <a:xfrm>
              <a:off x="411315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E1F637-DE7F-4140-9A61-798C82B9485F}"/>
                </a:ext>
              </a:extLst>
            </p:cNvPr>
            <p:cNvCxnSpPr/>
            <p:nvPr userDrawn="1"/>
          </p:nvCxnSpPr>
          <p:spPr bwMode="gray">
            <a:xfrm>
              <a:off x="426554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115063-A5E6-45D6-AA3D-566DE138E9DE}"/>
                </a:ext>
              </a:extLst>
            </p:cNvPr>
            <p:cNvCxnSpPr/>
            <p:nvPr userDrawn="1"/>
          </p:nvCxnSpPr>
          <p:spPr bwMode="gray">
            <a:xfrm>
              <a:off x="441953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86C1A9-A05D-4F45-AAE6-53485AD911D5}"/>
                </a:ext>
              </a:extLst>
            </p:cNvPr>
            <p:cNvCxnSpPr/>
            <p:nvPr userDrawn="1"/>
          </p:nvCxnSpPr>
          <p:spPr bwMode="gray">
            <a:xfrm>
              <a:off x="457193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3BB96E-813D-40E4-A398-F18153BF2E49}"/>
                </a:ext>
              </a:extLst>
            </p:cNvPr>
            <p:cNvCxnSpPr/>
            <p:nvPr userDrawn="1"/>
          </p:nvCxnSpPr>
          <p:spPr bwMode="gray">
            <a:xfrm>
              <a:off x="472432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891326-936C-449B-AB47-C0C9CD1E6458}"/>
                </a:ext>
              </a:extLst>
            </p:cNvPr>
            <p:cNvCxnSpPr/>
            <p:nvPr userDrawn="1"/>
          </p:nvCxnSpPr>
          <p:spPr bwMode="gray">
            <a:xfrm>
              <a:off x="487672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947600-6ECC-4912-AF85-6B5B27791304}"/>
                </a:ext>
              </a:extLst>
            </p:cNvPr>
            <p:cNvCxnSpPr/>
            <p:nvPr userDrawn="1"/>
          </p:nvCxnSpPr>
          <p:spPr bwMode="gray">
            <a:xfrm>
              <a:off x="502912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5BE6B4-689D-4272-B9C5-8417C7323EEE}"/>
                </a:ext>
              </a:extLst>
            </p:cNvPr>
            <p:cNvCxnSpPr/>
            <p:nvPr userDrawn="1"/>
          </p:nvCxnSpPr>
          <p:spPr bwMode="gray">
            <a:xfrm>
              <a:off x="5183110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FF57DF-197F-4D11-B8C2-4DCE76146078}"/>
                </a:ext>
              </a:extLst>
            </p:cNvPr>
            <p:cNvCxnSpPr/>
            <p:nvPr userDrawn="1"/>
          </p:nvCxnSpPr>
          <p:spPr bwMode="gray">
            <a:xfrm>
              <a:off x="533550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1428C2-C011-4776-A1A5-7768DDC1E76C}"/>
                </a:ext>
              </a:extLst>
            </p:cNvPr>
            <p:cNvCxnSpPr/>
            <p:nvPr userDrawn="1"/>
          </p:nvCxnSpPr>
          <p:spPr bwMode="gray">
            <a:xfrm>
              <a:off x="548790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B90E57-BB49-4613-A50B-1FD5DA734E33}"/>
                </a:ext>
              </a:extLst>
            </p:cNvPr>
            <p:cNvCxnSpPr/>
            <p:nvPr userDrawn="1"/>
          </p:nvCxnSpPr>
          <p:spPr bwMode="gray">
            <a:xfrm>
              <a:off x="564030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52384E-2981-4110-80E7-FC9549EE8455}"/>
                </a:ext>
              </a:extLst>
            </p:cNvPr>
            <p:cNvCxnSpPr/>
            <p:nvPr userDrawn="1"/>
          </p:nvCxnSpPr>
          <p:spPr bwMode="gray">
            <a:xfrm>
              <a:off x="579428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9E2800-5AE0-4903-B479-CEB98193923F}"/>
                </a:ext>
              </a:extLst>
            </p:cNvPr>
            <p:cNvCxnSpPr/>
            <p:nvPr userDrawn="1"/>
          </p:nvCxnSpPr>
          <p:spPr bwMode="gray">
            <a:xfrm>
              <a:off x="594668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77525FC-78C6-4385-9168-092493AFB860}"/>
                </a:ext>
              </a:extLst>
            </p:cNvPr>
            <p:cNvCxnSpPr/>
            <p:nvPr userDrawn="1"/>
          </p:nvCxnSpPr>
          <p:spPr bwMode="gray">
            <a:xfrm>
              <a:off x="609908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FA4AEB8-7514-47C7-8ACB-2372BBA27710}"/>
                </a:ext>
              </a:extLst>
            </p:cNvPr>
            <p:cNvCxnSpPr/>
            <p:nvPr userDrawn="1"/>
          </p:nvCxnSpPr>
          <p:spPr bwMode="gray">
            <a:xfrm>
              <a:off x="625148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CC5CDE-9B01-4C82-A4AC-A20D58DAB0EC}"/>
                </a:ext>
              </a:extLst>
            </p:cNvPr>
            <p:cNvCxnSpPr/>
            <p:nvPr userDrawn="1"/>
          </p:nvCxnSpPr>
          <p:spPr bwMode="gray">
            <a:xfrm>
              <a:off x="640387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545E12-ED9C-4219-9389-49E88761ED6E}"/>
                </a:ext>
              </a:extLst>
            </p:cNvPr>
            <p:cNvCxnSpPr/>
            <p:nvPr userDrawn="1"/>
          </p:nvCxnSpPr>
          <p:spPr bwMode="gray">
            <a:xfrm>
              <a:off x="655786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FE0D3A-D7C0-48EE-86F0-2FE3CDEFE2A8}"/>
                </a:ext>
              </a:extLst>
            </p:cNvPr>
            <p:cNvCxnSpPr/>
            <p:nvPr userDrawn="1"/>
          </p:nvCxnSpPr>
          <p:spPr bwMode="gray">
            <a:xfrm>
              <a:off x="671026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C34C8E-87A3-4F55-8F8A-A7CC7D1AFEF0}"/>
                </a:ext>
              </a:extLst>
            </p:cNvPr>
            <p:cNvCxnSpPr/>
            <p:nvPr userDrawn="1"/>
          </p:nvCxnSpPr>
          <p:spPr bwMode="gray">
            <a:xfrm>
              <a:off x="686266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C17437-3B4C-428B-894F-FB7DE3F4E1C7}"/>
                </a:ext>
              </a:extLst>
            </p:cNvPr>
            <p:cNvCxnSpPr/>
            <p:nvPr userDrawn="1"/>
          </p:nvCxnSpPr>
          <p:spPr bwMode="gray">
            <a:xfrm>
              <a:off x="701505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452447-7073-41BF-9E7E-13B68829CE59}"/>
                </a:ext>
              </a:extLst>
            </p:cNvPr>
            <p:cNvCxnSpPr/>
            <p:nvPr userDrawn="1"/>
          </p:nvCxnSpPr>
          <p:spPr bwMode="gray">
            <a:xfrm>
              <a:off x="716745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757FA0-93AC-4FC3-B1E4-A79B46CC188F}"/>
                </a:ext>
              </a:extLst>
            </p:cNvPr>
            <p:cNvCxnSpPr/>
            <p:nvPr userDrawn="1"/>
          </p:nvCxnSpPr>
          <p:spPr bwMode="gray">
            <a:xfrm>
              <a:off x="732144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751A1-DD13-425E-B77F-9A79AD1C3A33}"/>
                </a:ext>
              </a:extLst>
            </p:cNvPr>
            <p:cNvCxnSpPr/>
            <p:nvPr userDrawn="1"/>
          </p:nvCxnSpPr>
          <p:spPr bwMode="gray">
            <a:xfrm>
              <a:off x="747383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1108CF-A510-4209-8202-1AE21072BCF3}"/>
                </a:ext>
              </a:extLst>
            </p:cNvPr>
            <p:cNvCxnSpPr/>
            <p:nvPr userDrawn="1"/>
          </p:nvCxnSpPr>
          <p:spPr bwMode="gray">
            <a:xfrm>
              <a:off x="762623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020D692-C226-44B8-B310-89AC5569EFD3}"/>
                </a:ext>
              </a:extLst>
            </p:cNvPr>
            <p:cNvCxnSpPr/>
            <p:nvPr userDrawn="1"/>
          </p:nvCxnSpPr>
          <p:spPr bwMode="gray">
            <a:xfrm>
              <a:off x="777863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189B68-669D-4653-BE06-085846FD8466}"/>
                </a:ext>
              </a:extLst>
            </p:cNvPr>
            <p:cNvCxnSpPr/>
            <p:nvPr userDrawn="1"/>
          </p:nvCxnSpPr>
          <p:spPr bwMode="gray">
            <a:xfrm>
              <a:off x="793103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74A053-4306-4549-9897-FC512333B8E1}"/>
                </a:ext>
              </a:extLst>
            </p:cNvPr>
            <p:cNvCxnSpPr/>
            <p:nvPr userDrawn="1"/>
          </p:nvCxnSpPr>
          <p:spPr bwMode="gray">
            <a:xfrm>
              <a:off x="808501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0C75743-00B4-4E7A-9096-708C6846F0E2}"/>
                </a:ext>
              </a:extLst>
            </p:cNvPr>
            <p:cNvCxnSpPr/>
            <p:nvPr userDrawn="1"/>
          </p:nvCxnSpPr>
          <p:spPr bwMode="gray">
            <a:xfrm>
              <a:off x="823741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A02399-90A7-4B37-854C-7A8D14365491}"/>
                </a:ext>
              </a:extLst>
            </p:cNvPr>
            <p:cNvCxnSpPr/>
            <p:nvPr userDrawn="1"/>
          </p:nvCxnSpPr>
          <p:spPr bwMode="gray">
            <a:xfrm>
              <a:off x="838981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49D946-5F8B-41DB-98C2-9FBD230651F5}"/>
                </a:ext>
              </a:extLst>
            </p:cNvPr>
            <p:cNvCxnSpPr/>
            <p:nvPr userDrawn="1"/>
          </p:nvCxnSpPr>
          <p:spPr bwMode="gray">
            <a:xfrm>
              <a:off x="854221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EAA46E3-A9AF-4107-8586-49A815DE7662}"/>
                </a:ext>
              </a:extLst>
            </p:cNvPr>
            <p:cNvCxnSpPr/>
            <p:nvPr userDrawn="1"/>
          </p:nvCxnSpPr>
          <p:spPr bwMode="gray">
            <a:xfrm>
              <a:off x="869619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2BEB517-5092-4B45-B9AE-D55AF2679ED0}"/>
                </a:ext>
              </a:extLst>
            </p:cNvPr>
            <p:cNvCxnSpPr/>
            <p:nvPr userDrawn="1"/>
          </p:nvCxnSpPr>
          <p:spPr bwMode="gray">
            <a:xfrm>
              <a:off x="884859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ECD414-4DC7-4E24-900A-2B73C691D229}"/>
                </a:ext>
              </a:extLst>
            </p:cNvPr>
            <p:cNvCxnSpPr/>
            <p:nvPr userDrawn="1"/>
          </p:nvCxnSpPr>
          <p:spPr bwMode="gray">
            <a:xfrm>
              <a:off x="900099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FA3D447-4699-41A7-9F12-0BF79AEF1A45}"/>
                </a:ext>
              </a:extLst>
            </p:cNvPr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F837FC-241E-427A-BB1D-13340E66E897}"/>
                </a:ext>
              </a:extLst>
            </p:cNvPr>
            <p:cNvCxnSpPr/>
            <p:nvPr userDrawn="1"/>
          </p:nvCxnSpPr>
          <p:spPr bwMode="gray">
            <a:xfrm flipH="1">
              <a:off x="-1" y="15240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C9F166-E75C-46C4-AC0C-DDA02EF916B2}"/>
                </a:ext>
              </a:extLst>
            </p:cNvPr>
            <p:cNvCxnSpPr/>
            <p:nvPr userDrawn="1"/>
          </p:nvCxnSpPr>
          <p:spPr bwMode="gray">
            <a:xfrm flipH="1">
              <a:off x="-1" y="3063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9417A2D-A91A-452E-A7C1-55175861AFD4}"/>
                </a:ext>
              </a:extLst>
            </p:cNvPr>
            <p:cNvCxnSpPr/>
            <p:nvPr userDrawn="1"/>
          </p:nvCxnSpPr>
          <p:spPr bwMode="gray">
            <a:xfrm flipH="1">
              <a:off x="-1" y="4587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70DDBF-EDF4-4945-BFAF-EEB0CBBB5B6B}"/>
                </a:ext>
              </a:extLst>
            </p:cNvPr>
            <p:cNvCxnSpPr/>
            <p:nvPr userDrawn="1"/>
          </p:nvCxnSpPr>
          <p:spPr bwMode="gray">
            <a:xfrm flipH="1">
              <a:off x="-1" y="6111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76641F-77C3-4F73-A5B6-246089864517}"/>
                </a:ext>
              </a:extLst>
            </p:cNvPr>
            <p:cNvCxnSpPr/>
            <p:nvPr userDrawn="1"/>
          </p:nvCxnSpPr>
          <p:spPr bwMode="gray">
            <a:xfrm flipH="1">
              <a:off x="-1" y="7635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5CEA35-AE4E-4AA3-BD22-B5141F9D41B0}"/>
                </a:ext>
              </a:extLst>
            </p:cNvPr>
            <p:cNvCxnSpPr/>
            <p:nvPr userDrawn="1"/>
          </p:nvCxnSpPr>
          <p:spPr bwMode="gray">
            <a:xfrm flipH="1">
              <a:off x="-1" y="9175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B2A810C-AAC4-481C-B698-5FA0007D76EE}"/>
                </a:ext>
              </a:extLst>
            </p:cNvPr>
            <p:cNvCxnSpPr/>
            <p:nvPr userDrawn="1"/>
          </p:nvCxnSpPr>
          <p:spPr bwMode="gray">
            <a:xfrm flipH="1">
              <a:off x="-1" y="10699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6220399-1304-418A-A64A-91184D512622}"/>
                </a:ext>
              </a:extLst>
            </p:cNvPr>
            <p:cNvCxnSpPr/>
            <p:nvPr userDrawn="1"/>
          </p:nvCxnSpPr>
          <p:spPr bwMode="gray">
            <a:xfrm flipH="1">
              <a:off x="-1" y="12223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D368115-B76A-4E46-804A-A515AD8CE092}"/>
                </a:ext>
              </a:extLst>
            </p:cNvPr>
            <p:cNvCxnSpPr/>
            <p:nvPr userDrawn="1"/>
          </p:nvCxnSpPr>
          <p:spPr bwMode="gray">
            <a:xfrm flipH="1">
              <a:off x="-1" y="13747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C8D3653-A5C1-4E99-BFEE-A0D62E4D7E23}"/>
                </a:ext>
              </a:extLst>
            </p:cNvPr>
            <p:cNvCxnSpPr/>
            <p:nvPr userDrawn="1"/>
          </p:nvCxnSpPr>
          <p:spPr bwMode="gray">
            <a:xfrm flipH="1">
              <a:off x="-1" y="152876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2F22B9-5B05-49B4-9658-EE1070DF13ED}"/>
                </a:ext>
              </a:extLst>
            </p:cNvPr>
            <p:cNvCxnSpPr/>
            <p:nvPr userDrawn="1"/>
          </p:nvCxnSpPr>
          <p:spPr bwMode="gray">
            <a:xfrm flipH="1">
              <a:off x="-1" y="168116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2833C6-B11A-4DDF-AE61-B91A7D4D3A68}"/>
                </a:ext>
              </a:extLst>
            </p:cNvPr>
            <p:cNvCxnSpPr/>
            <p:nvPr userDrawn="1"/>
          </p:nvCxnSpPr>
          <p:spPr bwMode="gray">
            <a:xfrm flipH="1">
              <a:off x="-1" y="183356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ADDEB88-1DB1-4C2A-8F26-DAFC2E1ED5B0}"/>
                </a:ext>
              </a:extLst>
            </p:cNvPr>
            <p:cNvCxnSpPr/>
            <p:nvPr userDrawn="1"/>
          </p:nvCxnSpPr>
          <p:spPr bwMode="gray">
            <a:xfrm flipH="1">
              <a:off x="-1" y="19875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93A0EEE-1C1C-4928-980A-9377F17F82F0}"/>
                </a:ext>
              </a:extLst>
            </p:cNvPr>
            <p:cNvCxnSpPr/>
            <p:nvPr userDrawn="1"/>
          </p:nvCxnSpPr>
          <p:spPr bwMode="gray">
            <a:xfrm flipH="1">
              <a:off x="-1" y="21399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336957-B71D-439A-BE69-55B4F9E33FFA}"/>
                </a:ext>
              </a:extLst>
            </p:cNvPr>
            <p:cNvCxnSpPr/>
            <p:nvPr userDrawn="1"/>
          </p:nvCxnSpPr>
          <p:spPr bwMode="gray">
            <a:xfrm flipH="1">
              <a:off x="-1" y="22923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14E8232-18DA-46CE-AB2D-39239D8E02D2}"/>
                </a:ext>
              </a:extLst>
            </p:cNvPr>
            <p:cNvCxnSpPr/>
            <p:nvPr userDrawn="1"/>
          </p:nvCxnSpPr>
          <p:spPr bwMode="gray">
            <a:xfrm flipH="1">
              <a:off x="-1" y="24447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3B0E6B-D095-477E-ACA1-E8F35E6E8463}"/>
                </a:ext>
              </a:extLst>
            </p:cNvPr>
            <p:cNvCxnSpPr/>
            <p:nvPr userDrawn="1"/>
          </p:nvCxnSpPr>
          <p:spPr bwMode="gray">
            <a:xfrm flipH="1">
              <a:off x="-1" y="25987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220C67-0D39-45B2-81D0-BD014E0D2A8B}"/>
                </a:ext>
              </a:extLst>
            </p:cNvPr>
            <p:cNvCxnSpPr/>
            <p:nvPr userDrawn="1"/>
          </p:nvCxnSpPr>
          <p:spPr bwMode="gray">
            <a:xfrm flipH="1">
              <a:off x="-1" y="27511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17DB816-C8B5-45ED-AD86-22BC23C44D51}"/>
                </a:ext>
              </a:extLst>
            </p:cNvPr>
            <p:cNvCxnSpPr/>
            <p:nvPr userDrawn="1"/>
          </p:nvCxnSpPr>
          <p:spPr bwMode="gray">
            <a:xfrm flipH="1">
              <a:off x="-1" y="29035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B6156E6-601C-45E5-9781-1D524BFF4E86}"/>
                </a:ext>
              </a:extLst>
            </p:cNvPr>
            <p:cNvCxnSpPr/>
            <p:nvPr userDrawn="1"/>
          </p:nvCxnSpPr>
          <p:spPr bwMode="gray">
            <a:xfrm flipH="1">
              <a:off x="-1" y="30575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AE376C-151E-46A6-82CB-3A41B8EBCD92}"/>
                </a:ext>
              </a:extLst>
            </p:cNvPr>
            <p:cNvCxnSpPr/>
            <p:nvPr userDrawn="1"/>
          </p:nvCxnSpPr>
          <p:spPr bwMode="gray">
            <a:xfrm flipH="1">
              <a:off x="-1" y="32099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CC0088D-1D3E-4C49-8C86-29F89ED1D8A8}"/>
                </a:ext>
              </a:extLst>
            </p:cNvPr>
            <p:cNvCxnSpPr/>
            <p:nvPr userDrawn="1"/>
          </p:nvCxnSpPr>
          <p:spPr bwMode="gray">
            <a:xfrm flipH="1">
              <a:off x="-1" y="33623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948EA8-4FBC-4A5C-9C21-027442B69704}"/>
                </a:ext>
              </a:extLst>
            </p:cNvPr>
            <p:cNvCxnSpPr/>
            <p:nvPr userDrawn="1"/>
          </p:nvCxnSpPr>
          <p:spPr bwMode="gray">
            <a:xfrm flipH="1">
              <a:off x="-1" y="35147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190BF55-CD45-4713-A03B-4B590015AF03}"/>
                </a:ext>
              </a:extLst>
            </p:cNvPr>
            <p:cNvCxnSpPr/>
            <p:nvPr userDrawn="1"/>
          </p:nvCxnSpPr>
          <p:spPr bwMode="gray">
            <a:xfrm flipH="1">
              <a:off x="-1" y="36687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84D8239-8D11-4119-82A3-F098D806B3D1}"/>
                </a:ext>
              </a:extLst>
            </p:cNvPr>
            <p:cNvCxnSpPr/>
            <p:nvPr userDrawn="1"/>
          </p:nvCxnSpPr>
          <p:spPr bwMode="gray">
            <a:xfrm flipH="1">
              <a:off x="-1" y="38211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E489BE2-4E37-4264-ABA0-2A0C7CCAEA70}"/>
                </a:ext>
              </a:extLst>
            </p:cNvPr>
            <p:cNvCxnSpPr/>
            <p:nvPr userDrawn="1"/>
          </p:nvCxnSpPr>
          <p:spPr bwMode="gray">
            <a:xfrm flipH="1">
              <a:off x="-1" y="39735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11341D-329F-4491-A267-EBC0CCF533B1}"/>
                </a:ext>
              </a:extLst>
            </p:cNvPr>
            <p:cNvCxnSpPr/>
            <p:nvPr userDrawn="1"/>
          </p:nvCxnSpPr>
          <p:spPr bwMode="gray">
            <a:xfrm flipH="1">
              <a:off x="-1" y="41259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B4D1E5B-6227-4BBF-8234-C8D91F125BCC}"/>
                </a:ext>
              </a:extLst>
            </p:cNvPr>
            <p:cNvCxnSpPr/>
            <p:nvPr userDrawn="1"/>
          </p:nvCxnSpPr>
          <p:spPr bwMode="gray">
            <a:xfrm flipH="1">
              <a:off x="-1" y="427990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338BA4F-7B90-4910-823E-5C2F768CAC3A}"/>
                </a:ext>
              </a:extLst>
            </p:cNvPr>
            <p:cNvCxnSpPr/>
            <p:nvPr userDrawn="1"/>
          </p:nvCxnSpPr>
          <p:spPr bwMode="gray">
            <a:xfrm flipH="1">
              <a:off x="-1" y="44386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9850563-4DC3-4B30-B588-8D51409764EB}"/>
                </a:ext>
              </a:extLst>
            </p:cNvPr>
            <p:cNvCxnSpPr/>
            <p:nvPr userDrawn="1"/>
          </p:nvCxnSpPr>
          <p:spPr bwMode="gray">
            <a:xfrm flipH="1">
              <a:off x="-1" y="45910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44A44E1-8A24-4714-B96E-89474CF3E117}"/>
                </a:ext>
              </a:extLst>
            </p:cNvPr>
            <p:cNvCxnSpPr/>
            <p:nvPr userDrawn="1"/>
          </p:nvCxnSpPr>
          <p:spPr bwMode="gray">
            <a:xfrm flipH="1">
              <a:off x="-1" y="47434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40335A5-7D6F-4A7A-B81D-F2C141589D5D}"/>
                </a:ext>
              </a:extLst>
            </p:cNvPr>
            <p:cNvCxnSpPr/>
            <p:nvPr userDrawn="1"/>
          </p:nvCxnSpPr>
          <p:spPr bwMode="gray">
            <a:xfrm flipH="1">
              <a:off x="-1" y="48974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15A393-263A-44DD-9E7B-CF937D882030}"/>
              </a:ext>
            </a:extLst>
          </p:cNvPr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4D370D24-B913-4CD0-958F-6BD0805D10F9}"/>
                </a:ext>
              </a:extLst>
            </p:cNvPr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F4FCC6A5-6035-481D-AE0B-5AA02590EBC4}"/>
                </a:ext>
              </a:extLst>
            </p:cNvPr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1ED6C2D-1A2E-4C1D-82DC-D814F7FFBE36}"/>
              </a:ext>
            </a:extLst>
          </p:cNvPr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BE5FCC22-DCC0-4C8E-9E6A-24ACAE84A1CA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F97847A4-24AA-4499-B651-F8638720D05E}"/>
                </a:ext>
              </a:extLst>
            </p:cNvPr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D72B0A63-5400-4848-BECF-65D4196E3911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</p:grpSp>
      <p:sp>
        <p:nvSpPr>
          <p:cNvPr id="109" name="Freeform 17">
            <a:extLst>
              <a:ext uri="{FF2B5EF4-FFF2-40B4-BE49-F238E27FC236}">
                <a16:creationId xmlns:a16="http://schemas.microsoft.com/office/drawing/2014/main" id="{59EE46E4-CC96-4F1F-8F30-8A31B9CA3FC4}"/>
              </a:ext>
            </a:extLst>
          </p:cNvPr>
          <p:cNvSpPr>
            <a:spLocks/>
          </p:cNvSpPr>
          <p:nvPr userDrawn="1"/>
        </p:nvSpPr>
        <p:spPr bwMode="gray">
          <a:xfrm>
            <a:off x="0" y="3530600"/>
            <a:ext cx="3210984" cy="768351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800" dirty="0">
              <a:latin typeface="+mn-lt"/>
            </a:endParaRPr>
          </a:p>
        </p:txBody>
      </p:sp>
      <p:grpSp>
        <p:nvGrpSpPr>
          <p:cNvPr id="110" name="Group 5">
            <a:extLst>
              <a:ext uri="{FF2B5EF4-FFF2-40B4-BE49-F238E27FC236}">
                <a16:creationId xmlns:a16="http://schemas.microsoft.com/office/drawing/2014/main" id="{A1EBD400-E919-4E69-B656-7EE97C0E1C3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00052" y="3731684"/>
            <a:ext cx="2239433" cy="336549"/>
            <a:chOff x="119" y="2341"/>
            <a:chExt cx="1805" cy="271"/>
          </a:xfrm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8ADA4606-9249-4CCC-9953-B8838E85FFDB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 dirty="0">
                <a:latin typeface="+mn-lt"/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51473547-18DC-4C59-8636-0195ECFEE0C9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4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 dirty="0">
                <a:latin typeface="+mn-lt"/>
              </a:endParaRPr>
            </a:p>
          </p:txBody>
        </p:sp>
      </p:grpSp>
      <p:sp>
        <p:nvSpPr>
          <p:cNvPr id="113" name="Parallelogram 25">
            <a:extLst>
              <a:ext uri="{FF2B5EF4-FFF2-40B4-BE49-F238E27FC236}">
                <a16:creationId xmlns:a16="http://schemas.microsoft.com/office/drawing/2014/main" id="{3B2657B8-CFD2-4CEC-AEBB-77F46970414F}"/>
              </a:ext>
            </a:extLst>
          </p:cNvPr>
          <p:cNvSpPr/>
          <p:nvPr userDrawn="1"/>
        </p:nvSpPr>
        <p:spPr bwMode="gray">
          <a:xfrm>
            <a:off x="5757333" y="4233"/>
            <a:ext cx="6434667" cy="6553200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800" dirty="0">
              <a:latin typeface="+mn-lt"/>
            </a:endParaRPr>
          </a:p>
        </p:txBody>
      </p:sp>
      <p:sp>
        <p:nvSpPr>
          <p:cNvPr id="114" name="TextBox 120">
            <a:extLst>
              <a:ext uri="{FF2B5EF4-FFF2-40B4-BE49-F238E27FC236}">
                <a16:creationId xmlns:a16="http://schemas.microsoft.com/office/drawing/2014/main" id="{917BE3D8-FC39-4DB4-8B81-97EE6FB723F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207670" y="6580717"/>
            <a:ext cx="3806297" cy="276997"/>
          </a:xfrm>
          <a:prstGeom prst="rect">
            <a:avLst/>
          </a:prstGeom>
          <a:noFill/>
          <a:ln>
            <a:noFill/>
          </a:ln>
        </p:spPr>
        <p:txBody>
          <a:bodyPr wrap="none" lIns="91439" tIns="45719" rIns="91439" bIns="45719"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dirty="0">
                <a:solidFill>
                  <a:srgbClr val="404040"/>
                </a:solidFill>
              </a:rPr>
              <a:t>Restricted Circulation | L&amp;T Technology Services | ©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rtlCol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306336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C4CD5397-581F-443E-8BAE-DF4C4AD414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795867"/>
            <a:ext cx="12183533" cy="5833533"/>
            <a:chOff x="-1" y="596901"/>
            <a:chExt cx="9137515" cy="43751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F1B26F-0DB0-4F6A-9A42-20DFD20D5537}"/>
                </a:ext>
              </a:extLst>
            </p:cNvPr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059A42-3E4B-432F-8EFF-986949F8D25B}"/>
                </a:ext>
              </a:extLst>
            </p:cNvPr>
            <p:cNvCxnSpPr/>
            <p:nvPr userDrawn="1"/>
          </p:nvCxnSpPr>
          <p:spPr bwMode="gray">
            <a:xfrm rot="5400000">
              <a:off x="4568757" y="-382104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360E27-5D68-43DD-99BC-5643B6CC3F70}"/>
                </a:ext>
              </a:extLst>
            </p:cNvPr>
            <p:cNvCxnSpPr/>
            <p:nvPr userDrawn="1"/>
          </p:nvCxnSpPr>
          <p:spPr bwMode="gray">
            <a:xfrm rot="5400000">
              <a:off x="4568757" y="-36702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D68FE8-7617-4FA2-BFB4-9CE86DEF1DF1}"/>
                </a:ext>
              </a:extLst>
            </p:cNvPr>
            <p:cNvCxnSpPr/>
            <p:nvPr userDrawn="1"/>
          </p:nvCxnSpPr>
          <p:spPr bwMode="gray">
            <a:xfrm rot="5400000">
              <a:off x="4568757" y="-351941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F5B2F8-0D9B-4861-A47C-D2D574F746E2}"/>
                </a:ext>
              </a:extLst>
            </p:cNvPr>
            <p:cNvCxnSpPr/>
            <p:nvPr userDrawn="1"/>
          </p:nvCxnSpPr>
          <p:spPr bwMode="gray">
            <a:xfrm rot="5400000">
              <a:off x="4568757" y="-336860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07948B-E608-412B-A53D-FDE2C5F3E7F7}"/>
                </a:ext>
              </a:extLst>
            </p:cNvPr>
            <p:cNvCxnSpPr/>
            <p:nvPr userDrawn="1"/>
          </p:nvCxnSpPr>
          <p:spPr bwMode="gray">
            <a:xfrm rot="5400000">
              <a:off x="4568757" y="-321938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8610A9-E5E4-475D-A2FB-872B61DAA7F0}"/>
                </a:ext>
              </a:extLst>
            </p:cNvPr>
            <p:cNvCxnSpPr/>
            <p:nvPr userDrawn="1"/>
          </p:nvCxnSpPr>
          <p:spPr bwMode="gray">
            <a:xfrm rot="5400000">
              <a:off x="4568757" y="-306856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7568A2-C933-4518-9CA8-16B9C3B1B733}"/>
                </a:ext>
              </a:extLst>
            </p:cNvPr>
            <p:cNvCxnSpPr/>
            <p:nvPr userDrawn="1"/>
          </p:nvCxnSpPr>
          <p:spPr bwMode="gray">
            <a:xfrm rot="5400000">
              <a:off x="4568757" y="-29177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BA9199-01CC-4E8E-9004-19830C7999CC}"/>
                </a:ext>
              </a:extLst>
            </p:cNvPr>
            <p:cNvCxnSpPr/>
            <p:nvPr userDrawn="1"/>
          </p:nvCxnSpPr>
          <p:spPr bwMode="gray">
            <a:xfrm rot="5400000">
              <a:off x="4568757" y="-276694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F3781A-133E-4406-A3CA-E035157F294D}"/>
                </a:ext>
              </a:extLst>
            </p:cNvPr>
            <p:cNvCxnSpPr/>
            <p:nvPr userDrawn="1"/>
          </p:nvCxnSpPr>
          <p:spPr bwMode="gray">
            <a:xfrm rot="5400000">
              <a:off x="4568757" y="-26161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64C04C-18F1-4254-93D5-06640C2AA542}"/>
                </a:ext>
              </a:extLst>
            </p:cNvPr>
            <p:cNvCxnSpPr/>
            <p:nvPr userDrawn="1"/>
          </p:nvCxnSpPr>
          <p:spPr bwMode="gray">
            <a:xfrm rot="5400000">
              <a:off x="4568757" y="-246531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A94A49-3672-4EE2-9094-FB689F7CD85E}"/>
                </a:ext>
              </a:extLst>
            </p:cNvPr>
            <p:cNvCxnSpPr/>
            <p:nvPr userDrawn="1"/>
          </p:nvCxnSpPr>
          <p:spPr bwMode="gray">
            <a:xfrm rot="5400000">
              <a:off x="4568757" y="-231450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7A2158-1BEF-4431-8AB4-F30E9FE74524}"/>
                </a:ext>
              </a:extLst>
            </p:cNvPr>
            <p:cNvCxnSpPr/>
            <p:nvPr userDrawn="1"/>
          </p:nvCxnSpPr>
          <p:spPr bwMode="gray">
            <a:xfrm rot="5400000">
              <a:off x="4568757" y="-21636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43C745-34C7-42FD-9378-062A08649458}"/>
                </a:ext>
              </a:extLst>
            </p:cNvPr>
            <p:cNvCxnSpPr/>
            <p:nvPr userDrawn="1"/>
          </p:nvCxnSpPr>
          <p:spPr bwMode="gray">
            <a:xfrm rot="5400000">
              <a:off x="4568757" y="-201288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38E56D-22F9-43E9-BDD3-0A4957247F91}"/>
                </a:ext>
              </a:extLst>
            </p:cNvPr>
            <p:cNvCxnSpPr/>
            <p:nvPr userDrawn="1"/>
          </p:nvCxnSpPr>
          <p:spPr bwMode="gray">
            <a:xfrm rot="5400000">
              <a:off x="4568757" y="-18636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2EDE27-1A8A-470B-B741-0940AFB2A72D}"/>
                </a:ext>
              </a:extLst>
            </p:cNvPr>
            <p:cNvCxnSpPr/>
            <p:nvPr userDrawn="1"/>
          </p:nvCxnSpPr>
          <p:spPr bwMode="gray">
            <a:xfrm rot="5400000">
              <a:off x="4568757" y="-171284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7D9F7A-09A3-403F-A079-51EBAC3DA8C5}"/>
                </a:ext>
              </a:extLst>
            </p:cNvPr>
            <p:cNvCxnSpPr/>
            <p:nvPr userDrawn="1"/>
          </p:nvCxnSpPr>
          <p:spPr bwMode="gray">
            <a:xfrm rot="5400000">
              <a:off x="4568757" y="-1562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1043A9-3AB4-4F3F-8B95-39741A15CF95}"/>
                </a:ext>
              </a:extLst>
            </p:cNvPr>
            <p:cNvCxnSpPr/>
            <p:nvPr userDrawn="1"/>
          </p:nvCxnSpPr>
          <p:spPr bwMode="gray">
            <a:xfrm rot="5400000">
              <a:off x="4568757" y="-141121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F6D6BB-7C5D-4D6D-AF27-B213558959B7}"/>
                </a:ext>
              </a:extLst>
            </p:cNvPr>
            <p:cNvCxnSpPr/>
            <p:nvPr userDrawn="1"/>
          </p:nvCxnSpPr>
          <p:spPr bwMode="gray">
            <a:xfrm rot="5400000">
              <a:off x="4568757" y="-126040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30C4315-436D-4DF5-A59A-67E9DC2F9D55}"/>
                </a:ext>
              </a:extLst>
            </p:cNvPr>
            <p:cNvCxnSpPr/>
            <p:nvPr userDrawn="1"/>
          </p:nvCxnSpPr>
          <p:spPr bwMode="gray">
            <a:xfrm rot="5400000">
              <a:off x="4568757" y="-11095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A7EBE2-5B49-451A-90C4-5E10A1B70A36}"/>
                </a:ext>
              </a:extLst>
            </p:cNvPr>
            <p:cNvCxnSpPr/>
            <p:nvPr userDrawn="1"/>
          </p:nvCxnSpPr>
          <p:spPr bwMode="gray">
            <a:xfrm rot="5400000">
              <a:off x="4568757" y="-95878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1760A5-BFD2-411E-B868-5B25E23AB4D6}"/>
                </a:ext>
              </a:extLst>
            </p:cNvPr>
            <p:cNvCxnSpPr/>
            <p:nvPr userDrawn="1"/>
          </p:nvCxnSpPr>
          <p:spPr bwMode="gray">
            <a:xfrm rot="5400000">
              <a:off x="4568757" y="-80796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07C21A-998E-4450-845E-8507DE0BB495}"/>
                </a:ext>
              </a:extLst>
            </p:cNvPr>
            <p:cNvCxnSpPr/>
            <p:nvPr userDrawn="1"/>
          </p:nvCxnSpPr>
          <p:spPr bwMode="gray">
            <a:xfrm rot="5400000">
              <a:off x="4568757" y="-6571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B5EC71-D5A6-4F54-B451-7710191EED50}"/>
                </a:ext>
              </a:extLst>
            </p:cNvPr>
            <p:cNvCxnSpPr/>
            <p:nvPr userDrawn="1"/>
          </p:nvCxnSpPr>
          <p:spPr bwMode="gray">
            <a:xfrm rot="5400000">
              <a:off x="4568757" y="-5079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A3AAAF-4CD2-4A9D-AE8F-017821D2A92F}"/>
                </a:ext>
              </a:extLst>
            </p:cNvPr>
            <p:cNvCxnSpPr/>
            <p:nvPr userDrawn="1"/>
          </p:nvCxnSpPr>
          <p:spPr bwMode="gray">
            <a:xfrm rot="5400000">
              <a:off x="4568757" y="-35711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EB08D1-62B7-43E7-85FD-FD37E5D7A3E9}"/>
                </a:ext>
              </a:extLst>
            </p:cNvPr>
            <p:cNvCxnSpPr/>
            <p:nvPr userDrawn="1"/>
          </p:nvCxnSpPr>
          <p:spPr bwMode="gray">
            <a:xfrm rot="5400000">
              <a:off x="4568757" y="-20630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B76E34-E839-4C0B-885E-A093818CFA12}"/>
                </a:ext>
              </a:extLst>
            </p:cNvPr>
            <p:cNvCxnSpPr/>
            <p:nvPr userDrawn="1"/>
          </p:nvCxnSpPr>
          <p:spPr bwMode="gray">
            <a:xfrm rot="5400000">
              <a:off x="4568757" y="-554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848C5C-8CC9-47C0-B31D-6178B7C5F579}"/>
                </a:ext>
              </a:extLst>
            </p:cNvPr>
            <p:cNvCxnSpPr/>
            <p:nvPr userDrawn="1"/>
          </p:nvCxnSpPr>
          <p:spPr bwMode="gray">
            <a:xfrm rot="5400000">
              <a:off x="4568757" y="9531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47F8FC-8B21-4790-99AF-D39282A71924}"/>
                </a:ext>
              </a:extLst>
            </p:cNvPr>
            <p:cNvCxnSpPr/>
            <p:nvPr userDrawn="1"/>
          </p:nvCxnSpPr>
          <p:spPr bwMode="gray">
            <a:xfrm rot="5400000">
              <a:off x="4568757" y="2461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2D5964-2DB3-4502-A741-FB8668C8E702}"/>
                </a:ext>
              </a:extLst>
            </p:cNvPr>
            <p:cNvCxnSpPr/>
            <p:nvPr userDrawn="1"/>
          </p:nvCxnSpPr>
          <p:spPr bwMode="gray">
            <a:xfrm rot="5400000">
              <a:off x="4568757" y="39694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B4B529-99FA-44E9-AE4F-C0FC6EF4B852}"/>
                </a:ext>
              </a:extLst>
            </p:cNvPr>
            <p:cNvCxnSpPr/>
            <p:nvPr userDrawn="1"/>
          </p:nvCxnSpPr>
          <p:spPr bwMode="gray">
            <a:xfrm>
              <a:off x="142872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55BFE7-31D6-4857-9218-E9999674175A}"/>
                </a:ext>
              </a:extLst>
            </p:cNvPr>
            <p:cNvCxnSpPr/>
            <p:nvPr userDrawn="1"/>
          </p:nvCxnSpPr>
          <p:spPr bwMode="gray">
            <a:xfrm>
              <a:off x="295270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3DED93-D78B-43C4-BF8D-528ED5D3D18F}"/>
                </a:ext>
              </a:extLst>
            </p:cNvPr>
            <p:cNvCxnSpPr/>
            <p:nvPr userDrawn="1"/>
          </p:nvCxnSpPr>
          <p:spPr bwMode="gray">
            <a:xfrm>
              <a:off x="447667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3656DC-0239-4AD5-92E9-CAC2588E8C41}"/>
                </a:ext>
              </a:extLst>
            </p:cNvPr>
            <p:cNvCxnSpPr/>
            <p:nvPr userDrawn="1"/>
          </p:nvCxnSpPr>
          <p:spPr bwMode="gray">
            <a:xfrm>
              <a:off x="600065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B9DCA5B-57C5-467F-9BCA-3BEA499F7E81}"/>
                </a:ext>
              </a:extLst>
            </p:cNvPr>
            <p:cNvCxnSpPr/>
            <p:nvPr userDrawn="1"/>
          </p:nvCxnSpPr>
          <p:spPr bwMode="gray">
            <a:xfrm>
              <a:off x="75405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A164A0-B1C8-4C09-B68E-19E881B137DE}"/>
                </a:ext>
              </a:extLst>
            </p:cNvPr>
            <p:cNvCxnSpPr/>
            <p:nvPr userDrawn="1"/>
          </p:nvCxnSpPr>
          <p:spPr bwMode="gray">
            <a:xfrm>
              <a:off x="906449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58AD3B8-3902-48B8-B808-7D407E110275}"/>
                </a:ext>
              </a:extLst>
            </p:cNvPr>
            <p:cNvCxnSpPr/>
            <p:nvPr userDrawn="1"/>
          </p:nvCxnSpPr>
          <p:spPr bwMode="gray">
            <a:xfrm>
              <a:off x="105884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4E7742-2B05-49FC-B2DB-630937D6848C}"/>
                </a:ext>
              </a:extLst>
            </p:cNvPr>
            <p:cNvCxnSpPr/>
            <p:nvPr userDrawn="1"/>
          </p:nvCxnSpPr>
          <p:spPr bwMode="gray">
            <a:xfrm>
              <a:off x="1211244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B4897B-592A-4DE1-97C9-3B879C6BB53B}"/>
                </a:ext>
              </a:extLst>
            </p:cNvPr>
            <p:cNvCxnSpPr/>
            <p:nvPr userDrawn="1"/>
          </p:nvCxnSpPr>
          <p:spPr bwMode="gray">
            <a:xfrm>
              <a:off x="1363642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F29C05-DAF8-43C4-AC1A-CC0EB4E8B88F}"/>
                </a:ext>
              </a:extLst>
            </p:cNvPr>
            <p:cNvCxnSpPr/>
            <p:nvPr userDrawn="1"/>
          </p:nvCxnSpPr>
          <p:spPr bwMode="gray">
            <a:xfrm>
              <a:off x="1517627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28AA13-BD73-4514-B229-77F9BFE9E723}"/>
                </a:ext>
              </a:extLst>
            </p:cNvPr>
            <p:cNvCxnSpPr/>
            <p:nvPr userDrawn="1"/>
          </p:nvCxnSpPr>
          <p:spPr bwMode="gray">
            <a:xfrm>
              <a:off x="1670024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F8CFD42-90D2-49F9-81AD-4EBBF8A7CD57}"/>
                </a:ext>
              </a:extLst>
            </p:cNvPr>
            <p:cNvCxnSpPr/>
            <p:nvPr userDrawn="1"/>
          </p:nvCxnSpPr>
          <p:spPr bwMode="gray">
            <a:xfrm>
              <a:off x="1822422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CA8E6C-C2A7-49EC-B88E-D23BD5119901}"/>
                </a:ext>
              </a:extLst>
            </p:cNvPr>
            <p:cNvCxnSpPr/>
            <p:nvPr userDrawn="1"/>
          </p:nvCxnSpPr>
          <p:spPr bwMode="gray">
            <a:xfrm>
              <a:off x="1974820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E7095D7-9151-4E95-9568-5B642556270F}"/>
                </a:ext>
              </a:extLst>
            </p:cNvPr>
            <p:cNvCxnSpPr/>
            <p:nvPr userDrawn="1"/>
          </p:nvCxnSpPr>
          <p:spPr bwMode="gray">
            <a:xfrm>
              <a:off x="212880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A07AC2-312E-4CEF-9815-DF276D5475C9}"/>
                </a:ext>
              </a:extLst>
            </p:cNvPr>
            <p:cNvCxnSpPr/>
            <p:nvPr userDrawn="1"/>
          </p:nvCxnSpPr>
          <p:spPr bwMode="gray">
            <a:xfrm>
              <a:off x="2281203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80DF5D-5D40-4708-83AE-6CAB779D59B6}"/>
                </a:ext>
              </a:extLst>
            </p:cNvPr>
            <p:cNvCxnSpPr/>
            <p:nvPr userDrawn="1"/>
          </p:nvCxnSpPr>
          <p:spPr bwMode="gray">
            <a:xfrm>
              <a:off x="243360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FACD9E-D406-499C-A930-0189A31D5A85}"/>
                </a:ext>
              </a:extLst>
            </p:cNvPr>
            <p:cNvCxnSpPr/>
            <p:nvPr userDrawn="1"/>
          </p:nvCxnSpPr>
          <p:spPr bwMode="gray">
            <a:xfrm>
              <a:off x="2585999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99D9F0-90DA-4794-9E98-8278FBEBFEE9}"/>
                </a:ext>
              </a:extLst>
            </p:cNvPr>
            <p:cNvCxnSpPr/>
            <p:nvPr userDrawn="1"/>
          </p:nvCxnSpPr>
          <p:spPr bwMode="gray">
            <a:xfrm>
              <a:off x="2738397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FF3B66-21DA-44C7-8125-91A14573CB54}"/>
                </a:ext>
              </a:extLst>
            </p:cNvPr>
            <p:cNvCxnSpPr/>
            <p:nvPr userDrawn="1"/>
          </p:nvCxnSpPr>
          <p:spPr bwMode="gray">
            <a:xfrm>
              <a:off x="289238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9E3468-967B-4796-94E4-B2C2F93874AD}"/>
                </a:ext>
              </a:extLst>
            </p:cNvPr>
            <p:cNvCxnSpPr/>
            <p:nvPr userDrawn="1"/>
          </p:nvCxnSpPr>
          <p:spPr bwMode="gray">
            <a:xfrm>
              <a:off x="3044779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CBD68-125A-49C2-BFCC-33B8E917EB85}"/>
                </a:ext>
              </a:extLst>
            </p:cNvPr>
            <p:cNvCxnSpPr/>
            <p:nvPr userDrawn="1"/>
          </p:nvCxnSpPr>
          <p:spPr bwMode="gray">
            <a:xfrm>
              <a:off x="3197177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CE1DE07-6E1B-4F72-8574-590EC807F63E}"/>
                </a:ext>
              </a:extLst>
            </p:cNvPr>
            <p:cNvCxnSpPr/>
            <p:nvPr userDrawn="1"/>
          </p:nvCxnSpPr>
          <p:spPr bwMode="gray">
            <a:xfrm>
              <a:off x="3349575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F5C31C-9D10-4492-ABB2-195530D8B4C7}"/>
                </a:ext>
              </a:extLst>
            </p:cNvPr>
            <p:cNvCxnSpPr/>
            <p:nvPr userDrawn="1"/>
          </p:nvCxnSpPr>
          <p:spPr bwMode="gray">
            <a:xfrm>
              <a:off x="3501972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C9FDEF-FD1A-43E8-A918-8B2C408773B1}"/>
                </a:ext>
              </a:extLst>
            </p:cNvPr>
            <p:cNvCxnSpPr/>
            <p:nvPr userDrawn="1"/>
          </p:nvCxnSpPr>
          <p:spPr bwMode="gray">
            <a:xfrm>
              <a:off x="3655958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0C7F1A-D217-4329-89F4-2CAD9F82BAA7}"/>
                </a:ext>
              </a:extLst>
            </p:cNvPr>
            <p:cNvCxnSpPr/>
            <p:nvPr userDrawn="1"/>
          </p:nvCxnSpPr>
          <p:spPr bwMode="gray">
            <a:xfrm>
              <a:off x="380835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C0B6FB-4116-401F-9352-70C933BF9499}"/>
                </a:ext>
              </a:extLst>
            </p:cNvPr>
            <p:cNvCxnSpPr/>
            <p:nvPr userDrawn="1"/>
          </p:nvCxnSpPr>
          <p:spPr bwMode="gray">
            <a:xfrm>
              <a:off x="3960753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912258-5121-4B6D-A52F-59BFA86FD0D3}"/>
                </a:ext>
              </a:extLst>
            </p:cNvPr>
            <p:cNvCxnSpPr/>
            <p:nvPr userDrawn="1"/>
          </p:nvCxnSpPr>
          <p:spPr bwMode="gray">
            <a:xfrm>
              <a:off x="411315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925D99-9423-41C8-9E42-A27FF9DDFC59}"/>
                </a:ext>
              </a:extLst>
            </p:cNvPr>
            <p:cNvCxnSpPr/>
            <p:nvPr userDrawn="1"/>
          </p:nvCxnSpPr>
          <p:spPr bwMode="gray">
            <a:xfrm>
              <a:off x="4265549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EC1FC0-57BA-44FB-BA9A-EE07F33F7689}"/>
                </a:ext>
              </a:extLst>
            </p:cNvPr>
            <p:cNvCxnSpPr/>
            <p:nvPr userDrawn="1"/>
          </p:nvCxnSpPr>
          <p:spPr bwMode="gray">
            <a:xfrm>
              <a:off x="4419534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3A6AB2-F817-4196-B8AA-70D710E925F5}"/>
                </a:ext>
              </a:extLst>
            </p:cNvPr>
            <p:cNvCxnSpPr/>
            <p:nvPr userDrawn="1"/>
          </p:nvCxnSpPr>
          <p:spPr bwMode="gray">
            <a:xfrm>
              <a:off x="457193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62B725-37F0-4270-AFD7-C807E5FBE79D}"/>
                </a:ext>
              </a:extLst>
            </p:cNvPr>
            <p:cNvCxnSpPr/>
            <p:nvPr userDrawn="1"/>
          </p:nvCxnSpPr>
          <p:spPr bwMode="gray">
            <a:xfrm>
              <a:off x="4724329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A8D2CA-A366-4E5A-8B73-8021277DA3A8}"/>
                </a:ext>
              </a:extLst>
            </p:cNvPr>
            <p:cNvCxnSpPr/>
            <p:nvPr userDrawn="1"/>
          </p:nvCxnSpPr>
          <p:spPr bwMode="gray">
            <a:xfrm>
              <a:off x="4876727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784A896-A7ED-41DE-830B-E88EBEC8420B}"/>
                </a:ext>
              </a:extLst>
            </p:cNvPr>
            <p:cNvCxnSpPr/>
            <p:nvPr userDrawn="1"/>
          </p:nvCxnSpPr>
          <p:spPr bwMode="gray">
            <a:xfrm>
              <a:off x="5029125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28544BA-38EB-4C0F-B2F4-DE2BFD1D5BAE}"/>
                </a:ext>
              </a:extLst>
            </p:cNvPr>
            <p:cNvCxnSpPr/>
            <p:nvPr userDrawn="1"/>
          </p:nvCxnSpPr>
          <p:spPr bwMode="gray">
            <a:xfrm>
              <a:off x="5183110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5B87E0-83D4-451D-89E1-0D9AB60FCD25}"/>
                </a:ext>
              </a:extLst>
            </p:cNvPr>
            <p:cNvCxnSpPr/>
            <p:nvPr userDrawn="1"/>
          </p:nvCxnSpPr>
          <p:spPr bwMode="gray">
            <a:xfrm>
              <a:off x="5335508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370D5F-143C-4AD9-898D-A6E5D757079D}"/>
                </a:ext>
              </a:extLst>
            </p:cNvPr>
            <p:cNvCxnSpPr/>
            <p:nvPr userDrawn="1"/>
          </p:nvCxnSpPr>
          <p:spPr bwMode="gray">
            <a:xfrm>
              <a:off x="548790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827914-7AED-4FCC-847B-25659537FDE5}"/>
                </a:ext>
              </a:extLst>
            </p:cNvPr>
            <p:cNvCxnSpPr/>
            <p:nvPr userDrawn="1"/>
          </p:nvCxnSpPr>
          <p:spPr bwMode="gray">
            <a:xfrm>
              <a:off x="5640304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9FA65A-3067-474A-BA23-5A2C939AC11F}"/>
                </a:ext>
              </a:extLst>
            </p:cNvPr>
            <p:cNvCxnSpPr/>
            <p:nvPr userDrawn="1"/>
          </p:nvCxnSpPr>
          <p:spPr bwMode="gray">
            <a:xfrm>
              <a:off x="5794288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438C7B-C167-4676-9AFA-F83747064DE4}"/>
                </a:ext>
              </a:extLst>
            </p:cNvPr>
            <p:cNvCxnSpPr/>
            <p:nvPr userDrawn="1"/>
          </p:nvCxnSpPr>
          <p:spPr bwMode="gray">
            <a:xfrm>
              <a:off x="594668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3AD035-CC5C-455F-8793-4F2AC8E0B987}"/>
                </a:ext>
              </a:extLst>
            </p:cNvPr>
            <p:cNvCxnSpPr/>
            <p:nvPr userDrawn="1"/>
          </p:nvCxnSpPr>
          <p:spPr bwMode="gray">
            <a:xfrm>
              <a:off x="6099084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7B653D-1193-412E-A690-1100F5DA9F94}"/>
                </a:ext>
              </a:extLst>
            </p:cNvPr>
            <p:cNvCxnSpPr/>
            <p:nvPr userDrawn="1"/>
          </p:nvCxnSpPr>
          <p:spPr bwMode="gray">
            <a:xfrm>
              <a:off x="6251482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841EADE-5054-45F2-BFA0-34F32E38ABF5}"/>
                </a:ext>
              </a:extLst>
            </p:cNvPr>
            <p:cNvCxnSpPr/>
            <p:nvPr userDrawn="1"/>
          </p:nvCxnSpPr>
          <p:spPr bwMode="gray">
            <a:xfrm>
              <a:off x="6403879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D40CCA-3FBF-4E95-968A-3295C83CCB4D}"/>
                </a:ext>
              </a:extLst>
            </p:cNvPr>
            <p:cNvCxnSpPr/>
            <p:nvPr userDrawn="1"/>
          </p:nvCxnSpPr>
          <p:spPr bwMode="gray">
            <a:xfrm>
              <a:off x="6557865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989766-843B-4791-A942-6D1C93C54AE8}"/>
                </a:ext>
              </a:extLst>
            </p:cNvPr>
            <p:cNvCxnSpPr/>
            <p:nvPr userDrawn="1"/>
          </p:nvCxnSpPr>
          <p:spPr bwMode="gray">
            <a:xfrm>
              <a:off x="6710263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788D55-43E3-40A8-9795-9B954988E1D9}"/>
                </a:ext>
              </a:extLst>
            </p:cNvPr>
            <p:cNvCxnSpPr/>
            <p:nvPr userDrawn="1"/>
          </p:nvCxnSpPr>
          <p:spPr bwMode="gray">
            <a:xfrm>
              <a:off x="686266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C553ADD-F24C-472E-A11F-DE1069047146}"/>
                </a:ext>
              </a:extLst>
            </p:cNvPr>
            <p:cNvCxnSpPr/>
            <p:nvPr userDrawn="1"/>
          </p:nvCxnSpPr>
          <p:spPr bwMode="gray">
            <a:xfrm>
              <a:off x="7015058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C9608C-FEE7-4663-80AF-D5A03175AB30}"/>
                </a:ext>
              </a:extLst>
            </p:cNvPr>
            <p:cNvCxnSpPr/>
            <p:nvPr userDrawn="1"/>
          </p:nvCxnSpPr>
          <p:spPr bwMode="gray">
            <a:xfrm>
              <a:off x="716745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F52352-F5A5-4C6E-BED9-262960B212FD}"/>
                </a:ext>
              </a:extLst>
            </p:cNvPr>
            <p:cNvCxnSpPr/>
            <p:nvPr userDrawn="1"/>
          </p:nvCxnSpPr>
          <p:spPr bwMode="gray">
            <a:xfrm>
              <a:off x="732144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6FA23FC-EDBD-4AB6-808A-0E8241216466}"/>
                </a:ext>
              </a:extLst>
            </p:cNvPr>
            <p:cNvCxnSpPr/>
            <p:nvPr userDrawn="1"/>
          </p:nvCxnSpPr>
          <p:spPr bwMode="gray">
            <a:xfrm>
              <a:off x="7473839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6818FF-6F6F-408D-9C31-2BD5D42414DF}"/>
                </a:ext>
              </a:extLst>
            </p:cNvPr>
            <p:cNvCxnSpPr/>
            <p:nvPr userDrawn="1"/>
          </p:nvCxnSpPr>
          <p:spPr bwMode="gray">
            <a:xfrm>
              <a:off x="762623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5340D00-0278-4BEB-88AA-FE02F067A615}"/>
                </a:ext>
              </a:extLst>
            </p:cNvPr>
            <p:cNvCxnSpPr/>
            <p:nvPr userDrawn="1"/>
          </p:nvCxnSpPr>
          <p:spPr bwMode="gray">
            <a:xfrm>
              <a:off x="7778634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FF462E2-149B-4020-B45A-52280122D4A0}"/>
                </a:ext>
              </a:extLst>
            </p:cNvPr>
            <p:cNvCxnSpPr/>
            <p:nvPr userDrawn="1"/>
          </p:nvCxnSpPr>
          <p:spPr bwMode="gray">
            <a:xfrm>
              <a:off x="7931032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EFCAB91-4A25-4EA7-9479-71572BB93D9A}"/>
                </a:ext>
              </a:extLst>
            </p:cNvPr>
            <p:cNvCxnSpPr/>
            <p:nvPr userDrawn="1"/>
          </p:nvCxnSpPr>
          <p:spPr bwMode="gray">
            <a:xfrm>
              <a:off x="8085018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3B50368-0877-4135-88AF-E8F476136EA8}"/>
                </a:ext>
              </a:extLst>
            </p:cNvPr>
            <p:cNvCxnSpPr/>
            <p:nvPr userDrawn="1"/>
          </p:nvCxnSpPr>
          <p:spPr bwMode="gray">
            <a:xfrm>
              <a:off x="8237415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E155FF-DB84-4FD5-8DFD-C022F1B94B35}"/>
                </a:ext>
              </a:extLst>
            </p:cNvPr>
            <p:cNvCxnSpPr/>
            <p:nvPr userDrawn="1"/>
          </p:nvCxnSpPr>
          <p:spPr bwMode="gray">
            <a:xfrm>
              <a:off x="8389813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CB03CF-F7A1-4D84-BE93-D6122E4953EE}"/>
                </a:ext>
              </a:extLst>
            </p:cNvPr>
            <p:cNvCxnSpPr/>
            <p:nvPr userDrawn="1"/>
          </p:nvCxnSpPr>
          <p:spPr bwMode="gray">
            <a:xfrm>
              <a:off x="854221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5191EB-17DF-4313-8102-4BCD75043BB3}"/>
                </a:ext>
              </a:extLst>
            </p:cNvPr>
            <p:cNvCxnSpPr/>
            <p:nvPr userDrawn="1"/>
          </p:nvCxnSpPr>
          <p:spPr bwMode="gray">
            <a:xfrm>
              <a:off x="8696196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FABB54-C7EA-4FDC-A894-5D5AE71D7C6B}"/>
                </a:ext>
              </a:extLst>
            </p:cNvPr>
            <p:cNvCxnSpPr/>
            <p:nvPr userDrawn="1"/>
          </p:nvCxnSpPr>
          <p:spPr bwMode="gray">
            <a:xfrm>
              <a:off x="8848593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B4FA73-DCB8-4563-8272-B12B6A957F8F}"/>
                </a:ext>
              </a:extLst>
            </p:cNvPr>
            <p:cNvCxnSpPr/>
            <p:nvPr userDrawn="1"/>
          </p:nvCxnSpPr>
          <p:spPr bwMode="gray">
            <a:xfrm>
              <a:off x="9000991" y="603251"/>
              <a:ext cx="0" cy="43688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105">
            <a:extLst>
              <a:ext uri="{FF2B5EF4-FFF2-40B4-BE49-F238E27FC236}">
                <a16:creationId xmlns:a16="http://schemas.microsoft.com/office/drawing/2014/main" id="{268A9E6C-F769-4CFD-9938-C6801BDB3F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2318" y="632884"/>
            <a:ext cx="11527367" cy="143933"/>
            <a:chOff x="249998" y="488319"/>
            <a:chExt cx="8644004" cy="108070"/>
          </a:xfrm>
        </p:grpSpPr>
        <p:sp>
          <p:nvSpPr>
            <p:cNvPr id="97" name="Parallelogram 2">
              <a:extLst>
                <a:ext uri="{FF2B5EF4-FFF2-40B4-BE49-F238E27FC236}">
                  <a16:creationId xmlns:a16="http://schemas.microsoft.com/office/drawing/2014/main" id="{FF621D4B-2416-466B-81DD-5F141D23E2E0}"/>
                </a:ext>
              </a:extLst>
            </p:cNvPr>
            <p:cNvSpPr/>
            <p:nvPr/>
          </p:nvSpPr>
          <p:spPr bwMode="gray">
            <a:xfrm>
              <a:off x="249998" y="488319"/>
              <a:ext cx="8585276" cy="10807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 dirty="0"/>
            </a:p>
          </p:txBody>
        </p:sp>
        <p:sp>
          <p:nvSpPr>
            <p:cNvPr id="98" name="Parallelogram 2">
              <a:extLst>
                <a:ext uri="{FF2B5EF4-FFF2-40B4-BE49-F238E27FC236}">
                  <a16:creationId xmlns:a16="http://schemas.microsoft.com/office/drawing/2014/main" id="{5E901A7C-FA67-42EF-93F2-518171E64BD1}"/>
                </a:ext>
              </a:extLst>
            </p:cNvPr>
            <p:cNvSpPr/>
            <p:nvPr/>
          </p:nvSpPr>
          <p:spPr bwMode="gray">
            <a:xfrm rot="10800000" flipH="1" flipV="1">
              <a:off x="308725" y="488319"/>
              <a:ext cx="8585277" cy="10807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41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>
            <a:extLst>
              <a:ext uri="{FF2B5EF4-FFF2-40B4-BE49-F238E27FC236}">
                <a16:creationId xmlns:a16="http://schemas.microsoft.com/office/drawing/2014/main" id="{C274C101-F3E1-455F-8E36-2A3E61DF6C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83533" cy="6553200"/>
            <a:chOff x="-1" y="0"/>
            <a:chExt cx="9137515" cy="49149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133B37-8BB6-4682-A7B5-F15BBE343E66}"/>
                </a:ext>
              </a:extLst>
            </p:cNvPr>
            <p:cNvCxnSpPr/>
            <p:nvPr userDrawn="1"/>
          </p:nvCxnSpPr>
          <p:spPr bwMode="gray">
            <a:xfrm>
              <a:off x="14287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AA6F41-1957-428A-963F-0B24C7CE6BD6}"/>
                </a:ext>
              </a:extLst>
            </p:cNvPr>
            <p:cNvCxnSpPr/>
            <p:nvPr userDrawn="1"/>
          </p:nvCxnSpPr>
          <p:spPr bwMode="gray">
            <a:xfrm>
              <a:off x="295270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E34F25-E311-4B04-A3DF-7FAB7AB64835}"/>
                </a:ext>
              </a:extLst>
            </p:cNvPr>
            <p:cNvCxnSpPr/>
            <p:nvPr userDrawn="1"/>
          </p:nvCxnSpPr>
          <p:spPr bwMode="gray">
            <a:xfrm>
              <a:off x="44766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405008-BD05-4336-B51F-985D0BB5427D}"/>
                </a:ext>
              </a:extLst>
            </p:cNvPr>
            <p:cNvCxnSpPr/>
            <p:nvPr userDrawn="1"/>
          </p:nvCxnSpPr>
          <p:spPr bwMode="gray">
            <a:xfrm>
              <a:off x="60006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63C546-812B-4BA6-BD8D-15AE8B07EFE5}"/>
                </a:ext>
              </a:extLst>
            </p:cNvPr>
            <p:cNvCxnSpPr/>
            <p:nvPr userDrawn="1"/>
          </p:nvCxnSpPr>
          <p:spPr bwMode="gray">
            <a:xfrm>
              <a:off x="75405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809FFC-48C1-4060-9DA5-91EB3282196A}"/>
                </a:ext>
              </a:extLst>
            </p:cNvPr>
            <p:cNvCxnSpPr/>
            <p:nvPr userDrawn="1"/>
          </p:nvCxnSpPr>
          <p:spPr bwMode="gray">
            <a:xfrm>
              <a:off x="90644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0E805-AD03-4C11-A73C-BA42D02966C9}"/>
                </a:ext>
              </a:extLst>
            </p:cNvPr>
            <p:cNvCxnSpPr/>
            <p:nvPr userDrawn="1"/>
          </p:nvCxnSpPr>
          <p:spPr bwMode="gray">
            <a:xfrm>
              <a:off x="105884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369144-B4D7-4840-B045-F6D0AD25CCF6}"/>
                </a:ext>
              </a:extLst>
            </p:cNvPr>
            <p:cNvCxnSpPr/>
            <p:nvPr userDrawn="1"/>
          </p:nvCxnSpPr>
          <p:spPr bwMode="gray">
            <a:xfrm>
              <a:off x="121124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1F7D76-9C6D-4A40-838C-978C820F9AFE}"/>
                </a:ext>
              </a:extLst>
            </p:cNvPr>
            <p:cNvCxnSpPr/>
            <p:nvPr userDrawn="1"/>
          </p:nvCxnSpPr>
          <p:spPr bwMode="gray">
            <a:xfrm>
              <a:off x="136364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C16E33-A1EB-4B2C-AA50-20FFF73CF906}"/>
                </a:ext>
              </a:extLst>
            </p:cNvPr>
            <p:cNvCxnSpPr/>
            <p:nvPr userDrawn="1"/>
          </p:nvCxnSpPr>
          <p:spPr bwMode="gray">
            <a:xfrm>
              <a:off x="151762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BDA85A-77D5-4565-9D35-A1E5CF6B1CA6}"/>
                </a:ext>
              </a:extLst>
            </p:cNvPr>
            <p:cNvCxnSpPr/>
            <p:nvPr userDrawn="1"/>
          </p:nvCxnSpPr>
          <p:spPr bwMode="gray">
            <a:xfrm>
              <a:off x="167002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0FC006-CA07-450D-AB3B-F4C8F0003092}"/>
                </a:ext>
              </a:extLst>
            </p:cNvPr>
            <p:cNvCxnSpPr/>
            <p:nvPr userDrawn="1"/>
          </p:nvCxnSpPr>
          <p:spPr bwMode="gray">
            <a:xfrm>
              <a:off x="182242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1C892E-0764-4644-B628-6BF21C8B36AD}"/>
                </a:ext>
              </a:extLst>
            </p:cNvPr>
            <p:cNvCxnSpPr/>
            <p:nvPr userDrawn="1"/>
          </p:nvCxnSpPr>
          <p:spPr bwMode="gray">
            <a:xfrm>
              <a:off x="1974820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F0AF1D-26B8-44AD-A521-AD5FA323CF55}"/>
                </a:ext>
              </a:extLst>
            </p:cNvPr>
            <p:cNvCxnSpPr/>
            <p:nvPr userDrawn="1"/>
          </p:nvCxnSpPr>
          <p:spPr bwMode="gray">
            <a:xfrm>
              <a:off x="212880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1EB3F1-7851-40AB-9C6F-E3EB24BF102B}"/>
                </a:ext>
              </a:extLst>
            </p:cNvPr>
            <p:cNvCxnSpPr/>
            <p:nvPr userDrawn="1"/>
          </p:nvCxnSpPr>
          <p:spPr bwMode="gray">
            <a:xfrm>
              <a:off x="228120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0D5E93-3600-42C3-9945-0CAE2499009A}"/>
                </a:ext>
              </a:extLst>
            </p:cNvPr>
            <p:cNvCxnSpPr/>
            <p:nvPr userDrawn="1"/>
          </p:nvCxnSpPr>
          <p:spPr bwMode="gray">
            <a:xfrm>
              <a:off x="243360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DBB236-D2EB-4842-815C-391ADE7C6397}"/>
                </a:ext>
              </a:extLst>
            </p:cNvPr>
            <p:cNvCxnSpPr/>
            <p:nvPr userDrawn="1"/>
          </p:nvCxnSpPr>
          <p:spPr bwMode="gray">
            <a:xfrm>
              <a:off x="258599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BA00B0-F042-4CD5-B88F-B2B3BE17735C}"/>
                </a:ext>
              </a:extLst>
            </p:cNvPr>
            <p:cNvCxnSpPr/>
            <p:nvPr userDrawn="1"/>
          </p:nvCxnSpPr>
          <p:spPr bwMode="gray">
            <a:xfrm>
              <a:off x="273839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36C6B6-2E72-40F9-A88B-205B09535BF3}"/>
                </a:ext>
              </a:extLst>
            </p:cNvPr>
            <p:cNvCxnSpPr/>
            <p:nvPr userDrawn="1"/>
          </p:nvCxnSpPr>
          <p:spPr bwMode="gray">
            <a:xfrm>
              <a:off x="289238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4C0242-0AF8-46A7-B32B-2605CA7C20FB}"/>
                </a:ext>
              </a:extLst>
            </p:cNvPr>
            <p:cNvCxnSpPr/>
            <p:nvPr userDrawn="1"/>
          </p:nvCxnSpPr>
          <p:spPr bwMode="gray">
            <a:xfrm>
              <a:off x="304477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FA6BC3-F59C-46B3-9DA9-7CE2F4C3EC73}"/>
                </a:ext>
              </a:extLst>
            </p:cNvPr>
            <p:cNvCxnSpPr/>
            <p:nvPr userDrawn="1"/>
          </p:nvCxnSpPr>
          <p:spPr bwMode="gray">
            <a:xfrm>
              <a:off x="319717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CD0B10-AE81-4402-89DF-B1D8554C4102}"/>
                </a:ext>
              </a:extLst>
            </p:cNvPr>
            <p:cNvCxnSpPr/>
            <p:nvPr userDrawn="1"/>
          </p:nvCxnSpPr>
          <p:spPr bwMode="gray">
            <a:xfrm>
              <a:off x="334957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F250CB-BAF4-4BC8-B772-5AB7BD9BFCCB}"/>
                </a:ext>
              </a:extLst>
            </p:cNvPr>
            <p:cNvCxnSpPr/>
            <p:nvPr userDrawn="1"/>
          </p:nvCxnSpPr>
          <p:spPr bwMode="gray">
            <a:xfrm>
              <a:off x="350197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7B3AE4-D271-46FA-B77D-3ABF2D0CCEF9}"/>
                </a:ext>
              </a:extLst>
            </p:cNvPr>
            <p:cNvCxnSpPr/>
            <p:nvPr userDrawn="1"/>
          </p:nvCxnSpPr>
          <p:spPr bwMode="gray">
            <a:xfrm>
              <a:off x="365595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A9CC19-2379-4CED-9079-FB61E0889157}"/>
                </a:ext>
              </a:extLst>
            </p:cNvPr>
            <p:cNvCxnSpPr/>
            <p:nvPr userDrawn="1"/>
          </p:nvCxnSpPr>
          <p:spPr bwMode="gray">
            <a:xfrm>
              <a:off x="380835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9EAC22-D974-41A4-97E2-9FEB1D5BFD3B}"/>
                </a:ext>
              </a:extLst>
            </p:cNvPr>
            <p:cNvCxnSpPr/>
            <p:nvPr userDrawn="1"/>
          </p:nvCxnSpPr>
          <p:spPr bwMode="gray">
            <a:xfrm>
              <a:off x="396075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2C3FA3-E88B-4EDB-B60A-996AAE8DEE15}"/>
                </a:ext>
              </a:extLst>
            </p:cNvPr>
            <p:cNvCxnSpPr/>
            <p:nvPr userDrawn="1"/>
          </p:nvCxnSpPr>
          <p:spPr bwMode="gray">
            <a:xfrm>
              <a:off x="411315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392E38-6FDF-434A-8FEC-0C855B50F542}"/>
                </a:ext>
              </a:extLst>
            </p:cNvPr>
            <p:cNvCxnSpPr/>
            <p:nvPr userDrawn="1"/>
          </p:nvCxnSpPr>
          <p:spPr bwMode="gray">
            <a:xfrm>
              <a:off x="426554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4242DD-53D0-4198-8D41-1D1A65593A3B}"/>
                </a:ext>
              </a:extLst>
            </p:cNvPr>
            <p:cNvCxnSpPr/>
            <p:nvPr userDrawn="1"/>
          </p:nvCxnSpPr>
          <p:spPr bwMode="gray">
            <a:xfrm>
              <a:off x="441953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1D3D19-4CA6-4942-A9FE-D6A818D376E2}"/>
                </a:ext>
              </a:extLst>
            </p:cNvPr>
            <p:cNvCxnSpPr/>
            <p:nvPr userDrawn="1"/>
          </p:nvCxnSpPr>
          <p:spPr bwMode="gray">
            <a:xfrm>
              <a:off x="457193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B1056D2-DC7A-45CC-AF14-E195CCF575A9}"/>
                </a:ext>
              </a:extLst>
            </p:cNvPr>
            <p:cNvCxnSpPr/>
            <p:nvPr userDrawn="1"/>
          </p:nvCxnSpPr>
          <p:spPr bwMode="gray">
            <a:xfrm>
              <a:off x="472432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0457DD-40C5-479B-A78F-1383AAB80CEA}"/>
                </a:ext>
              </a:extLst>
            </p:cNvPr>
            <p:cNvCxnSpPr/>
            <p:nvPr userDrawn="1"/>
          </p:nvCxnSpPr>
          <p:spPr bwMode="gray">
            <a:xfrm>
              <a:off x="4876727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F237780-AD76-430F-96F5-4F01CAACABA5}"/>
                </a:ext>
              </a:extLst>
            </p:cNvPr>
            <p:cNvCxnSpPr/>
            <p:nvPr userDrawn="1"/>
          </p:nvCxnSpPr>
          <p:spPr bwMode="gray">
            <a:xfrm>
              <a:off x="502912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CD0E4E-53E9-4844-BCD5-81A192EF8418}"/>
                </a:ext>
              </a:extLst>
            </p:cNvPr>
            <p:cNvCxnSpPr/>
            <p:nvPr userDrawn="1"/>
          </p:nvCxnSpPr>
          <p:spPr bwMode="gray">
            <a:xfrm>
              <a:off x="5183110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A6D0CD-C7A1-491E-9A03-751D01E13D19}"/>
                </a:ext>
              </a:extLst>
            </p:cNvPr>
            <p:cNvCxnSpPr/>
            <p:nvPr userDrawn="1"/>
          </p:nvCxnSpPr>
          <p:spPr bwMode="gray">
            <a:xfrm>
              <a:off x="533550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4247AA-6D5D-47D0-8673-3D95BF106A36}"/>
                </a:ext>
              </a:extLst>
            </p:cNvPr>
            <p:cNvCxnSpPr/>
            <p:nvPr userDrawn="1"/>
          </p:nvCxnSpPr>
          <p:spPr bwMode="gray">
            <a:xfrm>
              <a:off x="548790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BDDCD0-7FF5-43C0-BD56-A3FA556E8AF0}"/>
                </a:ext>
              </a:extLst>
            </p:cNvPr>
            <p:cNvCxnSpPr/>
            <p:nvPr userDrawn="1"/>
          </p:nvCxnSpPr>
          <p:spPr bwMode="gray">
            <a:xfrm>
              <a:off x="564030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04463DE-63E6-444A-9329-425D058F3FCD}"/>
                </a:ext>
              </a:extLst>
            </p:cNvPr>
            <p:cNvCxnSpPr/>
            <p:nvPr userDrawn="1"/>
          </p:nvCxnSpPr>
          <p:spPr bwMode="gray">
            <a:xfrm>
              <a:off x="579428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F2BF64-367E-4830-997F-CA801C895D18}"/>
                </a:ext>
              </a:extLst>
            </p:cNvPr>
            <p:cNvCxnSpPr/>
            <p:nvPr userDrawn="1"/>
          </p:nvCxnSpPr>
          <p:spPr bwMode="gray">
            <a:xfrm>
              <a:off x="594668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1DAE12-3D6C-4E00-B8BC-FC9C843989C7}"/>
                </a:ext>
              </a:extLst>
            </p:cNvPr>
            <p:cNvCxnSpPr/>
            <p:nvPr userDrawn="1"/>
          </p:nvCxnSpPr>
          <p:spPr bwMode="gray">
            <a:xfrm>
              <a:off x="609908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E4733E-DE44-4AEE-9535-08F8A0C8D5CF}"/>
                </a:ext>
              </a:extLst>
            </p:cNvPr>
            <p:cNvCxnSpPr/>
            <p:nvPr userDrawn="1"/>
          </p:nvCxnSpPr>
          <p:spPr bwMode="gray">
            <a:xfrm>
              <a:off x="625148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B1562A-0509-430F-80C8-EBE19B0BC836}"/>
                </a:ext>
              </a:extLst>
            </p:cNvPr>
            <p:cNvCxnSpPr/>
            <p:nvPr userDrawn="1"/>
          </p:nvCxnSpPr>
          <p:spPr bwMode="gray">
            <a:xfrm>
              <a:off x="640387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384CB2-5F5F-4B06-B928-B6563D64549D}"/>
                </a:ext>
              </a:extLst>
            </p:cNvPr>
            <p:cNvCxnSpPr/>
            <p:nvPr userDrawn="1"/>
          </p:nvCxnSpPr>
          <p:spPr bwMode="gray">
            <a:xfrm>
              <a:off x="655786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90B220-B517-4AFA-86D9-3A62A6ED0F26}"/>
                </a:ext>
              </a:extLst>
            </p:cNvPr>
            <p:cNvCxnSpPr/>
            <p:nvPr userDrawn="1"/>
          </p:nvCxnSpPr>
          <p:spPr bwMode="gray">
            <a:xfrm>
              <a:off x="671026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1BD4D7-F4A7-4A03-AFB6-2CFE923E4FE0}"/>
                </a:ext>
              </a:extLst>
            </p:cNvPr>
            <p:cNvCxnSpPr/>
            <p:nvPr userDrawn="1"/>
          </p:nvCxnSpPr>
          <p:spPr bwMode="gray">
            <a:xfrm>
              <a:off x="686266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FDDEB2-A9EB-44C3-B837-FFB7AAC08B57}"/>
                </a:ext>
              </a:extLst>
            </p:cNvPr>
            <p:cNvCxnSpPr/>
            <p:nvPr userDrawn="1"/>
          </p:nvCxnSpPr>
          <p:spPr bwMode="gray">
            <a:xfrm>
              <a:off x="701505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C4C1E98-E5CA-466B-A5E9-72E1D6DAC5A6}"/>
                </a:ext>
              </a:extLst>
            </p:cNvPr>
            <p:cNvCxnSpPr/>
            <p:nvPr userDrawn="1"/>
          </p:nvCxnSpPr>
          <p:spPr bwMode="gray">
            <a:xfrm>
              <a:off x="716745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0958535-199F-47DF-998B-8908092A4350}"/>
                </a:ext>
              </a:extLst>
            </p:cNvPr>
            <p:cNvCxnSpPr/>
            <p:nvPr userDrawn="1"/>
          </p:nvCxnSpPr>
          <p:spPr bwMode="gray">
            <a:xfrm>
              <a:off x="732144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8C368D-C068-43E9-9176-B62CA9DB5FE2}"/>
                </a:ext>
              </a:extLst>
            </p:cNvPr>
            <p:cNvCxnSpPr/>
            <p:nvPr userDrawn="1"/>
          </p:nvCxnSpPr>
          <p:spPr bwMode="gray">
            <a:xfrm>
              <a:off x="7473839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6FCCE6A-F11F-4746-A8E7-413E7B603F59}"/>
                </a:ext>
              </a:extLst>
            </p:cNvPr>
            <p:cNvCxnSpPr/>
            <p:nvPr userDrawn="1"/>
          </p:nvCxnSpPr>
          <p:spPr bwMode="gray">
            <a:xfrm>
              <a:off x="762623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5A7620-7AEA-4FBF-8165-9055D0A315C6}"/>
                </a:ext>
              </a:extLst>
            </p:cNvPr>
            <p:cNvCxnSpPr/>
            <p:nvPr userDrawn="1"/>
          </p:nvCxnSpPr>
          <p:spPr bwMode="gray">
            <a:xfrm>
              <a:off x="7778634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20EC7C-4C52-4A6F-8F25-81DE9EE69163}"/>
                </a:ext>
              </a:extLst>
            </p:cNvPr>
            <p:cNvCxnSpPr/>
            <p:nvPr userDrawn="1"/>
          </p:nvCxnSpPr>
          <p:spPr bwMode="gray">
            <a:xfrm>
              <a:off x="7931032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54F88E-FD7C-40BB-9124-CC90CAC02898}"/>
                </a:ext>
              </a:extLst>
            </p:cNvPr>
            <p:cNvCxnSpPr/>
            <p:nvPr userDrawn="1"/>
          </p:nvCxnSpPr>
          <p:spPr bwMode="gray">
            <a:xfrm>
              <a:off x="8085018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6A8A5EF-87A6-4B89-8293-A2C8177C5B07}"/>
                </a:ext>
              </a:extLst>
            </p:cNvPr>
            <p:cNvCxnSpPr/>
            <p:nvPr userDrawn="1"/>
          </p:nvCxnSpPr>
          <p:spPr bwMode="gray">
            <a:xfrm>
              <a:off x="8237415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69DFA5-6785-4581-AB0E-DEC9F4153E52}"/>
                </a:ext>
              </a:extLst>
            </p:cNvPr>
            <p:cNvCxnSpPr/>
            <p:nvPr userDrawn="1"/>
          </p:nvCxnSpPr>
          <p:spPr bwMode="gray">
            <a:xfrm>
              <a:off x="838981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8D2DB8-3B0C-49AA-9470-F1CE16ED7066}"/>
                </a:ext>
              </a:extLst>
            </p:cNvPr>
            <p:cNvCxnSpPr/>
            <p:nvPr userDrawn="1"/>
          </p:nvCxnSpPr>
          <p:spPr bwMode="gray">
            <a:xfrm>
              <a:off x="854221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E69549-0351-4593-8BD1-A3F66753689D}"/>
                </a:ext>
              </a:extLst>
            </p:cNvPr>
            <p:cNvCxnSpPr/>
            <p:nvPr userDrawn="1"/>
          </p:nvCxnSpPr>
          <p:spPr bwMode="gray">
            <a:xfrm>
              <a:off x="8696196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BB6595D-DEB0-41B0-A73A-9E6B6EDF6107}"/>
                </a:ext>
              </a:extLst>
            </p:cNvPr>
            <p:cNvCxnSpPr/>
            <p:nvPr userDrawn="1"/>
          </p:nvCxnSpPr>
          <p:spPr bwMode="gray">
            <a:xfrm>
              <a:off x="8848593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42B75F-B4AE-45F6-807F-166333A2C51D}"/>
                </a:ext>
              </a:extLst>
            </p:cNvPr>
            <p:cNvCxnSpPr/>
            <p:nvPr userDrawn="1"/>
          </p:nvCxnSpPr>
          <p:spPr bwMode="gray">
            <a:xfrm>
              <a:off x="9000991" y="6350"/>
              <a:ext cx="0" cy="490855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C6CEAD-FE8D-4B70-B15E-639319ECC0EF}"/>
                </a:ext>
              </a:extLst>
            </p:cNvPr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24F04C0-19A1-4E42-B0A7-28A9AD351A23}"/>
                </a:ext>
              </a:extLst>
            </p:cNvPr>
            <p:cNvCxnSpPr/>
            <p:nvPr userDrawn="1"/>
          </p:nvCxnSpPr>
          <p:spPr bwMode="gray">
            <a:xfrm flipH="1">
              <a:off x="-1" y="15240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7A7AD1-A756-407F-9846-34B4F1B8008B}"/>
                </a:ext>
              </a:extLst>
            </p:cNvPr>
            <p:cNvCxnSpPr/>
            <p:nvPr userDrawn="1"/>
          </p:nvCxnSpPr>
          <p:spPr bwMode="gray">
            <a:xfrm flipH="1">
              <a:off x="-1" y="3063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673FB3E-ED11-439E-BC07-5969DE4E0993}"/>
                </a:ext>
              </a:extLst>
            </p:cNvPr>
            <p:cNvCxnSpPr/>
            <p:nvPr userDrawn="1"/>
          </p:nvCxnSpPr>
          <p:spPr bwMode="gray">
            <a:xfrm flipH="1">
              <a:off x="-1" y="4587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9F10A8-E18F-442C-AD8C-5532694C35CB}"/>
                </a:ext>
              </a:extLst>
            </p:cNvPr>
            <p:cNvCxnSpPr/>
            <p:nvPr userDrawn="1"/>
          </p:nvCxnSpPr>
          <p:spPr bwMode="gray">
            <a:xfrm flipH="1">
              <a:off x="-1" y="6111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B4441CB-D263-4F5D-AEEC-118A8B1DF4A7}"/>
                </a:ext>
              </a:extLst>
            </p:cNvPr>
            <p:cNvCxnSpPr/>
            <p:nvPr userDrawn="1"/>
          </p:nvCxnSpPr>
          <p:spPr bwMode="gray">
            <a:xfrm flipH="1">
              <a:off x="-1" y="76358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94E1B8-E41C-483D-8305-AE7496456523}"/>
                </a:ext>
              </a:extLst>
            </p:cNvPr>
            <p:cNvCxnSpPr/>
            <p:nvPr userDrawn="1"/>
          </p:nvCxnSpPr>
          <p:spPr bwMode="gray">
            <a:xfrm flipH="1">
              <a:off x="-1" y="9175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91D391-DEC3-42D5-913C-691E32F95F93}"/>
                </a:ext>
              </a:extLst>
            </p:cNvPr>
            <p:cNvCxnSpPr/>
            <p:nvPr userDrawn="1"/>
          </p:nvCxnSpPr>
          <p:spPr bwMode="gray">
            <a:xfrm flipH="1">
              <a:off x="-1" y="10699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E8E7C9-1D00-4551-A44A-E5481E91D3ED}"/>
                </a:ext>
              </a:extLst>
            </p:cNvPr>
            <p:cNvCxnSpPr/>
            <p:nvPr userDrawn="1"/>
          </p:nvCxnSpPr>
          <p:spPr bwMode="gray">
            <a:xfrm flipH="1">
              <a:off x="-1" y="12223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BC335F1-6A8D-46DC-80C9-9D7B63F9DCAE}"/>
                </a:ext>
              </a:extLst>
            </p:cNvPr>
            <p:cNvCxnSpPr/>
            <p:nvPr userDrawn="1"/>
          </p:nvCxnSpPr>
          <p:spPr bwMode="gray">
            <a:xfrm flipH="1">
              <a:off x="-1" y="137477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08C5B8-6C8B-4684-AE97-A0FDA7A9D383}"/>
                </a:ext>
              </a:extLst>
            </p:cNvPr>
            <p:cNvCxnSpPr/>
            <p:nvPr userDrawn="1"/>
          </p:nvCxnSpPr>
          <p:spPr bwMode="gray">
            <a:xfrm flipH="1">
              <a:off x="-1" y="152876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4CB0DA-B466-4F11-8020-DFEB38F1FDE8}"/>
                </a:ext>
              </a:extLst>
            </p:cNvPr>
            <p:cNvCxnSpPr/>
            <p:nvPr userDrawn="1"/>
          </p:nvCxnSpPr>
          <p:spPr bwMode="gray">
            <a:xfrm flipH="1">
              <a:off x="-1" y="168116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7FC0E2-7AC4-4F0D-A2E9-5ED15533B3F3}"/>
                </a:ext>
              </a:extLst>
            </p:cNvPr>
            <p:cNvCxnSpPr/>
            <p:nvPr userDrawn="1"/>
          </p:nvCxnSpPr>
          <p:spPr bwMode="gray">
            <a:xfrm flipH="1">
              <a:off x="-1" y="183356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AF6A8F0-5462-4D97-A78F-D5260F6D5C5C}"/>
                </a:ext>
              </a:extLst>
            </p:cNvPr>
            <p:cNvCxnSpPr/>
            <p:nvPr userDrawn="1"/>
          </p:nvCxnSpPr>
          <p:spPr bwMode="gray">
            <a:xfrm flipH="1">
              <a:off x="-1" y="19875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8332113-75AD-4CFE-BD16-A66D563DF059}"/>
                </a:ext>
              </a:extLst>
            </p:cNvPr>
            <p:cNvCxnSpPr/>
            <p:nvPr userDrawn="1"/>
          </p:nvCxnSpPr>
          <p:spPr bwMode="gray">
            <a:xfrm flipH="1">
              <a:off x="-1" y="21399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87EF81-DC63-4F9F-97FA-4BD157B48041}"/>
                </a:ext>
              </a:extLst>
            </p:cNvPr>
            <p:cNvCxnSpPr/>
            <p:nvPr userDrawn="1"/>
          </p:nvCxnSpPr>
          <p:spPr bwMode="gray">
            <a:xfrm flipH="1">
              <a:off x="-1" y="22923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8ECFA2-AB44-44C8-A0B7-A64E0058253F}"/>
                </a:ext>
              </a:extLst>
            </p:cNvPr>
            <p:cNvCxnSpPr/>
            <p:nvPr userDrawn="1"/>
          </p:nvCxnSpPr>
          <p:spPr bwMode="gray">
            <a:xfrm flipH="1">
              <a:off x="-1" y="24447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78608DE-9971-408C-B56C-60E772EDB3D3}"/>
                </a:ext>
              </a:extLst>
            </p:cNvPr>
            <p:cNvCxnSpPr/>
            <p:nvPr userDrawn="1"/>
          </p:nvCxnSpPr>
          <p:spPr bwMode="gray">
            <a:xfrm flipH="1">
              <a:off x="-1" y="25987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56C0CD-81A4-4E9C-BDC9-BBDC7BCDEF09}"/>
                </a:ext>
              </a:extLst>
            </p:cNvPr>
            <p:cNvCxnSpPr/>
            <p:nvPr userDrawn="1"/>
          </p:nvCxnSpPr>
          <p:spPr bwMode="gray">
            <a:xfrm flipH="1">
              <a:off x="-1" y="27511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BC027F-A046-4702-A4E0-2F5097AE9B8D}"/>
                </a:ext>
              </a:extLst>
            </p:cNvPr>
            <p:cNvCxnSpPr/>
            <p:nvPr userDrawn="1"/>
          </p:nvCxnSpPr>
          <p:spPr bwMode="gray">
            <a:xfrm flipH="1">
              <a:off x="-1" y="29035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E5104E8-9C75-4DD1-A4BA-08F85B25FA56}"/>
                </a:ext>
              </a:extLst>
            </p:cNvPr>
            <p:cNvCxnSpPr/>
            <p:nvPr userDrawn="1"/>
          </p:nvCxnSpPr>
          <p:spPr bwMode="gray">
            <a:xfrm flipH="1">
              <a:off x="-1" y="30575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49BD7D-6297-4187-ADAD-56BAF547DFA6}"/>
                </a:ext>
              </a:extLst>
            </p:cNvPr>
            <p:cNvCxnSpPr/>
            <p:nvPr userDrawn="1"/>
          </p:nvCxnSpPr>
          <p:spPr bwMode="gray">
            <a:xfrm flipH="1">
              <a:off x="-1" y="32099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5D833C8-3F78-4053-9F95-475C43673CDB}"/>
                </a:ext>
              </a:extLst>
            </p:cNvPr>
            <p:cNvCxnSpPr/>
            <p:nvPr userDrawn="1"/>
          </p:nvCxnSpPr>
          <p:spPr bwMode="gray">
            <a:xfrm flipH="1">
              <a:off x="-1" y="33623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0550577-7A49-405C-8647-764A7ED50C39}"/>
                </a:ext>
              </a:extLst>
            </p:cNvPr>
            <p:cNvCxnSpPr/>
            <p:nvPr userDrawn="1"/>
          </p:nvCxnSpPr>
          <p:spPr bwMode="gray">
            <a:xfrm flipH="1">
              <a:off x="-1" y="3514725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F5416E-3624-4019-A520-7DDDD871F0BF}"/>
                </a:ext>
              </a:extLst>
            </p:cNvPr>
            <p:cNvCxnSpPr/>
            <p:nvPr userDrawn="1"/>
          </p:nvCxnSpPr>
          <p:spPr bwMode="gray">
            <a:xfrm flipH="1">
              <a:off x="-1" y="36687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4B85639-B7DB-4A3E-82F4-8F2E811AE2ED}"/>
                </a:ext>
              </a:extLst>
            </p:cNvPr>
            <p:cNvCxnSpPr/>
            <p:nvPr userDrawn="1"/>
          </p:nvCxnSpPr>
          <p:spPr bwMode="gray">
            <a:xfrm flipH="1">
              <a:off x="-1" y="38211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3598342-5B8D-495B-AF05-3E292F36864F}"/>
                </a:ext>
              </a:extLst>
            </p:cNvPr>
            <p:cNvCxnSpPr/>
            <p:nvPr userDrawn="1"/>
          </p:nvCxnSpPr>
          <p:spPr bwMode="gray">
            <a:xfrm flipH="1">
              <a:off x="-1" y="39735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E5AEBF1-3604-418A-9F30-B0A6CF824DF0}"/>
                </a:ext>
              </a:extLst>
            </p:cNvPr>
            <p:cNvCxnSpPr/>
            <p:nvPr userDrawn="1"/>
          </p:nvCxnSpPr>
          <p:spPr bwMode="gray">
            <a:xfrm flipH="1">
              <a:off x="-1" y="4125913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A4A45A0-001B-45BE-BD83-AECDB783EF7D}"/>
                </a:ext>
              </a:extLst>
            </p:cNvPr>
            <p:cNvCxnSpPr/>
            <p:nvPr userDrawn="1"/>
          </p:nvCxnSpPr>
          <p:spPr bwMode="gray">
            <a:xfrm flipH="1">
              <a:off x="-1" y="427990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1E46D04-1CC9-4F2A-9730-4DF64096096D}"/>
                </a:ext>
              </a:extLst>
            </p:cNvPr>
            <p:cNvCxnSpPr/>
            <p:nvPr userDrawn="1"/>
          </p:nvCxnSpPr>
          <p:spPr bwMode="gray">
            <a:xfrm flipH="1">
              <a:off x="-1" y="44386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BBB27ED-B3BD-4D53-971A-3BF49954F275}"/>
                </a:ext>
              </a:extLst>
            </p:cNvPr>
            <p:cNvCxnSpPr/>
            <p:nvPr userDrawn="1"/>
          </p:nvCxnSpPr>
          <p:spPr bwMode="gray">
            <a:xfrm flipH="1">
              <a:off x="-1" y="45910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5750B8E-3EC3-43AB-B61A-134C73F4BD2E}"/>
                </a:ext>
              </a:extLst>
            </p:cNvPr>
            <p:cNvCxnSpPr/>
            <p:nvPr userDrawn="1"/>
          </p:nvCxnSpPr>
          <p:spPr bwMode="gray">
            <a:xfrm flipH="1">
              <a:off x="-1" y="474345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B20A78-5758-4F91-993C-FF474528299E}"/>
                </a:ext>
              </a:extLst>
            </p:cNvPr>
            <p:cNvCxnSpPr/>
            <p:nvPr userDrawn="1"/>
          </p:nvCxnSpPr>
          <p:spPr bwMode="gray">
            <a:xfrm flipH="1">
              <a:off x="-1" y="48974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reeform 17">
            <a:extLst>
              <a:ext uri="{FF2B5EF4-FFF2-40B4-BE49-F238E27FC236}">
                <a16:creationId xmlns:a16="http://schemas.microsoft.com/office/drawing/2014/main" id="{B46C2AD4-3E97-4A49-9A65-C23463539BBA}"/>
              </a:ext>
            </a:extLst>
          </p:cNvPr>
          <p:cNvSpPr>
            <a:spLocks/>
          </p:cNvSpPr>
          <p:nvPr userDrawn="1"/>
        </p:nvSpPr>
        <p:spPr bwMode="gray">
          <a:xfrm>
            <a:off x="0" y="3530600"/>
            <a:ext cx="3210984" cy="768351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800" dirty="0">
              <a:latin typeface="+mn-lt"/>
            </a:endParaRPr>
          </a:p>
        </p:txBody>
      </p:sp>
      <p:grpSp>
        <p:nvGrpSpPr>
          <p:cNvPr id="103" name="Group 5">
            <a:extLst>
              <a:ext uri="{FF2B5EF4-FFF2-40B4-BE49-F238E27FC236}">
                <a16:creationId xmlns:a16="http://schemas.microsoft.com/office/drawing/2014/main" id="{99A2DDC1-BD9A-4785-A7EF-ECB4ADEA0AE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0285" y="3718984"/>
            <a:ext cx="2592916" cy="389467"/>
            <a:chOff x="119" y="2341"/>
            <a:chExt cx="1805" cy="271"/>
          </a:xfrm>
        </p:grpSpPr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BC908CCC-B17F-4C7F-BC93-A9D20A9F19EB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 dirty="0">
                <a:latin typeface="+mn-lt"/>
              </a:endParaRPr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28DC7FC2-5F5C-4EC2-B516-9038E47E53FF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456" y="2426"/>
              <a:ext cx="1468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 dirty="0">
                <a:latin typeface="+mn-lt"/>
              </a:endParaRPr>
            </a:p>
          </p:txBody>
        </p:sp>
      </p:grpSp>
      <p:sp>
        <p:nvSpPr>
          <p:cNvPr id="106" name="Parallelogram 25">
            <a:extLst>
              <a:ext uri="{FF2B5EF4-FFF2-40B4-BE49-F238E27FC236}">
                <a16:creationId xmlns:a16="http://schemas.microsoft.com/office/drawing/2014/main" id="{FD2791EF-8273-48A4-ABE2-CA08F71AFF02}"/>
              </a:ext>
            </a:extLst>
          </p:cNvPr>
          <p:cNvSpPr/>
          <p:nvPr userDrawn="1"/>
        </p:nvSpPr>
        <p:spPr bwMode="gray">
          <a:xfrm>
            <a:off x="5757333" y="4233"/>
            <a:ext cx="6434667" cy="6553200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800" dirty="0">
              <a:latin typeface="+mn-lt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E33F11A-D459-4DCD-ADA0-B103F48D6B74}"/>
              </a:ext>
            </a:extLst>
          </p:cNvPr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721DD8ED-2C76-4B09-AADB-98A913EACF6C}"/>
                </a:ext>
              </a:extLst>
            </p:cNvPr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FF4CAFDE-6A8C-4A51-9BF8-F4F6CADD0FB4}"/>
                </a:ext>
              </a:extLst>
            </p:cNvPr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314D81-8DC7-4D97-9DB8-9CC170DBDD04}"/>
              </a:ext>
            </a:extLst>
          </p:cNvPr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F1BA0C51-AA08-4292-AF15-9C4C09614E0F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CF553300-2D0E-4AA3-9CCC-301F2300640E}"/>
                </a:ext>
              </a:extLst>
            </p:cNvPr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CB72B8BE-A82A-4DE5-BFAF-CEFD641E8B10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346" tIns="45673" rIns="91346" bIns="45673"/>
            <a:lstStyle/>
            <a:p>
              <a:pPr defTabSz="91339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797" dirty="0">
                <a:solidFill>
                  <a:prstClr val="black"/>
                </a:solidFill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rtlCol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375850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3262849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9709-42AA-4205-818B-3487A8F2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21A4-DFA2-460B-8427-3C57CE68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73DD-A573-49A2-94EF-C23E0F50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E2B6-E156-40B1-9B58-A930D955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C5AB-84F5-4389-8110-07A863D8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F1B9-DBD1-4BD8-875F-9AE179D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E5EB-E88C-49BC-9C26-56026058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E1F0-C9A0-48D0-AD71-7224AD0A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A51C-C844-49AA-ACF8-8E0D26AF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4717-CE3C-4A7D-BBA7-5FC68E7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931C-D03B-48BA-8654-909FAED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2B9C-F665-4169-8C9B-6F74A1B13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4BDF6-D6AC-4B6B-8484-0CCF7BBA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89B35-19DB-40F5-AD57-A4F0B8B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32BC-DB34-4B93-989C-9831C8B8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9F70-9AE4-4159-B7A1-5BD3F81C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5546-5444-4EF3-8CCB-1894092B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853E-7FA1-4255-AAA9-74EE6634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9723-C8C1-4674-936B-B10B8837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6622C-35CB-4505-AE86-BEF50CC20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770E0-B7D5-4A2E-954C-2EDE5CCC9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B4ECD-0E54-4701-9786-6A1BF287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64AA0-AE4F-4F5A-987A-A9A6082C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AD6A1-2EB2-48EB-B19F-DA57FC99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3137-591A-43DD-A91C-23D879F2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429EE-C26E-4B00-B3C5-31DEF472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C059B-AC29-4343-A761-119850C3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338E-E436-4438-97C6-E8CCB453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752BD-5CA0-4614-B818-267DA8DC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BF81B-723D-4830-96EC-6CD31460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6671-95E3-43D2-872B-760051EC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8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5FA-B231-4EA8-BAAE-44E04652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EC14-9F46-45AB-87AC-9B9F1BAF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22827-0F10-4FFF-8427-C8B71014F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F5023-B77C-42F0-A4EE-65FFF8E1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F953-6B38-4D8E-9400-BCD80D51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77517-E62A-4390-8CE9-6D027101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CC45-93D7-45C6-97DB-260162EC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A36D4-3F14-4C75-8B5B-AB15A6322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FCC5-F854-4C78-AF3A-097583A9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9D18-92F5-4868-9912-077BCA23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781B-68AE-4A12-B7FB-36B76EB3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5B305-DC3E-4A10-8B47-ECD0E3D2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8506F-F5B1-4E58-8FE4-994E289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47F-AD8F-48D8-8273-6A99DB82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9F1B-19FD-47C9-8960-BAE9CD4FA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3B9C-7F51-4158-A214-1E528CBDEF0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BCF1-7BCE-4AA9-943C-82EACFBD0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69B3-1691-4FC3-9969-2217C3863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C148-59B6-4809-AC02-C0F745DE78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5876F-CD5B-F942-A18B-CF64EEE086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144262" y="6705600"/>
            <a:ext cx="1747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DC6016"/>
                </a:solidFill>
                <a:latin typeface="Default"/>
              </a:rPr>
              <a:t>Restricted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5907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453075A5-FA83-48E0-81DA-A348DB11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1208618"/>
            <a:ext cx="7042151" cy="1551516"/>
          </a:xfrm>
        </p:spPr>
        <p:txBody>
          <a:bodyPr anchor="t">
            <a:normAutofit fontScale="90000"/>
          </a:bodyPr>
          <a:lstStyle/>
          <a:p>
            <a:r>
              <a:rPr lang="en-US" altLang="en-US" sz="4800" b="1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Project Status Report </a:t>
            </a:r>
            <a:br>
              <a:rPr lang="en-US" altLang="en-US" sz="3200" b="1" dirty="0"/>
            </a:br>
            <a:r>
              <a:rPr lang="en-US" altLang="en-US" sz="2667" b="1" dirty="0"/>
              <a:t>Development Phase</a:t>
            </a:r>
            <a:br>
              <a:rPr lang="en-IN" altLang="en-US" sz="2667" b="1" dirty="0"/>
            </a:br>
            <a:r>
              <a:rPr lang="en-US" altLang="en-US" sz="2667" b="1" dirty="0"/>
              <a:t>of Cell Dive Silverlight Migration</a:t>
            </a:r>
            <a:br>
              <a:rPr lang="en-IN" altLang="en-US" dirty="0"/>
            </a:br>
            <a:br>
              <a:rPr lang="en-US" altLang="en-US" sz="2133" b="1" dirty="0"/>
            </a:br>
            <a:r>
              <a:rPr lang="en-US" altLang="en-US" sz="2133" b="1" dirty="0"/>
              <a:t>Reporting period (7</a:t>
            </a:r>
            <a:r>
              <a:rPr lang="en-US" altLang="en-US" sz="2133" b="1" baseline="30000" dirty="0"/>
              <a:t>th</a:t>
            </a:r>
            <a:r>
              <a:rPr lang="en-US" altLang="en-US" sz="2133" b="1" dirty="0"/>
              <a:t> January-2022 to 13</a:t>
            </a:r>
            <a:r>
              <a:rPr lang="en-US" altLang="en-US" sz="2133" b="1" baseline="30000" dirty="0"/>
              <a:t>th</a:t>
            </a:r>
            <a:r>
              <a:rPr lang="en-US" altLang="en-US" sz="2133" b="1" dirty="0"/>
              <a:t>-January-2022) </a:t>
            </a:r>
            <a:endParaRPr lang="en-US" altLang="en-US" sz="2133" dirty="0"/>
          </a:p>
        </p:txBody>
      </p:sp>
      <p:sp>
        <p:nvSpPr>
          <p:cNvPr id="28674" name="Rectangle 10">
            <a:extLst>
              <a:ext uri="{FF2B5EF4-FFF2-40B4-BE49-F238E27FC236}">
                <a16:creationId xmlns:a16="http://schemas.microsoft.com/office/drawing/2014/main" id="{A62CA9FD-8090-429D-8DEB-D58914BC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168" y="6508751"/>
            <a:ext cx="406823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8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5ECB-42D0-4288-84BC-F17C2D98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39185"/>
            <a:ext cx="7647517" cy="546100"/>
          </a:xfrm>
        </p:spPr>
        <p:txBody>
          <a:bodyPr rtlCol="0">
            <a:normAutofit fontScale="90000"/>
          </a:bodyPr>
          <a:lstStyle/>
          <a:p>
            <a:pPr defTabSz="914354"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Project Status, Key Updates and Attention areas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C531BD-46A2-4C04-B876-791ED2268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98021"/>
              </p:ext>
            </p:extLst>
          </p:nvPr>
        </p:nvGraphicFramePr>
        <p:xfrm>
          <a:off x="624418" y="2416389"/>
          <a:ext cx="5595588" cy="407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028">
                <a:tc>
                  <a:txBody>
                    <a:bodyPr/>
                    <a:lstStyle/>
                    <a:p>
                      <a:r>
                        <a:rPr lang="en-US" sz="1900" dirty="0"/>
                        <a:t>Key</a:t>
                      </a:r>
                      <a:r>
                        <a:rPr lang="en-US" sz="1900" baseline="0" dirty="0"/>
                        <a:t> Updates</a:t>
                      </a:r>
                      <a:endParaRPr lang="en-IN" sz="1900" dirty="0"/>
                    </a:p>
                  </a:txBody>
                  <a:tcPr marL="121947" marR="121947" marT="60927" marB="609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160"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UAT – In Progress.</a:t>
                      </a:r>
                      <a:endParaRPr lang="en-US" sz="1800" b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Bugs/Defects Fixing – In Progress.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-In Progress.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47" marR="121947" marT="60927" marB="609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63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600" baseline="0" dirty="0"/>
                    </a:p>
                  </a:txBody>
                  <a:tcPr marL="121947" marR="121947" marT="60927" marB="60927"/>
                </a:tc>
                <a:extLst>
                  <a:ext uri="{0D108BD9-81ED-4DB2-BD59-A6C34878D82A}">
                    <a16:rowId xmlns:a16="http://schemas.microsoft.com/office/drawing/2014/main" val="28163725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5F317D-477C-4099-BEBE-EB0D4C254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894"/>
              </p:ext>
            </p:extLst>
          </p:nvPr>
        </p:nvGraphicFramePr>
        <p:xfrm>
          <a:off x="6715125" y="2438400"/>
          <a:ext cx="4822826" cy="373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823">
                <a:tc>
                  <a:txBody>
                    <a:bodyPr/>
                    <a:lstStyle/>
                    <a:p>
                      <a:r>
                        <a:rPr lang="en-US" sz="1900" dirty="0"/>
                        <a:t>Attention Areas</a:t>
                      </a:r>
                      <a:endParaRPr lang="en-IN" sz="1900" dirty="0"/>
                    </a:p>
                  </a:txBody>
                  <a:tcPr marL="121893" marR="121893" marT="60909" marB="609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22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Bugs/Defects – In Progress.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 Bar – In Progress.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93" marR="121893" marT="60909" marB="609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979E153-EFEB-4B11-815E-E225F231E97D}"/>
              </a:ext>
            </a:extLst>
          </p:cNvPr>
          <p:cNvSpPr/>
          <p:nvPr/>
        </p:nvSpPr>
        <p:spPr>
          <a:xfrm>
            <a:off x="5759431" y="1890377"/>
            <a:ext cx="31752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pic>
        <p:nvPicPr>
          <p:cNvPr id="8" name="Table 2">
            <a:extLst>
              <a:ext uri="{FF2B5EF4-FFF2-40B4-BE49-F238E27FC236}">
                <a16:creationId xmlns:a16="http://schemas.microsoft.com/office/drawing/2014/main" id="{83353D63-4069-49D3-9F5C-E23AA6BFB462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" y="1151467"/>
            <a:ext cx="8297333" cy="12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C1536B6-5BF4-493E-8166-6525399848C0}"/>
              </a:ext>
            </a:extLst>
          </p:cNvPr>
          <p:cNvSpPr/>
          <p:nvPr/>
        </p:nvSpPr>
        <p:spPr>
          <a:xfrm>
            <a:off x="6220006" y="1890377"/>
            <a:ext cx="317520" cy="36000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F80A6-571C-4B71-BBE1-934BE66F4D62}"/>
              </a:ext>
            </a:extLst>
          </p:cNvPr>
          <p:cNvSpPr txBox="1"/>
          <p:nvPr/>
        </p:nvSpPr>
        <p:spPr>
          <a:xfrm>
            <a:off x="4524499" y="1266919"/>
            <a:ext cx="123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DBCA0-3B34-4E06-9C0C-342A3AF94D5B}"/>
              </a:ext>
            </a:extLst>
          </p:cNvPr>
          <p:cNvSpPr/>
          <p:nvPr/>
        </p:nvSpPr>
        <p:spPr>
          <a:xfrm>
            <a:off x="4524499" y="1266919"/>
            <a:ext cx="2190626" cy="3405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13AB80-1318-4D35-B92F-B4F821063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89431"/>
              </p:ext>
            </p:extLst>
          </p:nvPr>
        </p:nvGraphicFramePr>
        <p:xfrm>
          <a:off x="383618" y="1278192"/>
          <a:ext cx="11303854" cy="510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11">
                  <a:extLst>
                    <a:ext uri="{9D8B030D-6E8A-4147-A177-3AD203B41FA5}">
                      <a16:colId xmlns:a16="http://schemas.microsoft.com/office/drawing/2014/main" val="1060106597"/>
                    </a:ext>
                  </a:extLst>
                </a:gridCol>
                <a:gridCol w="1341173">
                  <a:extLst>
                    <a:ext uri="{9D8B030D-6E8A-4147-A177-3AD203B41FA5}">
                      <a16:colId xmlns:a16="http://schemas.microsoft.com/office/drawing/2014/main" val="3625021578"/>
                    </a:ext>
                  </a:extLst>
                </a:gridCol>
                <a:gridCol w="1476549">
                  <a:extLst>
                    <a:ext uri="{9D8B030D-6E8A-4147-A177-3AD203B41FA5}">
                      <a16:colId xmlns:a16="http://schemas.microsoft.com/office/drawing/2014/main" val="699844749"/>
                    </a:ext>
                  </a:extLst>
                </a:gridCol>
                <a:gridCol w="1439724">
                  <a:extLst>
                    <a:ext uri="{9D8B030D-6E8A-4147-A177-3AD203B41FA5}">
                      <a16:colId xmlns:a16="http://schemas.microsoft.com/office/drawing/2014/main" val="2265563781"/>
                    </a:ext>
                  </a:extLst>
                </a:gridCol>
                <a:gridCol w="1549067">
                  <a:extLst>
                    <a:ext uri="{9D8B030D-6E8A-4147-A177-3AD203B41FA5}">
                      <a16:colId xmlns:a16="http://schemas.microsoft.com/office/drawing/2014/main" val="1730882923"/>
                    </a:ext>
                  </a:extLst>
                </a:gridCol>
                <a:gridCol w="1605335">
                  <a:extLst>
                    <a:ext uri="{9D8B030D-6E8A-4147-A177-3AD203B41FA5}">
                      <a16:colId xmlns:a16="http://schemas.microsoft.com/office/drawing/2014/main" val="966683617"/>
                    </a:ext>
                  </a:extLst>
                </a:gridCol>
                <a:gridCol w="1226839">
                  <a:extLst>
                    <a:ext uri="{9D8B030D-6E8A-4147-A177-3AD203B41FA5}">
                      <a16:colId xmlns:a16="http://schemas.microsoft.com/office/drawing/2014/main" val="1364151132"/>
                    </a:ext>
                  </a:extLst>
                </a:gridCol>
                <a:gridCol w="1031068">
                  <a:extLst>
                    <a:ext uri="{9D8B030D-6E8A-4147-A177-3AD203B41FA5}">
                      <a16:colId xmlns:a16="http://schemas.microsoft.com/office/drawing/2014/main" val="239157421"/>
                    </a:ext>
                  </a:extLst>
                </a:gridCol>
                <a:gridCol w="1206788">
                  <a:extLst>
                    <a:ext uri="{9D8B030D-6E8A-4147-A177-3AD203B41FA5}">
                      <a16:colId xmlns:a16="http://schemas.microsoft.com/office/drawing/2014/main" val="209811785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endParaRPr lang="en-IN" sz="15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Sprint 1</a:t>
                      </a:r>
                    </a:p>
                    <a:p>
                      <a:pPr algn="ctr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Sprint 2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Sprint 4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Sprint 5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Sprint 6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Sprint 7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Sprint 8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(2 Weeks)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22318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LTTS-Activities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Requirement updates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High level design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WCF binding design with new application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Evaluation of controls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Application skeleton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Application skeleton(contd.)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Development of </a:t>
                      </a:r>
                      <a:r>
                        <a:rPr lang="en-US" sz="1100" dirty="0" err="1"/>
                        <a:t>Blazor</a:t>
                      </a:r>
                      <a:r>
                        <a:rPr lang="en-US" sz="1100" dirty="0"/>
                        <a:t> code</a:t>
                      </a:r>
                    </a:p>
                    <a:p>
                      <a:pPr marL="306000" lvl="1" indent="-1714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Integration of </a:t>
                      </a:r>
                      <a:r>
                        <a:rPr lang="en-US" sz="1100" dirty="0" err="1"/>
                        <a:t>OpenSeaDragon</a:t>
                      </a:r>
                      <a:endParaRPr lang="en-US" sz="11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Login implementation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WCF code integration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Workflow check between applications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dirty="0"/>
                        <a:t>Dashboard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dirty="0"/>
                        <a:t>Navigation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dirty="0"/>
                        <a:t>Slide manager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dirty="0" err="1"/>
                        <a:t>ImageViewer</a:t>
                      </a:r>
                      <a:endParaRPr lang="en-US" sz="1100" b="0" u="none" dirty="0"/>
                    </a:p>
                    <a:p>
                      <a:pPr marL="360000" lvl="1" indent="-171450" algn="l" defTabSz="914196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Loading image and deep zoom</a:t>
                      </a:r>
                    </a:p>
                    <a:p>
                      <a:pPr marL="360000" lvl="1" indent="-171450" algn="l" defTabSz="914196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 selection</a:t>
                      </a:r>
                    </a:p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dirty="0"/>
                        <a:t>WCF code integration</a:t>
                      </a:r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err="1"/>
                        <a:t>ImageViewer</a:t>
                      </a:r>
                      <a:endParaRPr lang="en-US" sz="1100" dirty="0"/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correction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Measure-XY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Zoom/Rotate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Image Viewer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</a:p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WCF code integration</a:t>
                      </a:r>
                    </a:p>
                    <a:p>
                      <a:pPr marL="628545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err="1"/>
                        <a:t>ImageViewer</a:t>
                      </a:r>
                      <a:endParaRPr lang="en-US" sz="1100" dirty="0"/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Slide navigator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Vertical and Horizontal splitting of multiple viewers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Swap Viewers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manager selection</a:t>
                      </a:r>
                    </a:p>
                    <a:p>
                      <a:pPr marL="360000" marR="0" lvl="1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screen</a:t>
                      </a:r>
                    </a:p>
                    <a:p>
                      <a:pPr marL="228600" marR="0" lvl="0" indent="-22860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WCF code integration</a:t>
                      </a:r>
                    </a:p>
                    <a:p>
                      <a:pPr marL="685695" marR="0" lvl="1" indent="-22860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Image Blending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Region manager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QC Evaluation</a:t>
                      </a:r>
                    </a:p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WCF code integration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ROI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Integrated testing</a:t>
                      </a:r>
                    </a:p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WCF code integration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19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Packaging &amp; </a:t>
                      </a:r>
                    </a:p>
                    <a:p>
                      <a:pPr marL="171450" indent="-171450" algn="l" defTabSz="91419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 support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89998"/>
                  </a:ext>
                </a:extLst>
              </a:tr>
              <a:tr h="11717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LTTS-Deliverables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High level design documentation draft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Backlog planning</a:t>
                      </a:r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High level design documentation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Sprint test report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Demo features</a:t>
                      </a: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Sprint test report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Demo features</a:t>
                      </a:r>
                      <a:endParaRPr lang="en-IN" sz="11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Sprint test report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Demo features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Intermediate executable-1</a:t>
                      </a:r>
                      <a:endParaRPr lang="en-IN" sz="11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Sprint test report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Demo features</a:t>
                      </a: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Sprint test report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Demo features</a:t>
                      </a:r>
                      <a:endParaRPr lang="en-IN" sz="1100" dirty="0"/>
                    </a:p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Intermediate executable-2</a:t>
                      </a: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Sprint test report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Demo features</a:t>
                      </a: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19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Executables </a:t>
                      </a:r>
                    </a:p>
                    <a:p>
                      <a:pPr marL="171450" indent="-171450" algn="l" defTabSz="914196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documentation</a:t>
                      </a:r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5829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LMS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Single point of contact</a:t>
                      </a:r>
                    </a:p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Baselined code</a:t>
                      </a:r>
                    </a:p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Sample images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Single point of contact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Demo feedback</a:t>
                      </a:r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Single point of contact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Demo feedback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Single point of contact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Demo feedback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Single point of contact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Demo feedback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Single point of contact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Demo feedback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Single point of contact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/>
                        <a:t>Demo feedback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IN" sz="1100" dirty="0"/>
                    </a:p>
                  </a:txBody>
                  <a:tcPr marR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5996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C300C29-2219-43F3-9AC6-712F3D31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36" y="235792"/>
            <a:ext cx="11379200" cy="343379"/>
          </a:xfrm>
        </p:spPr>
        <p:txBody>
          <a:bodyPr>
            <a:noAutofit/>
          </a:bodyPr>
          <a:lstStyle/>
          <a:p>
            <a:pPr defTabSz="914309"/>
            <a:r>
              <a:rPr lang="en-IN" dirty="0"/>
              <a:t>Schedule &amp; Workflow</a:t>
            </a:r>
            <a:endParaRPr lang="en-I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E4ED8B7-BEB0-9441-9F7C-F970522FCA6D}"/>
              </a:ext>
            </a:extLst>
          </p:cNvPr>
          <p:cNvSpPr/>
          <p:nvPr/>
        </p:nvSpPr>
        <p:spPr>
          <a:xfrm>
            <a:off x="393460" y="770708"/>
            <a:ext cx="11625503" cy="526413"/>
          </a:xfrm>
          <a:prstGeom prst="rightArrow">
            <a:avLst/>
          </a:prstGeom>
          <a:solidFill>
            <a:srgbClr val="00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b="1" i="1" dirty="0"/>
              <a:t>4 Months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8EDA4-12BC-4025-839D-74C6785C3EC0}"/>
              </a:ext>
            </a:extLst>
          </p:cNvPr>
          <p:cNvSpPr/>
          <p:nvPr/>
        </p:nvSpPr>
        <p:spPr>
          <a:xfrm>
            <a:off x="11674406" y="1280160"/>
            <a:ext cx="344557" cy="5101680"/>
          </a:xfrm>
          <a:prstGeom prst="rect">
            <a:avLst/>
          </a:prstGeom>
          <a:solidFill>
            <a:srgbClr val="00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1" dirty="0"/>
              <a:t>1 month of UAT Support by LTTS</a:t>
            </a:r>
            <a:endParaRPr lang="en-IN" sz="1351" dirty="0"/>
          </a:p>
        </p:txBody>
      </p:sp>
    </p:spTree>
    <p:extLst>
      <p:ext uri="{BB962C8B-B14F-4D97-AF65-F5344CB8AC3E}">
        <p14:creationId xmlns:p14="http://schemas.microsoft.com/office/powerpoint/2010/main" val="49958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549A4-6F97-4B4D-B7CC-51F35128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-27680"/>
            <a:ext cx="11379200" cy="673820"/>
          </a:xfrm>
        </p:spPr>
        <p:txBody>
          <a:bodyPr/>
          <a:lstStyle/>
          <a:p>
            <a:r>
              <a:rPr lang="en-US" dirty="0"/>
              <a:t>Upcoming </a:t>
            </a:r>
            <a:r>
              <a:rPr lang="en-US" dirty="0" err="1"/>
              <a:t>MileStones</a:t>
            </a:r>
            <a:r>
              <a:rPr lang="en-US" dirty="0"/>
              <a:t> </a:t>
            </a:r>
            <a:r>
              <a:rPr lang="en-US" dirty="0" err="1"/>
              <a:t>TimeLines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A76AFB-3B9A-427E-ACE5-31D16318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</p:spPr>
        <p:txBody>
          <a:bodyPr>
            <a:normAutofit/>
          </a:bodyPr>
          <a:lstStyle/>
          <a:p>
            <a:r>
              <a:rPr lang="en-US" dirty="0"/>
              <a:t>Tentative UAT End Date: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28</a:t>
            </a:r>
            <a:r>
              <a:rPr lang="en-US" baseline="30000" dirty="0">
                <a:highlight>
                  <a:srgbClr val="C0C0C0"/>
                </a:highlight>
              </a:rPr>
              <a:t>th</a:t>
            </a:r>
            <a:r>
              <a:rPr lang="en-US" dirty="0">
                <a:highlight>
                  <a:srgbClr val="C0C0C0"/>
                </a:highlight>
              </a:rPr>
              <a:t> January 2022.</a:t>
            </a:r>
          </a:p>
        </p:txBody>
      </p:sp>
    </p:spTree>
    <p:extLst>
      <p:ext uri="{BB962C8B-B14F-4D97-AF65-F5344CB8AC3E}">
        <p14:creationId xmlns:p14="http://schemas.microsoft.com/office/powerpoint/2010/main" val="349598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943D-4C8F-4CBD-BC9A-24267925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1" y="232833"/>
            <a:ext cx="2548467" cy="552451"/>
          </a:xfrm>
        </p:spPr>
        <p:txBody>
          <a:bodyPr rtlCol="0">
            <a:normAutofit/>
          </a:bodyPr>
          <a:lstStyle/>
          <a:p>
            <a:pPr defTabSz="914354"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Critical Issues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AB578F-4DE7-47E2-860A-039097A66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23700"/>
              </p:ext>
            </p:extLst>
          </p:nvPr>
        </p:nvGraphicFramePr>
        <p:xfrm>
          <a:off x="531285" y="806451"/>
          <a:ext cx="1130088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9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6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8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Issue</a:t>
                      </a:r>
                    </a:p>
                  </a:txBody>
                  <a:tcPr marL="121895" marR="121895" marT="61020" marB="61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Raised by &amp; Date</a:t>
                      </a:r>
                    </a:p>
                  </a:txBody>
                  <a:tcPr marL="121895" marR="121895" marT="61020" marB="61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Owner</a:t>
                      </a:r>
                    </a:p>
                  </a:txBody>
                  <a:tcPr marL="121895" marR="121895" marT="61020" marB="61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Status </a:t>
                      </a:r>
                    </a:p>
                    <a:p>
                      <a:pPr algn="ctr"/>
                      <a:r>
                        <a:rPr lang="en-US" sz="1600" b="1" dirty="0"/>
                        <a:t>(Open / Close)</a:t>
                      </a:r>
                    </a:p>
                  </a:txBody>
                  <a:tcPr marL="121895" marR="121895" marT="61020" marB="61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Resolution/Remediation</a:t>
                      </a:r>
                    </a:p>
                  </a:txBody>
                  <a:tcPr marL="121895" marR="121895" marT="61020" marB="61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Impact if issue not resolved on time</a:t>
                      </a:r>
                    </a:p>
                  </a:txBody>
                  <a:tcPr marL="121895" marR="121895" marT="61020" marB="61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/>
                        <a:t>Resolution Required by date</a:t>
                      </a:r>
                      <a:endParaRPr lang="en-US" sz="1600" b="1" dirty="0"/>
                    </a:p>
                  </a:txBody>
                  <a:tcPr marL="121895" marR="121895" marT="61020" marB="610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357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ROI and FOV Optimization</a:t>
                      </a:r>
                    </a:p>
                  </a:txBody>
                  <a:tcPr marL="121895" marR="121895" marT="61021" marB="6102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3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Nov 2021</a:t>
                      </a:r>
                    </a:p>
                  </a:txBody>
                  <a:tcPr marL="121895" marR="121895" marT="61021" marB="610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LTTS</a:t>
                      </a:r>
                    </a:p>
                  </a:txBody>
                  <a:tcPr marL="121895" marR="121895" marT="61021" marB="61021"/>
                </a:tc>
                <a:tc>
                  <a:txBody>
                    <a:bodyPr/>
                    <a:lstStyle/>
                    <a:p>
                      <a:r>
                        <a:rPr lang="en-IN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Closed.</a:t>
                      </a:r>
                    </a:p>
                  </a:txBody>
                  <a:tcPr marL="121904" marR="121904" marT="61016" marB="61016"/>
                </a:tc>
                <a:tc>
                  <a:txBody>
                    <a:bodyPr/>
                    <a:lstStyle/>
                    <a:p>
                      <a:r>
                        <a:rPr lang="en-IN" sz="13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Investigation and Development in Progress</a:t>
                      </a:r>
                    </a:p>
                  </a:txBody>
                  <a:tcPr marL="121904" marR="121904" marT="61016" marB="61016"/>
                </a:tc>
                <a:tc>
                  <a:txBody>
                    <a:bodyPr/>
                    <a:lstStyle/>
                    <a:p>
                      <a:r>
                        <a:rPr lang="en-IN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Delay in Schedule</a:t>
                      </a:r>
                    </a:p>
                  </a:txBody>
                  <a:tcPr marL="121904" marR="121904" marT="61016" marB="61016"/>
                </a:tc>
                <a:tc>
                  <a:txBody>
                    <a:bodyPr/>
                    <a:lstStyle/>
                    <a:p>
                      <a:endParaRPr lang="en-IN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4" marR="121904" marT="61015" marB="610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51D2-DBC6-46D6-BCBB-FFAC53F4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18" y="309033"/>
            <a:ext cx="3126316" cy="508000"/>
          </a:xfrm>
        </p:spPr>
        <p:txBody>
          <a:bodyPr rtlCol="0">
            <a:normAutofit fontScale="90000"/>
          </a:bodyPr>
          <a:lstStyle/>
          <a:p>
            <a:pPr defTabSz="914354"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Risk Management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634FC3-7821-4662-8CF0-1D0B3D205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611815"/>
              </p:ext>
            </p:extLst>
          </p:nvPr>
        </p:nvGraphicFramePr>
        <p:xfrm>
          <a:off x="209551" y="804333"/>
          <a:ext cx="11853332" cy="38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1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1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416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Risk Status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17" marR="121917" marT="60975" marB="60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Risk Description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17" marR="121917" marT="60975" marB="60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Likely Impact </a:t>
                      </a:r>
                    </a:p>
                  </a:txBody>
                  <a:tcPr marL="121917" marR="121917" marT="60975" marB="60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Impact time frame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17" marR="121917" marT="60975" marB="60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Mitigation / Contingency Plan</a:t>
                      </a:r>
                      <a:r>
                        <a:rPr lang="en-IN" sz="16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17" marR="121917" marT="60975" marB="60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Risks (Open/ Closed/ Overcome/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Affected &amp;</a:t>
                      </a:r>
                      <a:r>
                        <a:rPr lang="en-IN" sz="16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closed)</a:t>
                      </a:r>
                    </a:p>
                  </a:txBody>
                  <a:tcPr marL="121917" marR="121917" marT="60975" marB="60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Remarks </a:t>
                      </a:r>
                    </a:p>
                  </a:txBody>
                  <a:tcPr marL="121917" marR="121917" marT="60975" marB="609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796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en-IN" sz="12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1" marR="121921" marT="60983" marB="609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Covid-19 related impact on 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members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7" marB="60988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to balance workload in case a team member gets impacted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121911" marR="121911" marT="60963" marB="60963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India, there is a spike in cases.</a:t>
                      </a:r>
                    </a:p>
                  </a:txBody>
                  <a:tcPr marL="121921" marR="121921" marT="60983" marB="6098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796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en-IN" sz="12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1" marR="121921" marT="60983" marB="6098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Hardware for testing the Application</a:t>
                      </a:r>
                    </a:p>
                  </a:txBody>
                  <a:tcPr marL="12700" marR="12700" marT="12707" marB="60988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Currently team is testing on their individual machines and allowing LMS team to do the same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121911" marR="121911" marT="60963" marB="60963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1" marR="121921" marT="60983" marB="60983" anchor="ctr"/>
                </a:tc>
                <a:extLst>
                  <a:ext uri="{0D108BD9-81ED-4DB2-BD59-A6C34878D82A}">
                    <a16:rowId xmlns:a16="http://schemas.microsoft.com/office/drawing/2014/main" val="642111531"/>
                  </a:ext>
                </a:extLst>
              </a:tr>
              <a:tr h="825796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en-IN" sz="12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1" marR="121921" marT="60983" marB="6098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ROI and FOV Optimization</a:t>
                      </a:r>
                    </a:p>
                  </a:txBody>
                  <a:tcPr marL="12700" marR="12700" marT="12707" marB="60988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Delayed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algn="ctr" defTabSz="685783" rtl="0" eaLnBrk="1" fontAlgn="ctr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 is completed</a:t>
                      </a:r>
                    </a:p>
                  </a:txBody>
                  <a:tcPr marL="12699" marR="12699" marT="1270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121911" marR="121911" marT="60963" marB="60963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1" marR="121921" marT="60983" marB="60983" anchor="ctr"/>
                </a:tc>
                <a:extLst>
                  <a:ext uri="{0D108BD9-81ED-4DB2-BD59-A6C34878D82A}">
                    <a16:rowId xmlns:a16="http://schemas.microsoft.com/office/drawing/2014/main" val="23639361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7EA0-6AC4-4B6A-A6CA-D2912A89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4" y="264585"/>
            <a:ext cx="7931149" cy="520700"/>
          </a:xfrm>
        </p:spPr>
        <p:txBody>
          <a:bodyPr rtlCol="0">
            <a:normAutofit fontScale="90000"/>
          </a:bodyPr>
          <a:lstStyle/>
          <a:p>
            <a:pPr defTabSz="914354"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Dependencies on LMS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6073EC-FE3B-4D47-A56F-C37D9C35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14978"/>
              </p:ext>
            </p:extLst>
          </p:nvPr>
        </p:nvGraphicFramePr>
        <p:xfrm>
          <a:off x="416984" y="785285"/>
          <a:ext cx="11205634" cy="210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36">
                <a:tc>
                  <a:txBody>
                    <a:bodyPr/>
                    <a:lstStyle/>
                    <a:p>
                      <a:r>
                        <a:rPr lang="en-US" sz="1900" dirty="0"/>
                        <a:t>Dependency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Status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Target Date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Attention</a:t>
                      </a:r>
                      <a:r>
                        <a:rPr lang="en-US" sz="1900" baseline="0" dirty="0"/>
                        <a:t> required</a:t>
                      </a:r>
                      <a:endParaRPr lang="en-US" sz="1900" dirty="0"/>
                    </a:p>
                  </a:txBody>
                  <a:tcPr marL="121896" marR="121896" marT="60928" marB="609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32">
                <a:tc>
                  <a:txBody>
                    <a:bodyPr/>
                    <a:lstStyle/>
                    <a:p>
                      <a:r>
                        <a:rPr lang="en-US" sz="1500" dirty="0"/>
                        <a:t>Confluence access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Dropped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96" marR="121896" marT="60928" marB="609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736">
                <a:tc>
                  <a:txBody>
                    <a:bodyPr/>
                    <a:lstStyle/>
                    <a:p>
                      <a:r>
                        <a:rPr lang="en-US" sz="1500" dirty="0"/>
                        <a:t>VPN Access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Completed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896" marR="121896" marT="60928" marB="609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736">
                <a:tc>
                  <a:txBody>
                    <a:bodyPr/>
                    <a:lstStyle/>
                    <a:p>
                      <a:r>
                        <a:rPr lang="en-US" sz="1500" dirty="0"/>
                        <a:t>Virtual Machine for testing the Application with real time data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Completed</a:t>
                      </a:r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896" marR="121896" marT="60928" marB="6092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896" marR="121896" marT="60928" marB="60928"/>
                </a:tc>
                <a:extLst>
                  <a:ext uri="{0D108BD9-81ED-4DB2-BD59-A6C34878D82A}">
                    <a16:rowId xmlns:a16="http://schemas.microsoft.com/office/drawing/2014/main" val="3584878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23">
            <a:extLst>
              <a:ext uri="{FF2B5EF4-FFF2-40B4-BE49-F238E27FC236}">
                <a16:creationId xmlns:a16="http://schemas.microsoft.com/office/drawing/2014/main" id="{6FCA040C-F0E0-44CC-8BC9-EDF8EB2B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85" y="1657352"/>
            <a:ext cx="5109633" cy="1325033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3F72"/>
                </a:solidFill>
              </a:rPr>
              <a:t>THANK</a:t>
            </a:r>
            <a:r>
              <a:rPr lang="en-US" altLang="en-US" b="1">
                <a:solidFill>
                  <a:srgbClr val="0077BD"/>
                </a:solidFill>
              </a:rPr>
              <a:t> </a:t>
            </a:r>
            <a:r>
              <a:rPr lang="en-US" altLang="en-US" b="1">
                <a:solidFill>
                  <a:srgbClr val="003F72"/>
                </a:solidFill>
              </a:rPr>
              <a:t>YOU</a:t>
            </a:r>
            <a:endParaRPr lang="en-IN" altLang="en-US" b="1">
              <a:solidFill>
                <a:srgbClr val="003F7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E29F-CD8D-419C-B1F9-3B60E89E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241300"/>
            <a:ext cx="1898649" cy="533400"/>
          </a:xfrm>
        </p:spPr>
        <p:txBody>
          <a:bodyPr rtlCol="0">
            <a:normAutofit/>
          </a:bodyPr>
          <a:lstStyle/>
          <a:p>
            <a:pPr defTabSz="914354"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Indicators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508127A6-22C3-45F9-B597-A40160C7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84" y="833967"/>
            <a:ext cx="4967816" cy="355600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altLang="en-US" sz="2133" b="1" dirty="0">
                <a:solidFill>
                  <a:srgbClr val="000000"/>
                </a:solidFill>
              </a:rPr>
              <a:t>Guidelines for Risk related indicators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7D7A87D-954C-46D7-8185-04039AD2C284}"/>
              </a:ext>
            </a:extLst>
          </p:cNvPr>
          <p:cNvGraphicFramePr>
            <a:graphicFrameLocks noGrp="1"/>
          </p:cNvGraphicFramePr>
          <p:nvPr/>
        </p:nvGraphicFramePr>
        <p:xfrm>
          <a:off x="728134" y="4402667"/>
          <a:ext cx="6138333" cy="1507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533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19" marR="121919" marT="60937" marB="60937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On Track</a:t>
                      </a:r>
                    </a:p>
                  </a:txBody>
                  <a:tcPr marL="121919" marR="121919" marT="60937" marB="609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267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19" marR="121919" marT="60937" marB="60937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Delayed but can be recovered</a:t>
                      </a:r>
                    </a:p>
                  </a:txBody>
                  <a:tcPr marL="121919" marR="121919" marT="60937" marB="609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67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19" marR="121919" marT="60937" marB="60937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Delayed beyond</a:t>
                      </a:r>
                      <a:r>
                        <a:rPr lang="en-IN" sz="1900" baseline="0" dirty="0"/>
                        <a:t> recovery</a:t>
                      </a:r>
                      <a:endParaRPr lang="en-IN" sz="1900" dirty="0"/>
                    </a:p>
                  </a:txBody>
                  <a:tcPr marL="121919" marR="121919" marT="60937" marB="609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05" name="Rectangle 13">
            <a:extLst>
              <a:ext uri="{FF2B5EF4-FFF2-40B4-BE49-F238E27FC236}">
                <a16:creationId xmlns:a16="http://schemas.microsoft.com/office/drawing/2014/main" id="{99871DA2-8B7C-4220-BE3D-E666B216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1" y="3888317"/>
            <a:ext cx="601869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133" b="1">
                <a:solidFill>
                  <a:srgbClr val="000000"/>
                </a:solidFill>
              </a:rPr>
              <a:t>Guidelines for Schedule Variation related indicators</a:t>
            </a:r>
            <a:endParaRPr lang="en-IN" altLang="en-US" sz="1867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02FF39-1731-41BF-A1EA-EDCCB1658EF3}"/>
              </a:ext>
            </a:extLst>
          </p:cNvPr>
          <p:cNvSpPr/>
          <p:nvPr/>
        </p:nvSpPr>
        <p:spPr>
          <a:xfrm>
            <a:off x="1404759" y="4981693"/>
            <a:ext cx="317520" cy="36000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4E00D0-7681-4A5B-8925-43147E6C405E}"/>
              </a:ext>
            </a:extLst>
          </p:cNvPr>
          <p:cNvSpPr/>
          <p:nvPr/>
        </p:nvSpPr>
        <p:spPr>
          <a:xfrm>
            <a:off x="1404759" y="4471597"/>
            <a:ext cx="31752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BF4C71-B62F-481F-A8C3-B03B28338EAE}"/>
              </a:ext>
            </a:extLst>
          </p:cNvPr>
          <p:cNvSpPr/>
          <p:nvPr/>
        </p:nvSpPr>
        <p:spPr>
          <a:xfrm>
            <a:off x="1404759" y="5491789"/>
            <a:ext cx="317520" cy="360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pic>
        <p:nvPicPr>
          <p:cNvPr id="37915" name="Table 18">
            <a:extLst>
              <a:ext uri="{FF2B5EF4-FFF2-40B4-BE49-F238E27FC236}">
                <a16:creationId xmlns:a16="http://schemas.microsoft.com/office/drawing/2014/main" id="{E58FD7EB-E401-4F3A-8294-0D7A84DD5472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" y="1303867"/>
            <a:ext cx="91948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532</Words>
  <Application>Microsoft Macintosh PowerPoint</Application>
  <PresentationFormat>Widescreen</PresentationFormat>
  <Paragraphs>173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Default</vt:lpstr>
      <vt:lpstr>Times New Roman</vt:lpstr>
      <vt:lpstr>Wingdings</vt:lpstr>
      <vt:lpstr>Office Theme</vt:lpstr>
      <vt:lpstr> Project Status Report  Development Phase of Cell Dive Silverlight Migration  Reporting period (7th January-2022 to 13th-January-2022) </vt:lpstr>
      <vt:lpstr>Project Status, Key Updates and Attention areas</vt:lpstr>
      <vt:lpstr>Schedule &amp; Workflow</vt:lpstr>
      <vt:lpstr>Upcoming MileStones TimeLines</vt:lpstr>
      <vt:lpstr>Critical Issues</vt:lpstr>
      <vt:lpstr>Risk Management</vt:lpstr>
      <vt:lpstr>Dependencies on LMS</vt:lpstr>
      <vt:lpstr>THANK YOU</vt:lpstr>
      <vt:lpstr>Indicators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  Development Phase of Cell Dive Silverlight Migration  Reporting period (23-June-2021 to 01-July-2021)</dc:title>
  <dc:creator>Jithin M</dc:creator>
  <cp:lastModifiedBy>Bn, Phaniraj</cp:lastModifiedBy>
  <cp:revision>79</cp:revision>
  <dcterms:created xsi:type="dcterms:W3CDTF">2021-07-01T05:24:26Z</dcterms:created>
  <dcterms:modified xsi:type="dcterms:W3CDTF">2022-01-13T11:09:09Z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2021-07-01T05:24:26Z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8aed88ca-4225-48b0-9f00-1c32adb927ee</vt:lpwstr>
  </property>
  <property fmtid="{D5CDD505-2E9C-101B-9397-08002B2CF9AE}" pid="8" name="MSIP_Label_4b5591f2-6b23-403d-aa5f-b6d577f5e572_ContentBits">
    <vt:lpwstr>0</vt:lpwstr>
  </property>
  <property fmtid="{D5CDD505-2E9C-101B-9397-08002B2CF9AE}" pid="9" name="MSIP_Label_e078d49c-be65-44f9-9da4-30478ef0cd91_Enabled">
    <vt:lpwstr>true</vt:lpwstr>
  </property>
  <property fmtid="{D5CDD505-2E9C-101B-9397-08002B2CF9AE}" pid="10" name="MSIP_Label_e078d49c-be65-44f9-9da4-30478ef0cd91_SetDate">
    <vt:lpwstr>2021-11-25T10:52:38Z</vt:lpwstr>
  </property>
  <property fmtid="{D5CDD505-2E9C-101B-9397-08002B2CF9AE}" pid="11" name="MSIP_Label_e078d49c-be65-44f9-9da4-30478ef0cd91_Method">
    <vt:lpwstr>Privileged</vt:lpwstr>
  </property>
  <property fmtid="{D5CDD505-2E9C-101B-9397-08002B2CF9AE}" pid="12" name="MSIP_Label_e078d49c-be65-44f9-9da4-30478ef0cd91_Name">
    <vt:lpwstr>Restricted-General</vt:lpwstr>
  </property>
  <property fmtid="{D5CDD505-2E9C-101B-9397-08002B2CF9AE}" pid="13" name="MSIP_Label_e078d49c-be65-44f9-9da4-30478ef0cd91_SiteId">
    <vt:lpwstr>771c9c47-7f24-44dc-958e-34f8713a8394</vt:lpwstr>
  </property>
  <property fmtid="{D5CDD505-2E9C-101B-9397-08002B2CF9AE}" pid="14" name="MSIP_Label_e078d49c-be65-44f9-9da4-30478ef0cd91_ActionId">
    <vt:lpwstr>eb1e540b-50e8-498b-8ff7-d35dcebdfb79</vt:lpwstr>
  </property>
  <property fmtid="{D5CDD505-2E9C-101B-9397-08002B2CF9AE}" pid="15" name="MSIP_Label_e078d49c-be65-44f9-9da4-30478ef0cd91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Restricted - Company Proprietary</vt:lpwstr>
  </property>
</Properties>
</file>