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6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E6F9B-88E6-5EE5-1D70-C6F91EE0CEDE}" v="16" dt="2024-11-29T09:08:37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22"/>
  </p:normalViewPr>
  <p:slideViewPr>
    <p:cSldViewPr snapToGrid="0">
      <p:cViewPr varScale="1">
        <p:scale>
          <a:sx n="113" d="100"/>
          <a:sy n="113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20D8011-168F-0F46-B3A1-14ECD727B9F3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EB84AC9-8DE7-1B46-85C6-861474BB8A5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82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8011-168F-0F46-B3A1-14ECD727B9F3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4AC9-8DE7-1B46-85C6-861474BB8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2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8011-168F-0F46-B3A1-14ECD727B9F3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4AC9-8DE7-1B46-85C6-861474BB8A5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016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8011-168F-0F46-B3A1-14ECD727B9F3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4AC9-8DE7-1B46-85C6-861474BB8A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53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8011-168F-0F46-B3A1-14ECD727B9F3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4AC9-8DE7-1B46-85C6-861474BB8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16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8011-168F-0F46-B3A1-14ECD727B9F3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4AC9-8DE7-1B46-85C6-861474BB8A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335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8011-168F-0F46-B3A1-14ECD727B9F3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4AC9-8DE7-1B46-85C6-861474BB8A5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080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8011-168F-0F46-B3A1-14ECD727B9F3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4AC9-8DE7-1B46-85C6-861474BB8A5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634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8011-168F-0F46-B3A1-14ECD727B9F3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4AC9-8DE7-1B46-85C6-861474BB8A5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46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8011-168F-0F46-B3A1-14ECD727B9F3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4AC9-8DE7-1B46-85C6-861474BB8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8011-168F-0F46-B3A1-14ECD727B9F3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4AC9-8DE7-1B46-85C6-861474BB8A5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73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8011-168F-0F46-B3A1-14ECD727B9F3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4AC9-8DE7-1B46-85C6-861474BB8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9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8011-168F-0F46-B3A1-14ECD727B9F3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4AC9-8DE7-1B46-85C6-861474BB8A5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59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8011-168F-0F46-B3A1-14ECD727B9F3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4AC9-8DE7-1B46-85C6-861474BB8A5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0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8011-168F-0F46-B3A1-14ECD727B9F3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4AC9-8DE7-1B46-85C6-861474BB8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8011-168F-0F46-B3A1-14ECD727B9F3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4AC9-8DE7-1B46-85C6-861474BB8A5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93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8011-168F-0F46-B3A1-14ECD727B9F3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4AC9-8DE7-1B46-85C6-861474BB8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4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0D8011-168F-0F46-B3A1-14ECD727B9F3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B84AC9-8DE7-1B46-85C6-861474BB8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1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7C26-E4F5-68D9-C417-9D3649F89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1818" y="1316326"/>
            <a:ext cx="8520545" cy="3505055"/>
          </a:xfrm>
        </p:spPr>
        <p:txBody>
          <a:bodyPr>
            <a:normAutofit/>
          </a:bodyPr>
          <a:lstStyle/>
          <a:p>
            <a:r>
              <a:rPr lang="en-US" sz="8000" dirty="0"/>
              <a:t>FYE </a:t>
            </a:r>
            <a:br>
              <a:rPr lang="en-US" sz="8000" dirty="0"/>
            </a:br>
            <a:r>
              <a:rPr lang="en-US" sz="8000" dirty="0"/>
              <a:t>Team Formation</a:t>
            </a:r>
          </a:p>
        </p:txBody>
      </p:sp>
    </p:spTree>
    <p:extLst>
      <p:ext uri="{BB962C8B-B14F-4D97-AF65-F5344CB8AC3E}">
        <p14:creationId xmlns:p14="http://schemas.microsoft.com/office/powerpoint/2010/main" val="862768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668E-ADB8-9644-F96E-0E1D3887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1BA21-DD9D-DC18-BA49-A25BAE713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202124"/>
                </a:solidFill>
                <a:latin typeface="+mj-lt"/>
              </a:rPr>
              <a:t>Core Logic for Team Formation 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</a:rPr>
              <a:t>Initial Plan: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Implemented a complex logic with swaps after assigning teams based on gender and ethnicity. This approach proved to be overly complicated and difficult to manage.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</a:rPr>
              <a:t>Final Approach: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Developed a simpler and more efficient logic. Introduced a more organized data structure to store and manage team distribution effectively.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8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BF7D-EDC3-ADB9-E57C-6C360549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E2F4-DF0F-959C-207A-03D51EF8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Recognizing and respecting the diverse working styles and methodological approaches of team members is crucial for collaborative project success.</a:t>
            </a:r>
          </a:p>
          <a:p>
            <a:r>
              <a:rPr lang="en-US" dirty="0"/>
              <a:t>Throughout the project, we discovered the importance of being flexible. Our initial concept transformed as we progressed, and this adaptability ultimately led to a more effective solution.</a:t>
            </a:r>
          </a:p>
          <a:p>
            <a:r>
              <a:rPr lang="en-US" dirty="0"/>
              <a:t>Given our constraints, we realized it was more effective to perfect the core features first. This approach helped us deliver a functional solution without getting overwhelmed by unnecessary additions.</a:t>
            </a:r>
          </a:p>
          <a:p>
            <a:r>
              <a:rPr lang="en-US" dirty="0"/>
              <a:t>Within the team, effective communication is crucial.</a:t>
            </a:r>
          </a:p>
        </p:txBody>
      </p:sp>
    </p:spTree>
    <p:extLst>
      <p:ext uri="{BB962C8B-B14F-4D97-AF65-F5344CB8AC3E}">
        <p14:creationId xmlns:p14="http://schemas.microsoft.com/office/powerpoint/2010/main" val="374722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8ADF-0DF5-1D82-2720-1023AA5E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E565A-97BD-AC7A-012E-4AF38D99A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client sought a web application to automate team formation for ENGR 102, replacing the current manual process.</a:t>
            </a:r>
          </a:p>
          <a:p>
            <a:r>
              <a:rPr lang="en-US" dirty="0"/>
              <a:t>Team formation is based on student responses to questions regarding prior programming experience, gender, ethnicity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goal is to create balanced teams while avoiding conflicts or group combinations detrimental to underrepresented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current manual process is time-consuming and inefficient for large-scale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desired solution is an app where students complete a questionnaire, the system assigns teams based on predefined criteria, and team assignments can be downloaded as a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5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9ACC-E503-633F-02FD-7C2C614B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6444-A492-D58C-DCF6-5EE12EF72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111" y="2654428"/>
            <a:ext cx="10515600" cy="3489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202124"/>
                </a:solidFill>
                <a:effectLst/>
              </a:rPr>
              <a:t>Purpose: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Automate and optimize student team formation. </a:t>
            </a:r>
          </a:p>
          <a:p>
            <a:pPr marL="0" indent="0">
              <a:buNone/>
            </a:pPr>
            <a:endParaRPr lang="en-US" b="0" i="0" dirty="0">
              <a:solidFill>
                <a:srgbClr val="202124"/>
              </a:solidFill>
              <a:effectLst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202124"/>
                </a:solidFill>
              </a:rPr>
              <a:t>Stakeholders:</a:t>
            </a:r>
          </a:p>
          <a:p>
            <a:r>
              <a:rPr lang="en-US" i="0" dirty="0">
                <a:solidFill>
                  <a:srgbClr val="202124"/>
                </a:solidFill>
                <a:effectLst/>
              </a:rPr>
              <a:t>Professors </a:t>
            </a:r>
          </a:p>
          <a:p>
            <a:r>
              <a:rPr lang="en-US" i="0" dirty="0">
                <a:solidFill>
                  <a:srgbClr val="202124"/>
                </a:solidFill>
                <a:effectLst/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263175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4F55-E812-277A-DBB6-0CCE01FA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6B488-AB7A-C049-AD08-A1DB3677A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202124"/>
                </a:solidFill>
                <a:effectLst/>
                <a:latin typeface="+mj-lt"/>
              </a:rPr>
              <a:t>Professor Dashboard – Before we get student responses</a:t>
            </a:r>
          </a:p>
          <a:p>
            <a:r>
              <a:rPr lang="en-US" sz="2200" dirty="0"/>
              <a:t>Professor login </a:t>
            </a:r>
          </a:p>
          <a:p>
            <a:r>
              <a:rPr lang="en-US" sz="2200" dirty="0"/>
              <a:t>Create and customize forms to collect student data. </a:t>
            </a:r>
          </a:p>
          <a:p>
            <a:r>
              <a:rPr lang="en-US" sz="2200" dirty="0"/>
              <a:t>Define attributes, set weightages, and manage submission deadlines. </a:t>
            </a:r>
          </a:p>
          <a:p>
            <a:r>
              <a:rPr lang="en-US" sz="2200" dirty="0"/>
              <a:t>View, update and destroy configurations as needed.</a:t>
            </a:r>
          </a:p>
          <a:p>
            <a:r>
              <a:rPr lang="en-US" sz="2200" dirty="0"/>
              <a:t>Upload students’ information.</a:t>
            </a:r>
          </a:p>
          <a:p>
            <a:r>
              <a:rPr lang="en-US" sz="2200" dirty="0"/>
              <a:t>Publish form</a:t>
            </a:r>
          </a:p>
          <a:p>
            <a:r>
              <a:rPr lang="en-US" sz="2200" dirty="0"/>
              <a:t>Logout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2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F10B-EC7D-BB82-3434-F7BB2764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796FA-35F6-364E-5117-527BD9E1B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>
                <a:solidFill>
                  <a:srgbClr val="202124"/>
                </a:solidFill>
                <a:latin typeface="+mj-lt"/>
              </a:rPr>
              <a:t>Professor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200" b="1" dirty="0">
                <a:solidFill>
                  <a:srgbClr val="202124"/>
                </a:solidFill>
                <a:latin typeface="+mj-lt"/>
              </a:rPr>
              <a:t>Dashboard – After getting student responses</a:t>
            </a:r>
          </a:p>
          <a:p>
            <a:r>
              <a:rPr lang="en-US" dirty="0"/>
              <a:t>View all student responses </a:t>
            </a:r>
          </a:p>
          <a:p>
            <a:r>
              <a:rPr lang="en-US" dirty="0"/>
              <a:t>View individual student responses</a:t>
            </a:r>
          </a:p>
          <a:p>
            <a:r>
              <a:rPr lang="en-US" dirty="0"/>
              <a:t>Generate teams</a:t>
            </a:r>
          </a:p>
          <a:p>
            <a:r>
              <a:rPr lang="en-US" dirty="0"/>
              <a:t>View teams </a:t>
            </a:r>
          </a:p>
          <a:p>
            <a:r>
              <a:rPr lang="en-US" dirty="0"/>
              <a:t>Export to different file types</a:t>
            </a:r>
          </a:p>
        </p:txBody>
      </p:sp>
    </p:spTree>
    <p:extLst>
      <p:ext uri="{BB962C8B-B14F-4D97-AF65-F5344CB8AC3E}">
        <p14:creationId xmlns:p14="http://schemas.microsoft.com/office/powerpoint/2010/main" val="3696582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4ED-D4DC-93BE-9E89-F6FFA84D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7A8D9-73AC-9292-732C-D16F47E77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Student Dashboard:</a:t>
            </a:r>
          </a:p>
          <a:p>
            <a:r>
              <a:rPr lang="en-US" dirty="0"/>
              <a:t>Student login</a:t>
            </a:r>
          </a:p>
          <a:p>
            <a:r>
              <a:rPr lang="en-US" dirty="0"/>
              <a:t>View/Respond to Available forms</a:t>
            </a:r>
          </a:p>
          <a:p>
            <a:r>
              <a:rPr lang="en-US" dirty="0"/>
              <a:t>Fill responses to a form</a:t>
            </a:r>
          </a:p>
          <a:p>
            <a:r>
              <a:rPr lang="en-US" dirty="0"/>
              <a:t>Save the responses as a draft</a:t>
            </a:r>
          </a:p>
          <a:p>
            <a:r>
              <a:rPr lang="en-US" dirty="0"/>
              <a:t>Submit responses</a:t>
            </a:r>
          </a:p>
          <a:p>
            <a:r>
              <a:rPr lang="en-US" dirty="0"/>
              <a:t>Logout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3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B33D-612B-A53D-C623-5D73FD27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5065889" cy="5753453"/>
          </a:xfrm>
        </p:spPr>
        <p:txBody>
          <a:bodyPr/>
          <a:lstStyle/>
          <a:p>
            <a:r>
              <a:rPr lang="en-US" dirty="0"/>
              <a:t>Design choice for back-end logic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CA3460-ADB3-1C20-13D9-F60D763D9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022" y="717008"/>
            <a:ext cx="3146154" cy="542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8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5861-89D2-D874-923D-B066B423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1181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D071EC2-472B-3E3E-E823-66705414A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711" y="1705013"/>
            <a:ext cx="9581234" cy="4519708"/>
          </a:xfrm>
        </p:spPr>
      </p:pic>
    </p:spTree>
    <p:extLst>
      <p:ext uri="{BB962C8B-B14F-4D97-AF65-F5344CB8AC3E}">
        <p14:creationId xmlns:p14="http://schemas.microsoft.com/office/powerpoint/2010/main" val="390029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D5B9-802B-580F-571F-FFA29AA3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2AA0-D7E4-D3D6-9B3C-B6D94E269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202124"/>
                </a:solidFill>
                <a:effectLst/>
                <a:latin typeface="+mj-lt"/>
              </a:rPr>
              <a:t>Handling Courses and Sections 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</a:rPr>
              <a:t>Initial Uncertainty: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Unclear whether to support multiple courses/sections separately. Explored various scenarios to address this need. 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</a:rPr>
              <a:t>Final Approach: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Opted to incorporate sections directly within the existing database table. Simplified implementation while maintaining functionality.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67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Override1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</TotalTime>
  <Words>429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Organic</vt:lpstr>
      <vt:lpstr>FYE  Team Formation</vt:lpstr>
      <vt:lpstr>Introduction to Application</vt:lpstr>
      <vt:lpstr>Purpose and Stakeholders</vt:lpstr>
      <vt:lpstr>Features</vt:lpstr>
      <vt:lpstr>Features</vt:lpstr>
      <vt:lpstr>Features</vt:lpstr>
      <vt:lpstr>Design choice for back-end logic</vt:lpstr>
      <vt:lpstr>Example </vt:lpstr>
      <vt:lpstr>Challenges</vt:lpstr>
      <vt:lpstr>Challenges</vt:lpstr>
      <vt:lpstr>Lessons learnt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Gotika, Ramya Reddy</dc:creator>
  <cp:lastModifiedBy>Gotika, Ramya Reddy</cp:lastModifiedBy>
  <cp:revision>15</cp:revision>
  <dcterms:created xsi:type="dcterms:W3CDTF">2024-11-28T03:18:28Z</dcterms:created>
  <dcterms:modified xsi:type="dcterms:W3CDTF">2024-11-29T09:10:35Z</dcterms:modified>
</cp:coreProperties>
</file>