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" initials="T" lastIdx="1" clrIdx="0">
    <p:extLst>
      <p:ext uri="{19B8F6BF-5375-455C-9EA6-DF929625EA0E}">
        <p15:presenceInfo xmlns:p15="http://schemas.microsoft.com/office/powerpoint/2012/main" userId="T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2"/>
    <p:restoredTop sz="94648"/>
  </p:normalViewPr>
  <p:slideViewPr>
    <p:cSldViewPr snapToGrid="0" snapToObjects="1">
      <p:cViewPr varScale="1">
        <p:scale>
          <a:sx n="83" d="100"/>
          <a:sy n="83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02T12:43:43.78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B0E8A-2594-E84E-92D7-A11E5425F36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99F12-ACA1-CD40-BC65-744ED920C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527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9F12-ACA1-CD40-BC65-744ED920C422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905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A164-E5EC-3F42-A310-7E324CFAC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BE8B4-72BD-C047-81C4-F66A58EBF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DDC7-E42E-614C-9395-2B4BF56D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9E89-F015-B44F-A016-A9B54105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A94E-E2C2-814B-950C-49D2D9CA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267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0253-57F8-764A-8572-3684697A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093F-3BCE-3441-8B43-B3BFE436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B3B7-7C9D-BD48-B1F5-A4773488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6A12-0D23-9A4F-BF24-502022F8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EED6-77F8-804D-9972-6F75587A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811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2721B-1E12-C04B-BE74-4C4CB2B1C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B608E-95A8-224A-B516-4E27D3D6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4941-A3ED-944D-A102-C8E6C309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0366-D8CD-084B-AC5E-3A63FFF9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99C13-DA0A-184E-BE1E-4BD8C833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82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1A8-8969-5C49-A953-A525B02A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AD75-0B62-1843-8D4D-7044AADC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BB102-45C1-004A-9405-4987866E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B878-C6C3-2A43-9C03-45CCBBE6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C9C2-9009-0047-BF9F-5B3309B0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22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890A-C458-9949-9C07-B1B47AE7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336EC-E006-E34D-AB9A-6002C6E5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B7BB-DDDB-CE41-B63C-9251481A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0E9D-B348-9040-91DD-82235962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8F5B4-2A1D-0C41-83F1-1E97B6FB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501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AC6D-2580-F548-9661-07CE0E2D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2F97-EEFC-7046-8D77-9AE4E8A19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682D3-9BDE-6947-9FDE-70390DA9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CDA53-9388-1B4E-A7D4-50EE4077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8935-DDAC-6949-876A-09B82E62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D622A-C88C-D248-A197-1B464547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172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D0C9-9C3B-DC4A-BAE0-0C261458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8723F-62DF-3B44-B093-4606906A2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44390-776E-1042-8577-586899F33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9829D-9CD5-CB46-825C-32F08695B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365D9-C555-9A42-A8D4-0331A3D18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25FB8-E3B1-3340-8AB9-883A8855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BA635-23B8-4241-BB92-E8AD894D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5F5F1-C58C-904D-AF4D-D344297D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512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F5D5-1727-7747-9D3B-65978D70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F603C-193E-F842-B549-50EF0B38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36F10-DD3C-9E40-9B81-BFED37FA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C2458-98AB-EA43-857F-EC322EC0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83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FD1C-92D3-714E-880F-B6F1DA6A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9A2F7-3580-8947-831C-EEEFF6B3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2AC1A-BDF2-554A-A868-2E23AC54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192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77D0-24F5-CC4F-A905-510718F3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3705-5B0A-714F-80F1-989EDADC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72085-A62E-CD4A-B393-52FDC0BD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CE4B-3BB4-D14D-AF51-141CD04C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7F9D8-3142-0446-9F0F-7390859D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05EE-3E47-7D45-9E1B-2A1764BB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999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0262-B903-F44E-8E98-F4E06E35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E6AFD-B918-B243-B10C-5D9AAC5C7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BC5A1-65F0-2249-8F1B-B0986B2F2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BFE74-6F42-6A41-B97B-9623FA28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FCDF6-F6D6-6C4C-8CE4-AFD29197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DC459-10A5-814F-8309-13CBE2BF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901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67BE7-54A8-394C-99DB-C28148F3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10943-BE18-5C42-B204-F5996BDF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6D61-C58C-B24F-AA7B-688527CB1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1DBB-0CC5-3747-9379-028A1C22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E2BA-CFEB-FE41-9D8B-D10F9D21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864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3A380-D135-7542-8792-B5B5048D68E1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r>
              <a:rPr lang="en-KR" sz="1000" dirty="0"/>
              <a:t>]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37C6B-A2AF-5749-AC7B-72D94F1B4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endParaRPr lang="en-KR" sz="1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3D17DA-ECFA-6B49-9484-4F599804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26105"/>
              </p:ext>
            </p:extLst>
          </p:nvPr>
        </p:nvGraphicFramePr>
        <p:xfrm>
          <a:off x="8724900" y="365125"/>
          <a:ext cx="2628904" cy="14618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57226">
                  <a:extLst>
                    <a:ext uri="{9D8B030D-6E8A-4147-A177-3AD203B41FA5}">
                      <a16:colId xmlns:a16="http://schemas.microsoft.com/office/drawing/2014/main" val="2543653508"/>
                    </a:ext>
                  </a:extLst>
                </a:gridCol>
                <a:gridCol w="657226">
                  <a:extLst>
                    <a:ext uri="{9D8B030D-6E8A-4147-A177-3AD203B41FA5}">
                      <a16:colId xmlns:a16="http://schemas.microsoft.com/office/drawing/2014/main" val="1226363442"/>
                    </a:ext>
                  </a:extLst>
                </a:gridCol>
                <a:gridCol w="657226">
                  <a:extLst>
                    <a:ext uri="{9D8B030D-6E8A-4147-A177-3AD203B41FA5}">
                      <a16:colId xmlns:a16="http://schemas.microsoft.com/office/drawing/2014/main" val="3411369575"/>
                    </a:ext>
                  </a:extLst>
                </a:gridCol>
                <a:gridCol w="657226">
                  <a:extLst>
                    <a:ext uri="{9D8B030D-6E8A-4147-A177-3AD203B41FA5}">
                      <a16:colId xmlns:a16="http://schemas.microsoft.com/office/drawing/2014/main" val="1441129733"/>
                    </a:ext>
                  </a:extLst>
                </a:gridCol>
              </a:tblGrid>
              <a:tr h="243600">
                <a:tc gridSpan="4">
                  <a:txBody>
                    <a:bodyPr/>
                    <a:lstStyle/>
                    <a:p>
                      <a:pPr algn="l"/>
                      <a:r>
                        <a:rPr lang="en-KR" sz="1000" dirty="0"/>
                        <a:t>Web UI/UX</a:t>
                      </a:r>
                      <a:endParaRPr lang="en-KR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3434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dirty="0" err="1"/>
                        <a:t>화면경로</a:t>
                      </a:r>
                      <a:endParaRPr lang="en-KR" sz="9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900" dirty="0"/>
                        <a:t>GREEN BOOK</a:t>
                      </a:r>
                      <a:endParaRPr lang="en-KR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KR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9669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dirty="0" err="1"/>
                        <a:t>화면명</a:t>
                      </a:r>
                      <a:endParaRPr lang="en-KR" sz="9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KR" sz="900" dirty="0"/>
                        <a:t>MAIN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KR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6262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dirty="0"/>
                        <a:t>파일명</a:t>
                      </a:r>
                      <a:endParaRPr lang="en-KR" sz="9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KR" sz="900" dirty="0"/>
                        <a:t>main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KR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71608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dirty="0" err="1"/>
                        <a:t>연결화면</a:t>
                      </a:r>
                      <a:endParaRPr lang="en-KR" sz="9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n-KR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KR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1769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dirty="0"/>
                        <a:t>작성자</a:t>
                      </a:r>
                      <a:endParaRPr lang="en-K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홍길동</a:t>
                      </a:r>
                      <a:endParaRPr lang="en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dirty="0"/>
                        <a:t>작성일</a:t>
                      </a:r>
                      <a:endParaRPr lang="en-KR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/>
                        <a:t>5/30.2022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12242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F77777-E864-1D42-B53F-070621627E31}"/>
              </a:ext>
            </a:extLst>
          </p:cNvPr>
          <p:cNvGraphicFramePr>
            <a:graphicFrameLocks noGrp="1"/>
          </p:cNvGraphicFramePr>
          <p:nvPr/>
        </p:nvGraphicFramePr>
        <p:xfrm>
          <a:off x="8724900" y="1827529"/>
          <a:ext cx="2628904" cy="2440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28904">
                  <a:extLst>
                    <a:ext uri="{9D8B030D-6E8A-4147-A177-3AD203B41FA5}">
                      <a16:colId xmlns:a16="http://schemas.microsoft.com/office/drawing/2014/main" val="2543653508"/>
                    </a:ext>
                  </a:extLst>
                </a:gridCol>
              </a:tblGrid>
              <a:tr h="244080">
                <a:tc>
                  <a:txBody>
                    <a:bodyPr/>
                    <a:lstStyle/>
                    <a:p>
                      <a:pPr algn="l"/>
                      <a:r>
                        <a:rPr lang="en-KR" sz="1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33434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4B65E63-9FFC-2444-A9D8-0CB8D5B48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32533"/>
              </p:ext>
            </p:extLst>
          </p:nvPr>
        </p:nvGraphicFramePr>
        <p:xfrm>
          <a:off x="8724900" y="2071609"/>
          <a:ext cx="2628904" cy="2436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71763">
                  <a:extLst>
                    <a:ext uri="{9D8B030D-6E8A-4147-A177-3AD203B41FA5}">
                      <a16:colId xmlns:a16="http://schemas.microsoft.com/office/drawing/2014/main" val="2543653508"/>
                    </a:ext>
                  </a:extLst>
                </a:gridCol>
                <a:gridCol w="1957141">
                  <a:extLst>
                    <a:ext uri="{9D8B030D-6E8A-4147-A177-3AD203B41FA5}">
                      <a16:colId xmlns:a16="http://schemas.microsoft.com/office/drawing/2014/main" val="2059185604"/>
                    </a:ext>
                  </a:extLst>
                </a:gridCol>
              </a:tblGrid>
              <a:tr h="243600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설명</a:t>
                      </a:r>
                      <a:endParaRPr lang="en-KR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3434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en-KR" sz="900" dirty="0"/>
                        <a:t>D01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로고 및 </a:t>
                      </a:r>
                      <a:r>
                        <a:rPr lang="ko-KR" altLang="en-US" sz="900" dirty="0" err="1"/>
                        <a:t>검색바</a:t>
                      </a:r>
                      <a:r>
                        <a:rPr lang="ko-KR" altLang="en-US" sz="900" dirty="0"/>
                        <a:t> 표시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09669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endParaRPr lang="en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* width :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max </a:t>
                      </a:r>
                      <a:r>
                        <a:rPr lang="en-US" sz="900" dirty="0"/>
                        <a:t>1280px, height : 2</a:t>
                      </a:r>
                      <a:r>
                        <a:rPr lang="en-US" altLang="ko-KR" sz="900" dirty="0"/>
                        <a:t>0</a:t>
                      </a:r>
                      <a:r>
                        <a:rPr lang="en-US" sz="900" dirty="0"/>
                        <a:t>0px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842083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en-KR" sz="900" dirty="0"/>
                        <a:t>D02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카테고리 목록 메뉴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412569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endParaRPr lang="en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KR" sz="900" dirty="0"/>
                        <a:t>* width : </a:t>
                      </a:r>
                      <a:r>
                        <a:rPr lang="en-US" altLang="ko-KR" sz="900" dirty="0"/>
                        <a:t>180px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33414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en-KR" sz="900" dirty="0"/>
                        <a:t>D03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검색 결과 콘텐츠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도서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 목록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974465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endParaRPr lang="en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*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열 </a:t>
                      </a:r>
                      <a:r>
                        <a:rPr lang="en-US" altLang="ko-KR" sz="900" dirty="0"/>
                        <a:t>X N</a:t>
                      </a:r>
                      <a:r>
                        <a:rPr lang="ko-KR" altLang="en-US" sz="900" dirty="0"/>
                        <a:t>행으로 출력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45051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endParaRPr lang="en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* height : min 800px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60818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en-KR" sz="900" dirty="0"/>
                        <a:t>D04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광고 배너 표시 영역 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414259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endParaRPr lang="en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900" dirty="0"/>
                        <a:t>* width : </a:t>
                      </a:r>
                      <a:r>
                        <a:rPr lang="en-US" altLang="ko-KR" sz="900" dirty="0"/>
                        <a:t>180px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79777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33D1B65-EA7C-D849-8E19-B7EEC8BBA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53502"/>
              </p:ext>
            </p:extLst>
          </p:nvPr>
        </p:nvGraphicFramePr>
        <p:xfrm>
          <a:off x="8724900" y="4510009"/>
          <a:ext cx="2628904" cy="1705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543653508"/>
                    </a:ext>
                  </a:extLst>
                </a:gridCol>
                <a:gridCol w="1981204">
                  <a:extLst>
                    <a:ext uri="{9D8B030D-6E8A-4147-A177-3AD203B41FA5}">
                      <a16:colId xmlns:a16="http://schemas.microsoft.com/office/drawing/2014/main" val="2833211812"/>
                    </a:ext>
                  </a:extLst>
                </a:gridCol>
              </a:tblGrid>
              <a:tr h="243600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링크</a:t>
                      </a:r>
                      <a:endParaRPr lang="en-KR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3434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en-KR" sz="900" dirty="0"/>
                        <a:t>L01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도서명 키워드 검색 결과 호출 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096697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L02</a:t>
                      </a:r>
                      <a:endParaRPr lang="en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카테고리 검색 결과 호출 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070201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en-KR" sz="900" dirty="0"/>
                        <a:t>L03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도서 상세 페이지로 이동 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33216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en-KR" sz="900" dirty="0"/>
                        <a:t>L04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로그인 페이지로 이동 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579933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en-KR" sz="900" dirty="0"/>
                        <a:t>L05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회원가입 페이지로 이동 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796983"/>
                  </a:ext>
                </a:extLst>
              </a:tr>
              <a:tr h="243600">
                <a:tc>
                  <a:txBody>
                    <a:bodyPr/>
                    <a:lstStyle/>
                    <a:p>
                      <a:pPr algn="l"/>
                      <a:r>
                        <a:rPr lang="en-KR" sz="900" dirty="0"/>
                        <a:t>L06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메인 페이지로 이동</a:t>
                      </a:r>
                      <a:endParaRPr lang="en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470896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D14CA5-4D40-FF1D-66D5-DB0E39B295A4}"/>
              </a:ext>
            </a:extLst>
          </p:cNvPr>
          <p:cNvSpPr/>
          <p:nvPr/>
        </p:nvSpPr>
        <p:spPr>
          <a:xfrm>
            <a:off x="2266487" y="1405131"/>
            <a:ext cx="5158243" cy="880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7041B6-E9EC-6755-D92D-52DDB5FBAE16}"/>
              </a:ext>
            </a:extLst>
          </p:cNvPr>
          <p:cNvSpPr/>
          <p:nvPr/>
        </p:nvSpPr>
        <p:spPr>
          <a:xfrm>
            <a:off x="2264337" y="2286001"/>
            <a:ext cx="956845" cy="3880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55C87E-1154-8FE2-01A9-91A66A097703}"/>
              </a:ext>
            </a:extLst>
          </p:cNvPr>
          <p:cNvSpPr/>
          <p:nvPr/>
        </p:nvSpPr>
        <p:spPr>
          <a:xfrm>
            <a:off x="6467885" y="2286001"/>
            <a:ext cx="956845" cy="3880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CDAB6E-006C-9FFB-8239-9D2F482ECDAD}"/>
              </a:ext>
            </a:extLst>
          </p:cNvPr>
          <p:cNvSpPr/>
          <p:nvPr/>
        </p:nvSpPr>
        <p:spPr>
          <a:xfrm>
            <a:off x="3221182" y="2286000"/>
            <a:ext cx="3244553" cy="38805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8" name="Picture 3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D37139-F62E-DA08-494C-95BC5303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033" y="2284139"/>
            <a:ext cx="3238701" cy="3716968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CF806B-66FF-E053-DD93-59C7B53D9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94" y="797125"/>
            <a:ext cx="8045256" cy="51164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27B767C-4142-C58A-F416-908EDE12001C}"/>
              </a:ext>
            </a:extLst>
          </p:cNvPr>
          <p:cNvSpPr>
            <a:spLocks noChangeAspect="1"/>
          </p:cNvSpPr>
          <p:nvPr/>
        </p:nvSpPr>
        <p:spPr>
          <a:xfrm>
            <a:off x="1966862" y="1696034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D1</a:t>
            </a:r>
            <a:endParaRPr lang="en-KR" sz="700" dirty="0"/>
          </a:p>
        </p:txBody>
      </p:sp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6889EA-DFED-AA4E-B7D5-2CD1DBE657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59"/>
          <a:stretch/>
        </p:blipFill>
        <p:spPr>
          <a:xfrm>
            <a:off x="2272339" y="2293486"/>
            <a:ext cx="946693" cy="1947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75AD134-C32A-D428-B2AA-DC7A6894B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1902" y="2083336"/>
            <a:ext cx="1943112" cy="19042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0B380F9-0C38-2F0F-17A6-2483FEF51BDC}"/>
              </a:ext>
            </a:extLst>
          </p:cNvPr>
          <p:cNvSpPr/>
          <p:nvPr/>
        </p:nvSpPr>
        <p:spPr>
          <a:xfrm>
            <a:off x="4346967" y="1713590"/>
            <a:ext cx="992981" cy="326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LOGO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192027-A214-16C9-67C8-D54EF0C42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6374" y="1429586"/>
            <a:ext cx="779865" cy="16233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7DF3CE-B52E-AA67-BD69-B3D7CF379CBD}"/>
              </a:ext>
            </a:extLst>
          </p:cNvPr>
          <p:cNvCxnSpPr/>
          <p:nvPr/>
        </p:nvCxnSpPr>
        <p:spPr>
          <a:xfrm>
            <a:off x="2263262" y="1397645"/>
            <a:ext cx="0" cy="886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AA96FF4-C09F-EA5D-A01F-26385D448317}"/>
              </a:ext>
            </a:extLst>
          </p:cNvPr>
          <p:cNvSpPr>
            <a:spLocks noChangeAspect="1"/>
          </p:cNvSpPr>
          <p:nvPr/>
        </p:nvSpPr>
        <p:spPr>
          <a:xfrm>
            <a:off x="5815014" y="1784726"/>
            <a:ext cx="288000" cy="288000"/>
          </a:xfrm>
          <a:prstGeom prst="rect">
            <a:avLst/>
          </a:prstGeom>
          <a:solidFill>
            <a:srgbClr val="FF2F9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L1</a:t>
            </a:r>
            <a:endParaRPr lang="en-KR" sz="7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4D1EB0-AB14-0829-58DB-3C6E0DB1DE6F}"/>
              </a:ext>
            </a:extLst>
          </p:cNvPr>
          <p:cNvCxnSpPr/>
          <p:nvPr/>
        </p:nvCxnSpPr>
        <p:spPr>
          <a:xfrm flipH="1">
            <a:off x="5673558" y="2071609"/>
            <a:ext cx="141456" cy="106939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B91DA49-A4B3-FEF0-DCEF-4E0E54CD2221}"/>
              </a:ext>
            </a:extLst>
          </p:cNvPr>
          <p:cNvSpPr>
            <a:spLocks noChangeAspect="1"/>
          </p:cNvSpPr>
          <p:nvPr/>
        </p:nvSpPr>
        <p:spPr>
          <a:xfrm>
            <a:off x="3310823" y="2290076"/>
            <a:ext cx="288000" cy="288000"/>
          </a:xfrm>
          <a:prstGeom prst="rect">
            <a:avLst/>
          </a:prstGeom>
          <a:solidFill>
            <a:srgbClr val="FF2F9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L3</a:t>
            </a:r>
            <a:endParaRPr lang="en-KR" sz="7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EA7EF9-BE67-266A-77D2-A70FBA7AA1C8}"/>
              </a:ext>
            </a:extLst>
          </p:cNvPr>
          <p:cNvSpPr>
            <a:spLocks noChangeAspect="1"/>
          </p:cNvSpPr>
          <p:nvPr/>
        </p:nvSpPr>
        <p:spPr>
          <a:xfrm>
            <a:off x="6578018" y="1113388"/>
            <a:ext cx="288000" cy="288000"/>
          </a:xfrm>
          <a:prstGeom prst="rect">
            <a:avLst/>
          </a:prstGeom>
          <a:solidFill>
            <a:srgbClr val="FF2F9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L4</a:t>
            </a:r>
            <a:endParaRPr lang="en-KR" sz="7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9511E8-DDBF-6CD3-5E1B-89FF765E9650}"/>
              </a:ext>
            </a:extLst>
          </p:cNvPr>
          <p:cNvSpPr>
            <a:spLocks noChangeAspect="1"/>
          </p:cNvSpPr>
          <p:nvPr/>
        </p:nvSpPr>
        <p:spPr>
          <a:xfrm>
            <a:off x="7015773" y="1104904"/>
            <a:ext cx="288000" cy="288000"/>
          </a:xfrm>
          <a:prstGeom prst="rect">
            <a:avLst/>
          </a:prstGeom>
          <a:solidFill>
            <a:srgbClr val="FF2F9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L5</a:t>
            </a:r>
            <a:endParaRPr lang="en-KR" sz="7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CE4331-123C-4759-9BCA-C49ECB2C3126}"/>
              </a:ext>
            </a:extLst>
          </p:cNvPr>
          <p:cNvSpPr>
            <a:spLocks noChangeAspect="1"/>
          </p:cNvSpPr>
          <p:nvPr/>
        </p:nvSpPr>
        <p:spPr>
          <a:xfrm>
            <a:off x="2913356" y="2298227"/>
            <a:ext cx="288000" cy="288000"/>
          </a:xfrm>
          <a:prstGeom prst="rect">
            <a:avLst/>
          </a:prstGeom>
          <a:solidFill>
            <a:srgbClr val="FF2F9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L2</a:t>
            </a:r>
            <a:endParaRPr lang="en-KR" sz="7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0220A7-1B1D-7F19-EAFD-7CA267F5DD38}"/>
              </a:ext>
            </a:extLst>
          </p:cNvPr>
          <p:cNvSpPr>
            <a:spLocks noChangeAspect="1"/>
          </p:cNvSpPr>
          <p:nvPr/>
        </p:nvSpPr>
        <p:spPr>
          <a:xfrm>
            <a:off x="4205298" y="1568969"/>
            <a:ext cx="288000" cy="288000"/>
          </a:xfrm>
          <a:prstGeom prst="rect">
            <a:avLst/>
          </a:prstGeom>
          <a:solidFill>
            <a:srgbClr val="FF2F9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L6</a:t>
            </a:r>
            <a:endParaRPr lang="en-KR" sz="7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D7B9BB-AABE-F912-1D21-6BADBC08F749}"/>
              </a:ext>
            </a:extLst>
          </p:cNvPr>
          <p:cNvCxnSpPr>
            <a:cxnSpLocks/>
          </p:cNvCxnSpPr>
          <p:nvPr/>
        </p:nvCxnSpPr>
        <p:spPr>
          <a:xfrm>
            <a:off x="2263262" y="5495233"/>
            <a:ext cx="9637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195656-DD2A-9981-01A3-ED018D50CC8B}"/>
              </a:ext>
            </a:extLst>
          </p:cNvPr>
          <p:cNvCxnSpPr>
            <a:cxnSpLocks/>
          </p:cNvCxnSpPr>
          <p:nvPr/>
        </p:nvCxnSpPr>
        <p:spPr>
          <a:xfrm>
            <a:off x="3227033" y="5492024"/>
            <a:ext cx="32387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B43113-1780-B09B-396F-B6F6E8BAF896}"/>
              </a:ext>
            </a:extLst>
          </p:cNvPr>
          <p:cNvCxnSpPr>
            <a:cxnSpLocks/>
          </p:cNvCxnSpPr>
          <p:nvPr/>
        </p:nvCxnSpPr>
        <p:spPr>
          <a:xfrm>
            <a:off x="6465734" y="5490413"/>
            <a:ext cx="9637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B55A8BF-0BB2-B2CC-EA96-8EE077D152E0}"/>
              </a:ext>
            </a:extLst>
          </p:cNvPr>
          <p:cNvSpPr>
            <a:spLocks noChangeAspect="1"/>
          </p:cNvSpPr>
          <p:nvPr/>
        </p:nvSpPr>
        <p:spPr>
          <a:xfrm>
            <a:off x="2595297" y="5202413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</a:t>
            </a:r>
            <a:r>
              <a:rPr lang="en-US" altLang="ko-KR" sz="700" dirty="0"/>
              <a:t>2</a:t>
            </a:r>
            <a:endParaRPr lang="en-KR" sz="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F78023-4F74-A50D-4A9C-ECD021973F82}"/>
              </a:ext>
            </a:extLst>
          </p:cNvPr>
          <p:cNvSpPr>
            <a:spLocks noChangeAspect="1"/>
          </p:cNvSpPr>
          <p:nvPr/>
        </p:nvSpPr>
        <p:spPr>
          <a:xfrm>
            <a:off x="4705350" y="5200816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</a:t>
            </a:r>
            <a:r>
              <a:rPr lang="en-US" altLang="ko-KR" sz="700" dirty="0"/>
              <a:t>3</a:t>
            </a:r>
            <a:endParaRPr lang="en-KR" sz="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36412A-CCC5-84D3-C950-FA49750055DC}"/>
              </a:ext>
            </a:extLst>
          </p:cNvPr>
          <p:cNvSpPr>
            <a:spLocks noChangeAspect="1"/>
          </p:cNvSpPr>
          <p:nvPr/>
        </p:nvSpPr>
        <p:spPr>
          <a:xfrm>
            <a:off x="6802306" y="519202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</a:t>
            </a:r>
            <a:r>
              <a:rPr lang="en-US" altLang="ko-KR" sz="700" dirty="0"/>
              <a:t>4</a:t>
            </a:r>
            <a:endParaRPr lang="en-KR" sz="700" dirty="0"/>
          </a:p>
        </p:txBody>
      </p:sp>
    </p:spTree>
    <p:extLst>
      <p:ext uri="{BB962C8B-B14F-4D97-AF65-F5344CB8AC3E}">
        <p14:creationId xmlns:p14="http://schemas.microsoft.com/office/powerpoint/2010/main" val="5721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55042" y="914400"/>
            <a:ext cx="5845215" cy="125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76982" y="763928"/>
            <a:ext cx="7801337" cy="6094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5038" y="914400"/>
            <a:ext cx="1545219" cy="324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9491" y="2410691"/>
            <a:ext cx="4364182" cy="498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39918" y="996685"/>
            <a:ext cx="1375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</a:t>
            </a:r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462987" y="370391"/>
            <a:ext cx="1203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2562" y="1225686"/>
            <a:ext cx="372511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예약 </a:t>
            </a:r>
            <a:r>
              <a:rPr lang="en-US" altLang="ko-KR" dirty="0" smtClean="0"/>
              <a:t>	</a:t>
            </a:r>
            <a:r>
              <a:rPr lang="ko-KR" altLang="en-US" dirty="0" smtClean="0"/>
              <a:t>예약확인</a:t>
            </a:r>
            <a:r>
              <a:rPr lang="en-US" altLang="ko-KR" dirty="0"/>
              <a:t>	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368233" y="3155680"/>
            <a:ext cx="5382228" cy="1435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68233" y="5158193"/>
            <a:ext cx="5382228" cy="1435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23334" y="2502722"/>
            <a:ext cx="189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8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25569" y="289367"/>
            <a:ext cx="7812911" cy="599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6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114</Words>
  <Application>Microsoft Office PowerPoint</Application>
  <PresentationFormat>와이드스크린</PresentationFormat>
  <Paragraphs>57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]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Jiyeon</dc:creator>
  <cp:lastModifiedBy>TJ</cp:lastModifiedBy>
  <cp:revision>31</cp:revision>
  <dcterms:created xsi:type="dcterms:W3CDTF">2021-11-05T02:02:39Z</dcterms:created>
  <dcterms:modified xsi:type="dcterms:W3CDTF">2024-05-02T06:19:42Z</dcterms:modified>
</cp:coreProperties>
</file>