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77" r:id="rId6"/>
    <p:sldId id="278" r:id="rId7"/>
    <p:sldId id="279" r:id="rId8"/>
    <p:sldId id="274" r:id="rId9"/>
    <p:sldId id="280" r:id="rId10"/>
    <p:sldId id="282" r:id="rId11"/>
    <p:sldId id="283" r:id="rId12"/>
    <p:sldId id="276" r:id="rId13"/>
    <p:sldId id="259" r:id="rId14"/>
    <p:sldId id="260" r:id="rId15"/>
    <p:sldId id="284" r:id="rId16"/>
    <p:sldId id="261" r:id="rId17"/>
    <p:sldId id="285" r:id="rId18"/>
    <p:sldId id="262" r:id="rId19"/>
    <p:sldId id="275" r:id="rId20"/>
    <p:sldId id="286" r:id="rId21"/>
    <p:sldId id="287" r:id="rId22"/>
    <p:sldId id="288" r:id="rId23"/>
    <p:sldId id="264" r:id="rId24"/>
    <p:sldId id="266" r:id="rId25"/>
    <p:sldId id="267" r:id="rId26"/>
    <p:sldId id="268" r:id="rId27"/>
    <p:sldId id="269" r:id="rId28"/>
    <p:sldId id="270" r:id="rId29"/>
    <p:sldId id="272" r:id="rId30"/>
    <p:sldId id="273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6"/>
    <p:restoredTop sz="94677"/>
  </p:normalViewPr>
  <p:slideViewPr>
    <p:cSldViewPr snapToGrid="0" snapToObjects="1">
      <p:cViewPr varScale="1">
        <p:scale>
          <a:sx n="207" d="100"/>
          <a:sy n="207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verthewire.org/wargames/" TargetMode="External"/><Relationship Id="rId2" Type="http://schemas.openxmlformats.org/officeDocument/2006/relationships/hyperlink" Target="https://ss64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FFF-729B-4B4A-A9B7-D38FF8D8A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376" y="1964267"/>
            <a:ext cx="8715749" cy="2421464"/>
          </a:xfrm>
        </p:spPr>
        <p:txBody>
          <a:bodyPr/>
          <a:lstStyle/>
          <a:p>
            <a:r>
              <a:rPr lang="en-US" dirty="0"/>
              <a:t>LINUX 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1D4CA-F76D-A046-B890-066DC672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PHANI KISHORE LANKA</a:t>
            </a:r>
          </a:p>
        </p:txBody>
      </p:sp>
    </p:spTree>
    <p:extLst>
      <p:ext uri="{BB962C8B-B14F-4D97-AF65-F5344CB8AC3E}">
        <p14:creationId xmlns:p14="http://schemas.microsoft.com/office/powerpoint/2010/main" val="1171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179-E2E5-E44B-8C48-6C05277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7657"/>
          </a:xfrm>
        </p:spPr>
        <p:txBody>
          <a:bodyPr/>
          <a:lstStyle/>
          <a:p>
            <a:r>
              <a:rPr lang="en-US" dirty="0"/>
              <a:t>RUN LEVELS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745AE-218E-9045-8655-37303400D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944" y="1494972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7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179-E2E5-E44B-8C48-6C05277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7657"/>
          </a:xfrm>
        </p:spPr>
        <p:txBody>
          <a:bodyPr/>
          <a:lstStyle/>
          <a:p>
            <a:r>
              <a:rPr lang="en-US" dirty="0"/>
              <a:t>SYSTEM DATE &amp; TIME RELATED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745AE-218E-9045-8655-37303400D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944" y="1494972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99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179-E2E5-E44B-8C48-6C05277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7657"/>
          </a:xfrm>
        </p:spPr>
        <p:txBody>
          <a:bodyPr/>
          <a:lstStyle/>
          <a:p>
            <a:r>
              <a:rPr lang="en-US" dirty="0"/>
              <a:t>Search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745AE-218E-9045-8655-37303400D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944" y="1494972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09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8710-76BE-B74E-A6E6-2D1BA0A0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4" y="259796"/>
            <a:ext cx="10131425" cy="1456267"/>
          </a:xfrm>
        </p:spPr>
        <p:txBody>
          <a:bodyPr/>
          <a:lstStyle/>
          <a:p>
            <a:r>
              <a:rPr lang="en-US" dirty="0"/>
              <a:t>System MONITORING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E5DC9C-5C3D-444D-A666-56B14CCBB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12737"/>
              </p:ext>
            </p:extLst>
          </p:nvPr>
        </p:nvGraphicFramePr>
        <p:xfrm>
          <a:off x="780397" y="1451429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8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D532-7D30-C746-8FCE-90AF1C97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52" y="272069"/>
            <a:ext cx="10131425" cy="1456267"/>
          </a:xfrm>
        </p:spPr>
        <p:txBody>
          <a:bodyPr/>
          <a:lstStyle/>
          <a:p>
            <a:r>
              <a:rPr lang="en-US" dirty="0"/>
              <a:t>USERS, GROUPS , PERMISSIONS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CCAC95-BE81-4D44-8B78-5F5508774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88533"/>
              </p:ext>
            </p:extLst>
          </p:nvPr>
        </p:nvGraphicFramePr>
        <p:xfrm>
          <a:off x="663795" y="1560287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4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D532-7D30-C746-8FCE-90AF1C97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52" y="272070"/>
            <a:ext cx="10131425" cy="906218"/>
          </a:xfrm>
        </p:spPr>
        <p:txBody>
          <a:bodyPr/>
          <a:lstStyle/>
          <a:p>
            <a:r>
              <a:rPr lang="en-US" dirty="0"/>
              <a:t>PORTS &amp; PROCESS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CCAC95-BE81-4D44-8B78-5F55087743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795" y="1560287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3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52B-1450-F94F-9A33-CA3557F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92" y="257117"/>
            <a:ext cx="10131425" cy="906217"/>
          </a:xfrm>
        </p:spPr>
        <p:txBody>
          <a:bodyPr/>
          <a:lstStyle/>
          <a:p>
            <a:r>
              <a:rPr lang="en-US" dirty="0"/>
              <a:t>ARCHIVING &amp; UNARCHIVE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3820-DF27-D64C-9E8B-47C012AD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" y="1736747"/>
            <a:ext cx="12055315" cy="49568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52B-1450-F94F-9A33-CA3557F0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92" y="257117"/>
            <a:ext cx="10131425" cy="906217"/>
          </a:xfrm>
        </p:spPr>
        <p:txBody>
          <a:bodyPr/>
          <a:lstStyle/>
          <a:p>
            <a:r>
              <a:rPr lang="en-US" dirty="0"/>
              <a:t>CRON JOBS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3820-DF27-D64C-9E8B-47C012AD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" y="1736747"/>
            <a:ext cx="12055315" cy="495687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362A-D4FF-4F40-9F48-510894B5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746658"/>
          </a:xfrm>
        </p:spPr>
        <p:txBody>
          <a:bodyPr/>
          <a:lstStyle/>
          <a:p>
            <a:r>
              <a:rPr lang="en-US" dirty="0"/>
              <a:t>VI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068B-FEB8-BB4D-9AE0-F3B510C8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7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F2B-D051-334A-B4AF-E1E157F9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3BAD-3760-3E47-A259-E61D5FBD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67"/>
            <a:ext cx="10131425" cy="43458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0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7AC8-1482-D143-8D8C-2CA734B2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18" y="343065"/>
            <a:ext cx="10131425" cy="681799"/>
          </a:xfrm>
        </p:spPr>
        <p:txBody>
          <a:bodyPr/>
          <a:lstStyle/>
          <a:p>
            <a:r>
              <a:rPr lang="en-US" dirty="0"/>
              <a:t>OS &amp; Machine Information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8776E8-6BC0-064B-B876-C4ADBEFB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34795"/>
              </p:ext>
            </p:extLst>
          </p:nvPr>
        </p:nvGraphicFramePr>
        <p:xfrm>
          <a:off x="757318" y="1182915"/>
          <a:ext cx="10012282" cy="5530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/*release</a:t>
                      </a:r>
                    </a:p>
                    <a:p>
                      <a:r>
                        <a:rPr lang="en-US" dirty="0"/>
                        <a:t>”cat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/issue”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OS Version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uname</a:t>
                      </a:r>
                      <a:r>
                        <a:rPr lang="en-US" dirty="0"/>
                        <a:t> -a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if the Machine is 32 or 64 bit.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current users logged in machine.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“cat /proc/</a:t>
                      </a:r>
                      <a:r>
                        <a:rPr lang="en-US" dirty="0" err="1"/>
                        <a:t>cpuinfo</a:t>
                      </a:r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Processor information. Like no of </a:t>
                      </a:r>
                      <a:r>
                        <a:rPr lang="en-US" dirty="0" err="1"/>
                        <a:t>cpu</a:t>
                      </a:r>
                      <a:r>
                        <a:rPr lang="en-US" dirty="0"/>
                        <a:t> etc.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”free –m”/”free -g”/”free-k”</a:t>
                      </a:r>
                    </a:p>
                    <a:p>
                      <a:r>
                        <a:rPr lang="en-US" dirty="0"/>
                        <a:t>“cat /proc/</a:t>
                      </a:r>
                      <a:r>
                        <a:rPr lang="en-US" dirty="0" err="1"/>
                        <a:t>meminfo</a:t>
                      </a:r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”Check your Free RAM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“who”</a:t>
                      </a:r>
                    </a:p>
                    <a:p>
                      <a:r>
                        <a:rPr lang="en-US" dirty="0"/>
                        <a:t>“who am I” 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whoami</a:t>
                      </a:r>
                      <a:r>
                        <a:rPr lang="en-US" dirty="0"/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”who” will show which user is logged in </a:t>
                      </a:r>
                    </a:p>
                    <a:p>
                      <a:r>
                        <a:rPr lang="en-US" dirty="0"/>
                        <a:t>“who am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” will show the current user logged in </a:t>
                      </a:r>
                    </a:p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whoami</a:t>
                      </a:r>
                      <a:r>
                        <a:rPr lang="en-US" dirty="0"/>
                        <a:t>” will print effective user id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hostnamectl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give the host info in below format.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“who” or “w”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Shall give you the list of users logged in the Machine 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ECF66CD-3F59-0741-A8BB-5CF308AC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1" y="4937555"/>
            <a:ext cx="2367643" cy="10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9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F2B-D051-334A-B4AF-E1E157F9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 dirty="0"/>
              <a:t>DISK RELATED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3BAD-3760-3E47-A259-E61D5FBD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67"/>
            <a:ext cx="10131425" cy="43458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3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F2B-D051-334A-B4AF-E1E157F9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3BAD-3760-3E47-A259-E61D5FBD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67"/>
            <a:ext cx="10131425" cy="43458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1F2B-D051-334A-B4AF-E1E157F9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18457"/>
          </a:xfrm>
        </p:spPr>
        <p:txBody>
          <a:bodyPr/>
          <a:lstStyle/>
          <a:p>
            <a:r>
              <a:rPr lang="en-US"/>
              <a:t>WILD CARDS &amp; META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3BAD-3760-3E47-A259-E61D5FBD2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1667"/>
            <a:ext cx="10131425" cy="43458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1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98EC-B438-0745-A837-0BD355F1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595086"/>
          </a:xfrm>
        </p:spPr>
        <p:txBody>
          <a:bodyPr>
            <a:normAutofit fontScale="90000"/>
          </a:bodyPr>
          <a:lstStyle/>
          <a:p>
            <a:r>
              <a:rPr lang="en-US" dirty="0"/>
              <a:t>MISC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569-E394-7347-9A1A-5C945563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30" y="1394581"/>
            <a:ext cx="10131425" cy="36491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9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7816-C9AF-8A49-898F-C64C483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44" y="181429"/>
            <a:ext cx="10131425" cy="732972"/>
          </a:xfrm>
        </p:spPr>
        <p:txBody>
          <a:bodyPr/>
          <a:lstStyle/>
          <a:p>
            <a:r>
              <a:rPr lang="en-US" dirty="0"/>
              <a:t>FILE TRANSFER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5D4A-B6B2-FA42-A014-1D5EAA2A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82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ABA9-4551-3845-962E-63B5053F9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59" y="152400"/>
            <a:ext cx="10131425" cy="740229"/>
          </a:xfrm>
        </p:spPr>
        <p:txBody>
          <a:bodyPr/>
          <a:lstStyle/>
          <a:p>
            <a:r>
              <a:rPr lang="en-US" dirty="0"/>
              <a:t>SSH-TRUST RSA KEYS </a:t>
            </a:r>
          </a:p>
        </p:txBody>
      </p:sp>
    </p:spTree>
    <p:extLst>
      <p:ext uri="{BB962C8B-B14F-4D97-AF65-F5344CB8AC3E}">
        <p14:creationId xmlns:p14="http://schemas.microsoft.com/office/powerpoint/2010/main" val="1191010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493D-EAE9-494B-8B4D-2D83A9F9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91EE-2C20-344E-9557-B0882517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C45-22A7-D449-A001-3183481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084E-B385-174B-B468-CC4DBA8C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2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514E-D021-0042-8D10-8BCCC9AA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C1D3-B78E-FB42-96BB-64F0D86B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62C0-3EC7-BE49-AB9E-A254ADFB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32EC-44ED-C747-AFF5-2A96B4E4C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1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B10-90FE-4843-B2A2-92736911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15" y="203200"/>
            <a:ext cx="10131425" cy="769257"/>
          </a:xfrm>
        </p:spPr>
        <p:txBody>
          <a:bodyPr/>
          <a:lstStyle/>
          <a:p>
            <a:r>
              <a:rPr lang="en-US" dirty="0"/>
              <a:t>APPS – Install &amp; UNINSTALL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090DB7-1CD5-4947-BA0E-538CFB072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20293"/>
              </p:ext>
            </p:extLst>
          </p:nvPr>
        </p:nvGraphicFramePr>
        <p:xfrm>
          <a:off x="268514" y="1110342"/>
          <a:ext cx="11052629" cy="236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565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1216380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2151102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710625804"/>
                    </a:ext>
                  </a:extLst>
                </a:gridCol>
                <a:gridCol w="4846817">
                  <a:extLst>
                    <a:ext uri="{9D8B030D-6E8A-4147-A177-3AD203B41FA5}">
                      <a16:colId xmlns:a16="http://schemas.microsoft.com/office/drawing/2014/main" val="1075104042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OS Type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Linux App Store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Updating Package Lists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Updating installed Packages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Debian (ubuntu, kali, Debian)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apt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200" dirty="0"/>
                        <a:t>apt-cache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200" dirty="0"/>
                        <a:t>apt-get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200" dirty="0" err="1"/>
                        <a:t>dpkg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”</a:t>
                      </a:r>
                      <a:r>
                        <a:rPr lang="en-US" sz="1200" dirty="0" err="1"/>
                        <a:t>sudo</a:t>
                      </a:r>
                      <a:r>
                        <a:rPr lang="en-US" sz="1200" dirty="0"/>
                        <a:t> apt update”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“sudo apt-get upgrade” (Only upgrades installed packages, where possible.)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“sudo apt-get dist-upgrade” (</a:t>
                      </a:r>
                      <a:r>
                        <a:rPr lang="en-IN" sz="105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 add or remove packages to satisfy new dependencies.)</a:t>
                      </a:r>
                      <a:endParaRPr lang="en-IN" sz="8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“sudo apt upgrade” (</a:t>
                      </a:r>
                      <a:r>
                        <a:rPr lang="en-IN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/>
                        <a:t>apt-get upgrade)</a:t>
                      </a:r>
                      <a:endParaRPr lang="en-IN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“sudo apt full-upgrade” (</a:t>
                      </a:r>
                      <a:r>
                        <a:rPr lang="en-IN" sz="10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en-I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200"/>
                        <a:t>apt-get dist-upgrade)</a:t>
                      </a:r>
                      <a:endParaRPr lang="en-IN" sz="12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Centos/RHEL/OEL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.rpm (installing using yum)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“yum check-update”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Fedora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.rpm (</a:t>
                      </a:r>
                      <a:r>
                        <a:rPr lang="en-US" sz="1200" dirty="0" err="1"/>
                        <a:t>dnf</a:t>
                      </a:r>
                      <a:r>
                        <a:rPr lang="en-US" sz="12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“</a:t>
                      </a:r>
                      <a:r>
                        <a:rPr lang="en-US" sz="1200" dirty="0" err="1"/>
                        <a:t>dnf</a:t>
                      </a:r>
                      <a:r>
                        <a:rPr lang="en-US" sz="1200" dirty="0"/>
                        <a:t> check-update”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FF3267-7A55-EF4F-A98E-A45CD09EE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15287"/>
              </p:ext>
            </p:extLst>
          </p:nvPr>
        </p:nvGraphicFramePr>
        <p:xfrm>
          <a:off x="769257" y="3672112"/>
          <a:ext cx="9027886" cy="26778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0229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4477657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</a:tblGrid>
              <a:tr h="473016">
                <a:tc>
                  <a:txBody>
                    <a:bodyPr/>
                    <a:lstStyle/>
                    <a:p>
                      <a:r>
                        <a:rPr lang="en-US" b="1" dirty="0"/>
                        <a:t>Ubuntu/Debian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RHEL/OEL/Centos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2204871">
                <a:tc>
                  <a:txBody>
                    <a:bodyPr/>
                    <a:lstStyle/>
                    <a:p>
                      <a:r>
                        <a:rPr lang="en-US" sz="1200" dirty="0"/>
                        <a:t>apt upgrade or apt-get upgrade </a:t>
                      </a:r>
                    </a:p>
                    <a:p>
                      <a:r>
                        <a:rPr lang="en-US" sz="1200" dirty="0"/>
                        <a:t>apt full-upgrade or apt-get </a:t>
                      </a:r>
                      <a:r>
                        <a:rPr lang="en-US" sz="1200" dirty="0" err="1"/>
                        <a:t>dist</a:t>
                      </a:r>
                      <a:r>
                        <a:rPr lang="en-US" sz="1200" dirty="0"/>
                        <a:t>-upgrade</a:t>
                      </a:r>
                    </a:p>
                    <a:p>
                      <a:r>
                        <a:rPr lang="en-US" sz="1200" dirty="0"/>
                        <a:t>apt install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 </a:t>
                      </a:r>
                    </a:p>
                    <a:p>
                      <a:r>
                        <a:rPr lang="en-US" sz="1200" dirty="0"/>
                        <a:t>apt -y install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apt remove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apt-cache search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 - give the 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 and description</a:t>
                      </a:r>
                    </a:p>
                    <a:p>
                      <a:r>
                        <a:rPr lang="en-US" sz="1200" dirty="0"/>
                        <a:t>apt-cache </a:t>
                      </a:r>
                      <a:r>
                        <a:rPr lang="en-US" sz="1200" dirty="0" err="1"/>
                        <a:t>showpkg</a:t>
                      </a:r>
                      <a:r>
                        <a:rPr lang="en-US" sz="1200" dirty="0"/>
                        <a:t>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 - list dependencies </a:t>
                      </a:r>
                    </a:p>
                    <a:p>
                      <a:r>
                        <a:rPr lang="en-US" sz="1200" dirty="0"/>
                        <a:t>apt-cache show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 - show 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 info. </a:t>
                      </a:r>
                    </a:p>
                    <a:p>
                      <a:r>
                        <a:rPr lang="en-US" sz="1200" dirty="0"/>
                        <a:t>apt-get clean (clean the .deb files downloaded)</a:t>
                      </a:r>
                    </a:p>
                    <a:p>
                      <a:r>
                        <a:rPr lang="en-US" sz="1200" dirty="0"/>
                        <a:t>apt-get download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 - download </a:t>
                      </a:r>
                      <a:r>
                        <a:rPr lang="en-US" sz="1200" dirty="0" err="1"/>
                        <a:t>witout</a:t>
                      </a:r>
                      <a:r>
                        <a:rPr lang="en-US" sz="1200" dirty="0"/>
                        <a:t> install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yum install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-y install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-y </a:t>
                      </a:r>
                      <a:r>
                        <a:rPr lang="en-US" sz="1200" dirty="0" err="1"/>
                        <a:t>groupinstall</a:t>
                      </a:r>
                      <a:r>
                        <a:rPr lang="en-US" sz="1200" dirty="0"/>
                        <a:t> &lt;group-name&gt;</a:t>
                      </a:r>
                    </a:p>
                    <a:p>
                      <a:r>
                        <a:rPr lang="en-US" sz="1200" dirty="0"/>
                        <a:t>yum search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-v </a:t>
                      </a:r>
                      <a:r>
                        <a:rPr lang="en-US" sz="1200" dirty="0" err="1"/>
                        <a:t>repolist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yum remove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reinstall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info &lt;</a:t>
                      </a:r>
                      <a:r>
                        <a:rPr lang="en-US" sz="1200" dirty="0" err="1"/>
                        <a:t>pkg</a:t>
                      </a:r>
                      <a:r>
                        <a:rPr lang="en-US" sz="1200" dirty="0"/>
                        <a:t>-name&gt;</a:t>
                      </a:r>
                    </a:p>
                    <a:p>
                      <a:r>
                        <a:rPr lang="en-US" sz="1200" dirty="0"/>
                        <a:t>yum clean all  --&gt; Clean Yum Cache</a:t>
                      </a:r>
                    </a:p>
                    <a:p>
                      <a:r>
                        <a:rPr lang="en-US" sz="1200" dirty="0"/>
                        <a:t>yum -y </a:t>
                      </a:r>
                      <a:r>
                        <a:rPr lang="en-US" sz="1200" dirty="0" err="1"/>
                        <a:t>localinstall</a:t>
                      </a:r>
                      <a:r>
                        <a:rPr lang="en-US" sz="1200" dirty="0"/>
                        <a:t> * --&gt; install rpm files as yum.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327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0FB7-6317-A041-830A-2909A345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7E7AF-A837-C746-9B77-3E1C01C6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7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B963-7D43-3E49-B3FD-4D4390E9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87807"/>
          </a:xfrm>
        </p:spPr>
        <p:txBody>
          <a:bodyPr/>
          <a:lstStyle/>
          <a:p>
            <a:r>
              <a:rPr lang="en-US" dirty="0"/>
              <a:t>IMPORTANT 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EFBD-7A86-BB44-9284-173D1F5E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Command list -&gt; </a:t>
            </a:r>
            <a:r>
              <a:rPr lang="en-IN" dirty="0">
                <a:hlinkClick r:id="rId2"/>
              </a:rPr>
              <a:t>https://ss64.com/</a:t>
            </a:r>
            <a:endParaRPr lang="en-IN" dirty="0"/>
          </a:p>
          <a:p>
            <a:r>
              <a:rPr lang="en-IN" dirty="0"/>
              <a:t>War Games Linux 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>
                <a:hlinkClick r:id="rId3"/>
              </a:rPr>
              <a:t>https://overthewire.org/wargames/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939C-F6F3-6F4D-BB00-2D90166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7" y="186154"/>
            <a:ext cx="10131425" cy="648418"/>
          </a:xfrm>
        </p:spPr>
        <p:txBody>
          <a:bodyPr/>
          <a:lstStyle/>
          <a:p>
            <a:r>
              <a:rPr lang="en-US" dirty="0"/>
              <a:t>FILE RELATED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3179C-80F0-D64B-B1E8-ADFACD621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77854"/>
              </p:ext>
            </p:extLst>
          </p:nvPr>
        </p:nvGraphicFramePr>
        <p:xfrm>
          <a:off x="757318" y="1182915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Copy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Rename files /Move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View file content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 / tail files.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59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939C-F6F3-6F4D-BB00-2D90166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7" y="186154"/>
            <a:ext cx="10131425" cy="648418"/>
          </a:xfrm>
        </p:spPr>
        <p:txBody>
          <a:bodyPr/>
          <a:lstStyle/>
          <a:p>
            <a:r>
              <a:rPr lang="en-US" dirty="0"/>
              <a:t>Directory RELATED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3179C-80F0-D64B-B1E8-ADFACD621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318" y="1182915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Copy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Rename files /Move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View file content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 / tail files.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2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939C-F6F3-6F4D-BB00-2D90166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7" y="186154"/>
            <a:ext cx="10131425" cy="648418"/>
          </a:xfrm>
        </p:spPr>
        <p:txBody>
          <a:bodyPr/>
          <a:lstStyle/>
          <a:p>
            <a:r>
              <a:rPr lang="en-US" dirty="0"/>
              <a:t>SOFT &amp; HARD LINKS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3179C-80F0-D64B-B1E8-ADFACD621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318" y="1182915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Copy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Rename files /Move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View file content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 / tail files.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939C-F6F3-6F4D-BB00-2D901667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7" y="186154"/>
            <a:ext cx="10131425" cy="648418"/>
          </a:xfrm>
        </p:spPr>
        <p:txBody>
          <a:bodyPr/>
          <a:lstStyle/>
          <a:p>
            <a:r>
              <a:rPr lang="en-US" dirty="0"/>
              <a:t>USERS &amp; GROUPS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03179C-80F0-D64B-B1E8-ADFACD6217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318" y="1182915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List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Create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Copy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Rename files /Move files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View file content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Head / tail files.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57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179-E2E5-E44B-8C48-6C05277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7657"/>
          </a:xfrm>
        </p:spPr>
        <p:txBody>
          <a:bodyPr/>
          <a:lstStyle/>
          <a:p>
            <a:r>
              <a:rPr lang="en-US" dirty="0"/>
              <a:t>Mounts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745AE-218E-9045-8655-37303400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13477"/>
              </p:ext>
            </p:extLst>
          </p:nvPr>
        </p:nvGraphicFramePr>
        <p:xfrm>
          <a:off x="804944" y="1494972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36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8179-E2E5-E44B-8C48-6C05277C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67657"/>
          </a:xfrm>
        </p:spPr>
        <p:txBody>
          <a:bodyPr/>
          <a:lstStyle/>
          <a:p>
            <a:r>
              <a:rPr lang="en-US" dirty="0"/>
              <a:t>Important /</a:t>
            </a:r>
            <a:r>
              <a:rPr lang="en-US" dirty="0" err="1"/>
              <a:t>etc</a:t>
            </a:r>
            <a:r>
              <a:rPr lang="en-US" dirty="0"/>
              <a:t> files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745AE-218E-9045-8655-37303400D2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4944" y="1494972"/>
          <a:ext cx="10012282" cy="3787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58">
                  <a:extLst>
                    <a:ext uri="{9D8B030D-6E8A-4147-A177-3AD203B41FA5}">
                      <a16:colId xmlns:a16="http://schemas.microsoft.com/office/drawing/2014/main" val="543867531"/>
                    </a:ext>
                  </a:extLst>
                </a:gridCol>
                <a:gridCol w="3047435">
                  <a:extLst>
                    <a:ext uri="{9D8B030D-6E8A-4147-A177-3AD203B41FA5}">
                      <a16:colId xmlns:a16="http://schemas.microsoft.com/office/drawing/2014/main" val="2824206547"/>
                    </a:ext>
                  </a:extLst>
                </a:gridCol>
                <a:gridCol w="6454889">
                  <a:extLst>
                    <a:ext uri="{9D8B030D-6E8A-4147-A177-3AD203B41FA5}">
                      <a16:colId xmlns:a16="http://schemas.microsoft.com/office/drawing/2014/main" val="3834263157"/>
                    </a:ext>
                  </a:extLst>
                </a:gridCol>
              </a:tblGrid>
              <a:tr h="372720">
                <a:tc>
                  <a:txBody>
                    <a:bodyPr/>
                    <a:lstStyle/>
                    <a:p>
                      <a:r>
                        <a:rPr lang="en-US" b="1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Command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69062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919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15797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50467"/>
                  </a:ext>
                </a:extLst>
              </a:tr>
              <a:tr h="38871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03888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35211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019292"/>
                  </a:ext>
                </a:extLst>
              </a:tr>
              <a:tr h="78928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98509"/>
                  </a:ext>
                </a:extLst>
              </a:tr>
              <a:tr h="3727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3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69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384</TotalTime>
  <Words>625</Words>
  <Application>Microsoft Macintosh PowerPoint</Application>
  <PresentationFormat>Widescreen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Celestial</vt:lpstr>
      <vt:lpstr>LINUX BASICS </vt:lpstr>
      <vt:lpstr>OS &amp; Machine Information</vt:lpstr>
      <vt:lpstr>APPS – Install &amp; UNINSTALL</vt:lpstr>
      <vt:lpstr>FILE RELATED</vt:lpstr>
      <vt:lpstr>Directory RELATED</vt:lpstr>
      <vt:lpstr>SOFT &amp; HARD LINKS</vt:lpstr>
      <vt:lpstr>USERS &amp; GROUPS </vt:lpstr>
      <vt:lpstr>Mounts</vt:lpstr>
      <vt:lpstr>Important /etc files </vt:lpstr>
      <vt:lpstr>RUN LEVELS </vt:lpstr>
      <vt:lpstr>SYSTEM DATE &amp; TIME RELATED </vt:lpstr>
      <vt:lpstr>Search</vt:lpstr>
      <vt:lpstr>System MONITORING</vt:lpstr>
      <vt:lpstr>USERS, GROUPS , PERMISSIONS</vt:lpstr>
      <vt:lpstr>PORTS &amp; PROCESS </vt:lpstr>
      <vt:lpstr>ARCHIVING &amp; UNARCHIVE</vt:lpstr>
      <vt:lpstr>CRON JOBS </vt:lpstr>
      <vt:lpstr>VI EDITOR</vt:lpstr>
      <vt:lpstr>Sed </vt:lpstr>
      <vt:lpstr>DISK RELATED </vt:lpstr>
      <vt:lpstr>OPERATORS</vt:lpstr>
      <vt:lpstr>WILD CARDS &amp; META CHARACTERS</vt:lpstr>
      <vt:lpstr>MISC </vt:lpstr>
      <vt:lpstr>FILE TRANSFER </vt:lpstr>
      <vt:lpstr>SSH-TRUST RSA KEYS </vt:lpstr>
      <vt:lpstr>CONDITIONS</vt:lpstr>
      <vt:lpstr>WHILE LOOP</vt:lpstr>
      <vt:lpstr>FOR LOOP </vt:lpstr>
      <vt:lpstr>CASE</vt:lpstr>
      <vt:lpstr>PowerPoint Presentation</vt:lpstr>
      <vt:lpstr>IMPORTANT LINKS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CERTIFIED ETHICAL HACKER</dc:title>
  <dc:creator>phani kishore</dc:creator>
  <cp:lastModifiedBy>phani kishore</cp:lastModifiedBy>
  <cp:revision>20</cp:revision>
  <dcterms:created xsi:type="dcterms:W3CDTF">2019-07-07T11:45:42Z</dcterms:created>
  <dcterms:modified xsi:type="dcterms:W3CDTF">2019-07-28T11:07:22Z</dcterms:modified>
</cp:coreProperties>
</file>