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A178-85DE-2759-3B77-7842BA04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4806-5B5B-7BDC-B2A5-0B979F940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7154-9428-D431-6E1B-DBD78E9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B3A2-1F2C-B94A-9718-0CF0CD8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DB9-211D-403C-8DA9-6ECDD9C2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919-9FE2-7F4D-9568-6A249EBF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5A28-2F4C-58F5-6091-0321CDCC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C68-AEA4-88E3-78D7-8892D8DE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2531-4B24-1295-34EF-2844659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C399-A92B-4842-61BB-81189B5D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54634-5F14-5B43-AC25-D8A0C27B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509EA-D3F0-F241-D994-389730EE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1B5D-075A-E46B-1219-0D2BC84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6BCB-E6C0-D14B-F964-E56D29B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300F-F6C9-EEB2-C3FA-73FF9E9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985C-D3C8-3F94-9285-6EA9485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4719-5BCB-A434-03EB-FD6111BC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B8E9-50ED-1200-E7EF-F79BE9B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172F-5309-AEFC-E6F9-6C13BE2A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1DA7-A4D9-3C35-9598-41DA79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AD0E-66B2-6C80-9705-0F344A5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F0F2-C2A8-4DA1-7D54-74051D70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ADD8-EC01-7F15-1428-E8D59F70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FE49-3B4E-9B7C-401C-6DB21635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1088-FF11-FC14-E64F-428D494E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9363-23CD-602D-EC49-56DE4B07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2DBD-0F54-6179-A35B-14359688B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7778-95AF-5B8B-2352-44BBE157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A224-3046-EFA0-FDFA-7139CE2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AD33-0C9A-FA72-2713-8ABA439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3A59-16A9-4787-ECA4-72B7FB5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A220-5C8E-DE0D-3472-01AD294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D8B2-A3B9-7441-C746-890E977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27272-E690-879C-719C-74440AE5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F5141-C23C-DB93-E580-8005C737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06B3-34EB-DCF3-AAEF-DE0DB02B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9DB19-E59B-17AA-36F2-52FC9E3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A7563-4DAF-35ED-B63F-AABDC7A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DA1F0-438F-696E-CB65-5247DAB7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870E-65B8-80C0-B6D7-77B98239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7A942-DF7C-25D0-56DE-909203AE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C0D22-CD8D-0698-57E1-ED331AB5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A0565-8281-013F-8CBD-606DA0F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5FC-907A-8844-DFE2-4C50A32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0E04E-13AF-5DB7-943F-AB66E19F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A50A-9449-9C45-0072-97ABAB3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6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D7C-1004-7336-69E6-1DD0FFC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4A57-6F3A-5A06-88F5-4D82680B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85AB-BDF2-9BAD-2672-307D700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FCF6-D694-A5C8-CB49-E3D9967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1D3D-AFF0-6FEF-5DFF-BF4249E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1F471-5704-C874-76F5-A2273F5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ABFF-A6EC-963C-1932-0D705720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070A-C44F-13EF-071E-7688B3A26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9CCD-C18A-3ADF-5C88-161637A7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ED36-2536-5D2E-D08E-DED8342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9E60-60CA-81A1-5A9D-3A72356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5DCA-EBC8-D28B-520D-80C1096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186E-5E8D-1D36-FD65-1BACAD19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86E2-F697-AB58-0303-69BF1EC8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AA85-D742-99C3-CA7C-4B2C104E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90CF-B298-4534-AD23-AB8589173D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D79-305F-D6C9-C554-CFD499FB8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54E-6AEB-E1F0-7F2E-9DA8532A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4A3C0E-D143-82AE-F53D-8BF8E108B61D}"/>
              </a:ext>
            </a:extLst>
          </p:cNvPr>
          <p:cNvSpPr/>
          <p:nvPr/>
        </p:nvSpPr>
        <p:spPr>
          <a:xfrm>
            <a:off x="3279625" y="2967335"/>
            <a:ext cx="5632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Student Data Entry</a:t>
            </a:r>
          </a:p>
        </p:txBody>
      </p:sp>
    </p:spTree>
    <p:extLst>
      <p:ext uri="{BB962C8B-B14F-4D97-AF65-F5344CB8AC3E}">
        <p14:creationId xmlns:p14="http://schemas.microsoft.com/office/powerpoint/2010/main" val="60278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367FB-D077-9E65-BECD-D2765EDBFF41}"/>
              </a:ext>
            </a:extLst>
          </p:cNvPr>
          <p:cNvSpPr/>
          <p:nvPr/>
        </p:nvSpPr>
        <p:spPr>
          <a:xfrm>
            <a:off x="0" y="0"/>
            <a:ext cx="12192000" cy="7943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h-1/6 w-screen/inline-block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4F711-117C-8CE1-48AB-33B9C2731BCF}"/>
              </a:ext>
            </a:extLst>
          </p:cNvPr>
          <p:cNvSpPr/>
          <p:nvPr/>
        </p:nvSpPr>
        <p:spPr>
          <a:xfrm>
            <a:off x="0" y="794327"/>
            <a:ext cx="12192000" cy="61329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h-5/6 w-screen/inline-block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3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1AFF16-AFBB-CFEF-8BA4-0670AC06902B}"/>
              </a:ext>
            </a:extLst>
          </p:cNvPr>
          <p:cNvSpPr/>
          <p:nvPr/>
        </p:nvSpPr>
        <p:spPr>
          <a:xfrm>
            <a:off x="0" y="0"/>
            <a:ext cx="235527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W-1/4 h-screen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Normal </a:t>
            </a:r>
          </a:p>
          <a:p>
            <a:pPr algn="ctr"/>
            <a:r>
              <a:rPr lang="en-US" dirty="0"/>
              <a:t>Width: 25%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W-12 (48px)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B4F8C-7A18-0DFD-FB4E-EFDE8FAA8D19}"/>
              </a:ext>
            </a:extLst>
          </p:cNvPr>
          <p:cNvSpPr txBox="1"/>
          <p:nvPr/>
        </p:nvSpPr>
        <p:spPr>
          <a:xfrm>
            <a:off x="6659418" y="3244334"/>
            <a:ext cx="41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(3/4)/2=3/8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5C4A7-3AF8-8095-2820-A4C3A0BB8136}"/>
              </a:ext>
            </a:extLst>
          </p:cNvPr>
          <p:cNvSpPr/>
          <p:nvPr/>
        </p:nvSpPr>
        <p:spPr>
          <a:xfrm>
            <a:off x="2355272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9CF85-B19C-7534-208E-7046081922E2}"/>
              </a:ext>
            </a:extLst>
          </p:cNvPr>
          <p:cNvSpPr/>
          <p:nvPr/>
        </p:nvSpPr>
        <p:spPr>
          <a:xfrm>
            <a:off x="7458363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0E574-2E52-18A2-2CF3-3F6FF8F1A6DC}"/>
              </a:ext>
            </a:extLst>
          </p:cNvPr>
          <p:cNvSpPr/>
          <p:nvPr/>
        </p:nvSpPr>
        <p:spPr>
          <a:xfrm>
            <a:off x="179109" y="4817097"/>
            <a:ext cx="12631918" cy="26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1024 </a:t>
            </a:r>
            <a:r>
              <a:rPr lang="en-US" dirty="0" err="1"/>
              <a:t>px</a:t>
            </a:r>
            <a:r>
              <a:rPr lang="en-US" dirty="0"/>
              <a:t> =/ (432px)48+192+192</a:t>
            </a:r>
          </a:p>
          <a:p>
            <a:pPr algn="ctr"/>
            <a:r>
              <a:rPr lang="en-US" dirty="0"/>
              <a:t>1024-432 </a:t>
            </a:r>
            <a:r>
              <a:rPr lang="en-US" dirty="0">
                <a:sym typeface="Wingdings" panose="05000000000000000000" pitchFamily="2" charset="2"/>
              </a:rPr>
              <a:t> blank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8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{children}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Dashboard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0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961CBF-E5EA-2D02-3FBF-2C12E925C4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8A0F2-CAD0-2FC2-7E9B-12A1D0EB4ECE}"/>
              </a:ext>
            </a:extLst>
          </p:cNvPr>
          <p:cNvSpPr/>
          <p:nvPr/>
        </p:nvSpPr>
        <p:spPr>
          <a:xfrm>
            <a:off x="0" y="0"/>
            <a:ext cx="2752436" cy="685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1/6 h-screen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00450-B68E-6738-A959-43C0EBCBFDC6}"/>
              </a:ext>
            </a:extLst>
          </p:cNvPr>
          <p:cNvSpPr/>
          <p:nvPr/>
        </p:nvSpPr>
        <p:spPr>
          <a:xfrm>
            <a:off x="2752436" y="0"/>
            <a:ext cx="94395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5/6 h-screen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5E66A-5CD5-80BE-C713-929D67BD411D}"/>
              </a:ext>
            </a:extLst>
          </p:cNvPr>
          <p:cNvSpPr/>
          <p:nvPr/>
        </p:nvSpPr>
        <p:spPr>
          <a:xfrm>
            <a:off x="2770911" y="0"/>
            <a:ext cx="9365673" cy="1117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H-1/4 w-screen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454E9-C922-6759-BE05-FF10DBDD48E0}"/>
              </a:ext>
            </a:extLst>
          </p:cNvPr>
          <p:cNvSpPr/>
          <p:nvPr/>
        </p:nvSpPr>
        <p:spPr>
          <a:xfrm>
            <a:off x="2761671" y="1117600"/>
            <a:ext cx="9365673" cy="5740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H-3/4 w-screen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5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A3862-16E1-9091-E613-1809B01D2205}"/>
              </a:ext>
            </a:extLst>
          </p:cNvPr>
          <p:cNvSpPr/>
          <p:nvPr/>
        </p:nvSpPr>
        <p:spPr>
          <a:xfrm>
            <a:off x="0" y="0"/>
            <a:ext cx="11508509" cy="566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61301-80F6-7070-B6E8-40055FCE1B89}"/>
              </a:ext>
            </a:extLst>
          </p:cNvPr>
          <p:cNvSpPr/>
          <p:nvPr/>
        </p:nvSpPr>
        <p:spPr>
          <a:xfrm>
            <a:off x="0" y="0"/>
            <a:ext cx="1828800" cy="5661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1DBFC-7020-13B3-E977-C707FCE35735}"/>
              </a:ext>
            </a:extLst>
          </p:cNvPr>
          <p:cNvSpPr/>
          <p:nvPr/>
        </p:nvSpPr>
        <p:spPr>
          <a:xfrm>
            <a:off x="1828800" y="0"/>
            <a:ext cx="9679709" cy="1108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F4097-BC74-AB68-49A5-C8FF0443F0E6}"/>
              </a:ext>
            </a:extLst>
          </p:cNvPr>
          <p:cNvSpPr/>
          <p:nvPr/>
        </p:nvSpPr>
        <p:spPr>
          <a:xfrm>
            <a:off x="8968509" y="5320145"/>
            <a:ext cx="90516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9BB9A-CBA6-B0BF-3C23-795E5083F0BB}"/>
              </a:ext>
            </a:extLst>
          </p:cNvPr>
          <p:cNvCxnSpPr/>
          <p:nvPr/>
        </p:nvCxnSpPr>
        <p:spPr>
          <a:xfrm flipV="1">
            <a:off x="8783782" y="5172364"/>
            <a:ext cx="895927" cy="1062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A20637-15C4-2C6A-78A3-9AC29427EF43}"/>
              </a:ext>
            </a:extLst>
          </p:cNvPr>
          <p:cNvSpPr/>
          <p:nvPr/>
        </p:nvSpPr>
        <p:spPr>
          <a:xfrm>
            <a:off x="6594764" y="5994400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808E6-1CB8-C8C8-7D7B-A34D1A2C47C8}"/>
              </a:ext>
            </a:extLst>
          </p:cNvPr>
          <p:cNvSpPr/>
          <p:nvPr/>
        </p:nvSpPr>
        <p:spPr>
          <a:xfrm>
            <a:off x="3883891" y="1898073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3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2C41C-3F60-0E85-0FB3-DA5CBFB9E611}"/>
              </a:ext>
            </a:extLst>
          </p:cNvPr>
          <p:cNvSpPr/>
          <p:nvPr/>
        </p:nvSpPr>
        <p:spPr>
          <a:xfrm>
            <a:off x="3894894" y="315575"/>
            <a:ext cx="37438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Screen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5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B16BD-1881-0C9A-4509-C29A26BAAA0A}"/>
              </a:ext>
            </a:extLst>
          </p:cNvPr>
          <p:cNvSpPr/>
          <p:nvPr/>
        </p:nvSpPr>
        <p:spPr>
          <a:xfrm>
            <a:off x="2788920" y="1664208"/>
            <a:ext cx="5660136" cy="3328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81871-918B-42E0-D0DD-52FF81082654}"/>
              </a:ext>
            </a:extLst>
          </p:cNvPr>
          <p:cNvSpPr/>
          <p:nvPr/>
        </p:nvSpPr>
        <p:spPr>
          <a:xfrm>
            <a:off x="4817748" y="1664208"/>
            <a:ext cx="13003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C2FCB-5359-1E2D-4801-B842D81A45C7}"/>
              </a:ext>
            </a:extLst>
          </p:cNvPr>
          <p:cNvSpPr/>
          <p:nvPr/>
        </p:nvSpPr>
        <p:spPr>
          <a:xfrm>
            <a:off x="3269673" y="2715491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1CAEC-0012-1911-0DBC-95E56B4CE90F}"/>
              </a:ext>
            </a:extLst>
          </p:cNvPr>
          <p:cNvSpPr/>
          <p:nvPr/>
        </p:nvSpPr>
        <p:spPr>
          <a:xfrm>
            <a:off x="3269673" y="3511470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E6C46-CDAB-060B-4EA5-5C20A0DAE988}"/>
              </a:ext>
            </a:extLst>
          </p:cNvPr>
          <p:cNvSpPr/>
          <p:nvPr/>
        </p:nvSpPr>
        <p:spPr>
          <a:xfrm>
            <a:off x="7144328" y="4252047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F40A7-CEBC-4F3B-9CFA-989B31783390}"/>
              </a:ext>
            </a:extLst>
          </p:cNvPr>
          <p:cNvSpPr txBox="1"/>
          <p:nvPr/>
        </p:nvSpPr>
        <p:spPr>
          <a:xfrm>
            <a:off x="3269673" y="2482898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03285-7EEE-4ED3-ADAE-A4536B2DE090}"/>
              </a:ext>
            </a:extLst>
          </p:cNvPr>
          <p:cNvSpPr txBox="1"/>
          <p:nvPr/>
        </p:nvSpPr>
        <p:spPr>
          <a:xfrm>
            <a:off x="3269672" y="3288115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FA842-0671-1EB0-A684-44D8D3CFB90F}"/>
              </a:ext>
            </a:extLst>
          </p:cNvPr>
          <p:cNvSpPr/>
          <p:nvPr/>
        </p:nvSpPr>
        <p:spPr>
          <a:xfrm>
            <a:off x="3269672" y="4219356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A5E2D-AAD4-974E-6149-2A69E67F1B46}"/>
              </a:ext>
            </a:extLst>
          </p:cNvPr>
          <p:cNvSpPr/>
          <p:nvPr/>
        </p:nvSpPr>
        <p:spPr>
          <a:xfrm>
            <a:off x="4041023" y="315575"/>
            <a:ext cx="34515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 Board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9473-4691-DE5E-EFAC-5FAA6BB9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13819"/>
              </p:ext>
            </p:extLst>
          </p:nvPr>
        </p:nvGraphicFramePr>
        <p:xfrm>
          <a:off x="422656" y="1877695"/>
          <a:ext cx="2960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24">
                  <a:extLst>
                    <a:ext uri="{9D8B030D-6E8A-4147-A177-3AD203B41FA5}">
                      <a16:colId xmlns:a16="http://schemas.microsoft.com/office/drawing/2014/main" val="423357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1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Data Entry(Marks)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8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Modification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0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0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9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3D4AD-C3F3-649F-F48D-0F10A6CF8324}"/>
              </a:ext>
            </a:extLst>
          </p:cNvPr>
          <p:cNvSpPr/>
          <p:nvPr/>
        </p:nvSpPr>
        <p:spPr>
          <a:xfrm>
            <a:off x="766618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(Chrome)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7A876-066A-70AD-9554-37C1963D1A17}"/>
              </a:ext>
            </a:extLst>
          </p:cNvPr>
          <p:cNvSpPr/>
          <p:nvPr/>
        </p:nvSpPr>
        <p:spPr>
          <a:xfrm>
            <a:off x="5989782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49E84-A531-BA6E-5814-719066348237}"/>
              </a:ext>
            </a:extLst>
          </p:cNvPr>
          <p:cNvSpPr/>
          <p:nvPr/>
        </p:nvSpPr>
        <p:spPr>
          <a:xfrm>
            <a:off x="5989782" y="3828473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AD32A-E29C-53C2-4486-1FA54045BF33}"/>
              </a:ext>
            </a:extLst>
          </p:cNvPr>
          <p:cNvSpPr/>
          <p:nvPr/>
        </p:nvSpPr>
        <p:spPr>
          <a:xfrm>
            <a:off x="674255" y="3278910"/>
            <a:ext cx="2678545" cy="1062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C8F2A-4C99-DF69-637C-F7B78AE01072}"/>
              </a:ext>
            </a:extLst>
          </p:cNvPr>
          <p:cNvCxnSpPr/>
          <p:nvPr/>
        </p:nvCxnSpPr>
        <p:spPr>
          <a:xfrm>
            <a:off x="3537527" y="3925455"/>
            <a:ext cx="2318328" cy="78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A50CB2-D29A-F660-C28F-370A71222924}"/>
              </a:ext>
            </a:extLst>
          </p:cNvPr>
          <p:cNvCxnSpPr/>
          <p:nvPr/>
        </p:nvCxnSpPr>
        <p:spPr>
          <a:xfrm flipV="1">
            <a:off x="8460509" y="3121891"/>
            <a:ext cx="0" cy="6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FF5F8-AE46-07D3-35F4-224AD2F5BA96}"/>
              </a:ext>
            </a:extLst>
          </p:cNvPr>
          <p:cNvCxnSpPr/>
          <p:nvPr/>
        </p:nvCxnSpPr>
        <p:spPr>
          <a:xfrm flipH="1">
            <a:off x="5043055" y="1847273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16F1A-9778-2980-F7FE-E5A1C8CF2BC5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66DE-0D96-BBB6-5C94-ABBB67FFDEA7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8B653-5F51-413D-55DE-ADFE282E6F69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0F901-D2F2-EA2B-77C3-28ECBA5DE1B7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570FE-9473-B518-C1EF-58EA2D06E250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2033F-49EF-CBC0-79BD-E1C6E663B8DD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E420C-BD11-AF5D-CC0C-DCE4C3E1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0D3DD7-FB47-F572-184E-FB4D3FF7DE0B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AC3F2-E542-E488-5752-4C45FD70F948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8B8304-A616-16CA-0CE6-B28CE65EF533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75791E-5569-5A8D-EC3C-73377F5AF4E5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C98DD2-C9FB-3C4D-5C75-15C73BE99684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DEF82-D096-351B-51E0-7BD58DDBC351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CD5EF-5FF3-E71E-811A-A6BC588A62EA}"/>
              </a:ext>
            </a:extLst>
          </p:cNvPr>
          <p:cNvCxnSpPr/>
          <p:nvPr/>
        </p:nvCxnSpPr>
        <p:spPr>
          <a:xfrm>
            <a:off x="2546604" y="45720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B8B3A1-0815-633A-8C0E-65D3407088E0}"/>
              </a:ext>
            </a:extLst>
          </p:cNvPr>
          <p:cNvSpPr txBox="1"/>
          <p:nvPr/>
        </p:nvSpPr>
        <p:spPr>
          <a:xfrm>
            <a:off x="2935224" y="1703623"/>
            <a:ext cx="1821942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Div 1 (Container)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7EAB56-D1E5-5033-4B4D-C1507959FE0A}"/>
              </a:ext>
            </a:extLst>
          </p:cNvPr>
          <p:cNvCxnSpPr>
            <a:cxnSpLocks/>
          </p:cNvCxnSpPr>
          <p:nvPr/>
        </p:nvCxnSpPr>
        <p:spPr>
          <a:xfrm>
            <a:off x="2753868" y="228561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8F2222-C98D-7FC3-E812-33DFBFA633E1}"/>
              </a:ext>
            </a:extLst>
          </p:cNvPr>
          <p:cNvSpPr txBox="1"/>
          <p:nvPr/>
        </p:nvSpPr>
        <p:spPr>
          <a:xfrm>
            <a:off x="3665219" y="2126196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2 Side Bar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B09B92-21C5-332D-B35F-279A07FB3C82}"/>
              </a:ext>
            </a:extLst>
          </p:cNvPr>
          <p:cNvCxnSpPr/>
          <p:nvPr/>
        </p:nvCxnSpPr>
        <p:spPr>
          <a:xfrm>
            <a:off x="6692646" y="92417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7EB6-766B-663A-632D-426AB1F75534}"/>
              </a:ext>
            </a:extLst>
          </p:cNvPr>
          <p:cNvSpPr txBox="1"/>
          <p:nvPr/>
        </p:nvSpPr>
        <p:spPr>
          <a:xfrm>
            <a:off x="6214109" y="1750320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3 Right Bar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D9B3F-2566-D754-D54C-C3AE1638CEC7}"/>
              </a:ext>
            </a:extLst>
          </p:cNvPr>
          <p:cNvCxnSpPr/>
          <p:nvPr/>
        </p:nvCxnSpPr>
        <p:spPr>
          <a:xfrm>
            <a:off x="8514588" y="271272"/>
            <a:ext cx="544068" cy="15918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EAC58F-F4FF-78BA-4803-9175989327F3}"/>
              </a:ext>
            </a:extLst>
          </p:cNvPr>
          <p:cNvSpPr txBox="1"/>
          <p:nvPr/>
        </p:nvSpPr>
        <p:spPr>
          <a:xfrm>
            <a:off x="8903208" y="1929175"/>
            <a:ext cx="15621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4 Header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3C8F7-479C-E62D-B4F9-C497A4FCE89A}"/>
              </a:ext>
            </a:extLst>
          </p:cNvPr>
          <p:cNvCxnSpPr>
            <a:cxnSpLocks/>
          </p:cNvCxnSpPr>
          <p:nvPr/>
        </p:nvCxnSpPr>
        <p:spPr>
          <a:xfrm flipH="1">
            <a:off x="2188463" y="3881293"/>
            <a:ext cx="1699261" cy="1240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1FF3AE-D9DA-0834-23A7-96ECB520DD87}"/>
              </a:ext>
            </a:extLst>
          </p:cNvPr>
          <p:cNvSpPr txBox="1"/>
          <p:nvPr/>
        </p:nvSpPr>
        <p:spPr>
          <a:xfrm>
            <a:off x="1170433" y="5139116"/>
            <a:ext cx="14630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5 Content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7F5AB-A446-4CD2-5EAE-86359BBFFA84}"/>
              </a:ext>
            </a:extLst>
          </p:cNvPr>
          <p:cNvSpPr txBox="1"/>
          <p:nvPr/>
        </p:nvSpPr>
        <p:spPr>
          <a:xfrm>
            <a:off x="6964680" y="2873649"/>
            <a:ext cx="483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1&gt;</a:t>
            </a:r>
          </a:p>
          <a:p>
            <a:r>
              <a:rPr lang="en-US" dirty="0"/>
              <a:t>	&lt;div 2&gt;</a:t>
            </a:r>
          </a:p>
          <a:p>
            <a:r>
              <a:rPr lang="en-US" dirty="0"/>
              <a:t>	&lt;/div 2&gt;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		&lt;div 4&gt;</a:t>
            </a:r>
          </a:p>
          <a:p>
            <a:r>
              <a:rPr lang="en-US" dirty="0"/>
              <a:t>		&lt;/div 4&gt;</a:t>
            </a:r>
          </a:p>
          <a:p>
            <a:r>
              <a:rPr lang="en-US" dirty="0"/>
              <a:t>		&lt;div 5&gt;</a:t>
            </a:r>
          </a:p>
          <a:p>
            <a:r>
              <a:rPr lang="en-US" dirty="0"/>
              <a:t>	</a:t>
            </a:r>
            <a:r>
              <a:rPr lang="en-US"/>
              <a:t>	&lt;/</a:t>
            </a:r>
            <a:r>
              <a:rPr lang="en-US" dirty="0"/>
              <a:t>div 5&gt;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&lt;/div1&gt;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8F7854-4D4D-EFBD-5F2E-2C934D6E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43898"/>
              </p:ext>
            </p:extLst>
          </p:nvPr>
        </p:nvGraphicFramePr>
        <p:xfrm>
          <a:off x="2032000" y="719666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2 and Div 3 should be there…hence width of Div2+ Width of Div 3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DDAD8-A69D-1836-078E-42D4BCC31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907"/>
              </p:ext>
            </p:extLst>
          </p:nvPr>
        </p:nvGraphicFramePr>
        <p:xfrm>
          <a:off x="2032000" y="234425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3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4 and Div 5 should be there…hence height of Div4 + Height of Div 5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53591-629B-B99B-BE2E-A6958374F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C6EED-80F2-C8F6-8C5F-CB1F8A661FA3}"/>
              </a:ext>
            </a:extLst>
          </p:cNvPr>
          <p:cNvSpPr/>
          <p:nvPr/>
        </p:nvSpPr>
        <p:spPr>
          <a:xfrm>
            <a:off x="137160" y="154894"/>
            <a:ext cx="11091672" cy="301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http://localhost:3000&lt;routes&gt;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4EA8F-755E-4131-E7D3-84E1B58992F8}"/>
              </a:ext>
            </a:extLst>
          </p:cNvPr>
          <p:cNvSpPr/>
          <p:nvPr/>
        </p:nvSpPr>
        <p:spPr>
          <a:xfrm>
            <a:off x="11365992" y="210312"/>
            <a:ext cx="557784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72F24-2BC9-42CB-D145-B946B207CFBE}"/>
              </a:ext>
            </a:extLst>
          </p:cNvPr>
          <p:cNvSpPr txBox="1"/>
          <p:nvPr/>
        </p:nvSpPr>
        <p:spPr>
          <a:xfrm>
            <a:off x="438912" y="1060704"/>
            <a:ext cx="993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&lt;routes&gt; </a:t>
            </a:r>
            <a:r>
              <a:rPr lang="en-US" dirty="0">
                <a:sym typeface="Wingdings" panose="05000000000000000000" pitchFamily="2" charset="2"/>
              </a:rPr>
              <a:t> group of route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01. “/”	 element(component)= default component to load  http://localhost:3000/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02. “/login”	 element(component)= login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http://localhost:3000/login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03. “/dashboard” element(component)= dash board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http://localhost:3000/dashboard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………. Etc.,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3B763-41D4-6574-9C45-611F19D736D9}"/>
              </a:ext>
            </a:extLst>
          </p:cNvPr>
          <p:cNvSpPr/>
          <p:nvPr/>
        </p:nvSpPr>
        <p:spPr>
          <a:xfrm>
            <a:off x="-195072" y="0"/>
            <a:ext cx="4672584" cy="749808"/>
          </a:xfrm>
          <a:prstGeom prst="ellipse">
            <a:avLst/>
          </a:prstGeom>
          <a:noFill/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EC37-7F13-C6BE-D49F-B14E2C3DAC72}"/>
              </a:ext>
            </a:extLst>
          </p:cNvPr>
          <p:cNvCxnSpPr/>
          <p:nvPr/>
        </p:nvCxnSpPr>
        <p:spPr>
          <a:xfrm>
            <a:off x="4506012" y="361188"/>
            <a:ext cx="1470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B0DAA-AE2A-9911-7874-A80CAB6DD2E5}"/>
              </a:ext>
            </a:extLst>
          </p:cNvPr>
          <p:cNvSpPr txBox="1"/>
          <p:nvPr/>
        </p:nvSpPr>
        <p:spPr>
          <a:xfrm>
            <a:off x="6096000" y="210312"/>
            <a:ext cx="275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BrowserRouter</a:t>
            </a:r>
            <a:r>
              <a:rPr lang="en-US" dirty="0"/>
              <a:t> as router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2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>
            <a:extLst>
              <a:ext uri="{FF2B5EF4-FFF2-40B4-BE49-F238E27FC236}">
                <a16:creationId xmlns:a16="http://schemas.microsoft.com/office/drawing/2014/main" id="{68B002D0-F465-4324-6FCD-A104844A7714}"/>
              </a:ext>
            </a:extLst>
          </p:cNvPr>
          <p:cNvSpPr/>
          <p:nvPr/>
        </p:nvSpPr>
        <p:spPr>
          <a:xfrm>
            <a:off x="73891" y="0"/>
            <a:ext cx="895927" cy="685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C0525-4572-4355-D2A5-BB9F41F855E8}"/>
              </a:ext>
            </a:extLst>
          </p:cNvPr>
          <p:cNvSpPr/>
          <p:nvPr/>
        </p:nvSpPr>
        <p:spPr>
          <a:xfrm>
            <a:off x="969818" y="29975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62F9F-0C21-36AA-AF86-A00C4649B575}"/>
              </a:ext>
            </a:extLst>
          </p:cNvPr>
          <p:cNvCxnSpPr/>
          <p:nvPr/>
        </p:nvCxnSpPr>
        <p:spPr>
          <a:xfrm>
            <a:off x="0" y="3417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B7BDA3-B157-2032-85F1-C7CFC31B8969}"/>
              </a:ext>
            </a:extLst>
          </p:cNvPr>
          <p:cNvSpPr/>
          <p:nvPr/>
        </p:nvSpPr>
        <p:spPr>
          <a:xfrm>
            <a:off x="6313047" y="351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6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393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Kumar Chodavarapu</dc:creator>
  <cp:lastModifiedBy>Phani Kumar Chodavarapu</cp:lastModifiedBy>
  <cp:revision>7</cp:revision>
  <dcterms:created xsi:type="dcterms:W3CDTF">2023-09-21T16:14:55Z</dcterms:created>
  <dcterms:modified xsi:type="dcterms:W3CDTF">2023-09-23T17:32:08Z</dcterms:modified>
</cp:coreProperties>
</file>