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5" r:id="rId6"/>
    <p:sldId id="299" r:id="rId7"/>
    <p:sldId id="298" r:id="rId8"/>
    <p:sldId id="300" r:id="rId9"/>
    <p:sldId id="301" r:id="rId10"/>
    <p:sldId id="303" r:id="rId11"/>
    <p:sldId id="304" r:id="rId12"/>
    <p:sldId id="305" r:id="rId13"/>
    <p:sldId id="306" r:id="rId14"/>
    <p:sldId id="307" r:id="rId15"/>
    <p:sldId id="310" r:id="rId16"/>
    <p:sldId id="309" r:id="rId17"/>
    <p:sldId id="308"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5" d="100"/>
          <a:sy n="85" d="100"/>
        </p:scale>
        <p:origin x="590"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 Phani Musunuri" userId="5c947d16f4f363e5" providerId="LiveId" clId="{3A314127-1D1C-455E-B0C4-C759E05010CF}"/>
    <pc:docChg chg="undo custSel addSld delSld modSld sldOrd">
      <pc:chgData name="Naga Phani Musunuri" userId="5c947d16f4f363e5" providerId="LiveId" clId="{3A314127-1D1C-455E-B0C4-C759E05010CF}" dt="2023-01-08T04:54:48.909" v="2706" actId="12"/>
      <pc:docMkLst>
        <pc:docMk/>
      </pc:docMkLst>
      <pc:sldChg chg="modSp mod ord">
        <pc:chgData name="Naga Phani Musunuri" userId="5c947d16f4f363e5" providerId="LiveId" clId="{3A314127-1D1C-455E-B0C4-C759E05010CF}" dt="2023-01-07T13:46:28.652" v="1504"/>
        <pc:sldMkLst>
          <pc:docMk/>
          <pc:sldMk cId="2775535166" sldId="275"/>
        </pc:sldMkLst>
        <pc:spChg chg="mod">
          <ac:chgData name="Naga Phani Musunuri" userId="5c947d16f4f363e5" providerId="LiveId" clId="{3A314127-1D1C-455E-B0C4-C759E05010CF}" dt="2022-12-31T06:25:29.419" v="125" actId="20577"/>
          <ac:spMkLst>
            <pc:docMk/>
            <pc:sldMk cId="2775535166" sldId="275"/>
            <ac:spMk id="9" creationId="{78024C77-A2F8-1ABA-5412-E6BB88B5FA1B}"/>
          </ac:spMkLst>
        </pc:spChg>
        <pc:spChg chg="mod">
          <ac:chgData name="Naga Phani Musunuri" userId="5c947d16f4f363e5" providerId="LiveId" clId="{3A314127-1D1C-455E-B0C4-C759E05010CF}" dt="2022-12-31T06:25:36.370" v="143" actId="20577"/>
          <ac:spMkLst>
            <pc:docMk/>
            <pc:sldMk cId="2775535166" sldId="275"/>
            <ac:spMk id="18" creationId="{241202DB-E499-EB19-8A48-A3301DA59ED7}"/>
          </ac:spMkLst>
        </pc:spChg>
        <pc:spChg chg="mod">
          <ac:chgData name="Naga Phani Musunuri" userId="5c947d16f4f363e5" providerId="LiveId" clId="{3A314127-1D1C-455E-B0C4-C759E05010CF}" dt="2022-12-31T06:26:55.821" v="188" actId="313"/>
          <ac:spMkLst>
            <pc:docMk/>
            <pc:sldMk cId="2775535166" sldId="275"/>
            <ac:spMk id="22" creationId="{D5402852-C1AD-6A4E-DAA7-0AE582A742FD}"/>
          </ac:spMkLst>
        </pc:spChg>
        <pc:spChg chg="mod">
          <ac:chgData name="Naga Phani Musunuri" userId="5c947d16f4f363e5" providerId="LiveId" clId="{3A314127-1D1C-455E-B0C4-C759E05010CF}" dt="2022-12-31T06:26:33.557" v="173" actId="20577"/>
          <ac:spMkLst>
            <pc:docMk/>
            <pc:sldMk cId="2775535166" sldId="275"/>
            <ac:spMk id="24" creationId="{ABF1D337-2A3C-A0FB-A6CD-5E4B9D6DFD91}"/>
          </ac:spMkLst>
        </pc:spChg>
      </pc:sldChg>
      <pc:sldChg chg="del">
        <pc:chgData name="Naga Phani Musunuri" userId="5c947d16f4f363e5" providerId="LiveId" clId="{3A314127-1D1C-455E-B0C4-C759E05010CF}" dt="2022-12-31T06:35:01.228" v="240" actId="2696"/>
        <pc:sldMkLst>
          <pc:docMk/>
          <pc:sldMk cId="77554804" sldId="276"/>
        </pc:sldMkLst>
      </pc:sldChg>
      <pc:sldChg chg="del">
        <pc:chgData name="Naga Phani Musunuri" userId="5c947d16f4f363e5" providerId="LiveId" clId="{3A314127-1D1C-455E-B0C4-C759E05010CF}" dt="2022-12-31T06:38:18.880" v="250" actId="2696"/>
        <pc:sldMkLst>
          <pc:docMk/>
          <pc:sldMk cId="2478079616" sldId="277"/>
        </pc:sldMkLst>
      </pc:sldChg>
      <pc:sldChg chg="del">
        <pc:chgData name="Naga Phani Musunuri" userId="5c947d16f4f363e5" providerId="LiveId" clId="{3A314127-1D1C-455E-B0C4-C759E05010CF}" dt="2022-12-31T06:38:26.241" v="251" actId="2696"/>
        <pc:sldMkLst>
          <pc:docMk/>
          <pc:sldMk cId="1640288181" sldId="278"/>
        </pc:sldMkLst>
      </pc:sldChg>
      <pc:sldChg chg="del">
        <pc:chgData name="Naga Phani Musunuri" userId="5c947d16f4f363e5" providerId="LiveId" clId="{3A314127-1D1C-455E-B0C4-C759E05010CF}" dt="2022-12-31T11:22:22.196" v="257" actId="2696"/>
        <pc:sldMkLst>
          <pc:docMk/>
          <pc:sldMk cId="1246021298" sldId="279"/>
        </pc:sldMkLst>
      </pc:sldChg>
      <pc:sldChg chg="del">
        <pc:chgData name="Naga Phani Musunuri" userId="5c947d16f4f363e5" providerId="LiveId" clId="{3A314127-1D1C-455E-B0C4-C759E05010CF}" dt="2023-01-01T12:56:30.615" v="1435" actId="2696"/>
        <pc:sldMkLst>
          <pc:docMk/>
          <pc:sldMk cId="2107888131" sldId="281"/>
        </pc:sldMkLst>
      </pc:sldChg>
      <pc:sldChg chg="del">
        <pc:chgData name="Naga Phani Musunuri" userId="5c947d16f4f363e5" providerId="LiveId" clId="{3A314127-1D1C-455E-B0C4-C759E05010CF}" dt="2023-01-01T12:56:34.159" v="1436" actId="2696"/>
        <pc:sldMkLst>
          <pc:docMk/>
          <pc:sldMk cId="3157109385" sldId="282"/>
        </pc:sldMkLst>
      </pc:sldChg>
      <pc:sldChg chg="del">
        <pc:chgData name="Naga Phani Musunuri" userId="5c947d16f4f363e5" providerId="LiveId" clId="{3A314127-1D1C-455E-B0C4-C759E05010CF}" dt="2023-01-01T12:56:25.861" v="1434" actId="2696"/>
        <pc:sldMkLst>
          <pc:docMk/>
          <pc:sldMk cId="2517140333" sldId="283"/>
        </pc:sldMkLst>
      </pc:sldChg>
      <pc:sldChg chg="del">
        <pc:chgData name="Naga Phani Musunuri" userId="5c947d16f4f363e5" providerId="LiveId" clId="{3A314127-1D1C-455E-B0C4-C759E05010CF}" dt="2023-01-01T12:56:21.067" v="1433" actId="2696"/>
        <pc:sldMkLst>
          <pc:docMk/>
          <pc:sldMk cId="2624021206" sldId="284"/>
        </pc:sldMkLst>
      </pc:sldChg>
      <pc:sldChg chg="del">
        <pc:chgData name="Naga Phani Musunuri" userId="5c947d16f4f363e5" providerId="LiveId" clId="{3A314127-1D1C-455E-B0C4-C759E05010CF}" dt="2023-01-01T12:56:16.572" v="1432" actId="2696"/>
        <pc:sldMkLst>
          <pc:docMk/>
          <pc:sldMk cId="3760906987" sldId="285"/>
        </pc:sldMkLst>
      </pc:sldChg>
      <pc:sldChg chg="delSp modSp del mod">
        <pc:chgData name="Naga Phani Musunuri" userId="5c947d16f4f363e5" providerId="LiveId" clId="{3A314127-1D1C-455E-B0C4-C759E05010CF}" dt="2023-01-08T04:37:01.258" v="2641" actId="2696"/>
        <pc:sldMkLst>
          <pc:docMk/>
          <pc:sldMk cId="4157533387" sldId="288"/>
        </pc:sldMkLst>
        <pc:spChg chg="del mod">
          <ac:chgData name="Naga Phani Musunuri" userId="5c947d16f4f363e5" providerId="LiveId" clId="{3A314127-1D1C-455E-B0C4-C759E05010CF}" dt="2023-01-08T03:51:51.140" v="2640" actId="478"/>
          <ac:spMkLst>
            <pc:docMk/>
            <pc:sldMk cId="4157533387" sldId="288"/>
            <ac:spMk id="4" creationId="{8E531165-F745-171F-F6EC-07FDD4E3E06C}"/>
          </ac:spMkLst>
        </pc:spChg>
      </pc:sldChg>
      <pc:sldChg chg="modSp mod">
        <pc:chgData name="Naga Phani Musunuri" userId="5c947d16f4f363e5" providerId="LiveId" clId="{3A314127-1D1C-455E-B0C4-C759E05010CF}" dt="2023-01-01T12:57:06.009" v="1501" actId="20577"/>
        <pc:sldMkLst>
          <pc:docMk/>
          <pc:sldMk cId="529279411" sldId="289"/>
        </pc:sldMkLst>
        <pc:spChg chg="mod">
          <ac:chgData name="Naga Phani Musunuri" userId="5c947d16f4f363e5" providerId="LiveId" clId="{3A314127-1D1C-455E-B0C4-C759E05010CF}" dt="2023-01-01T12:57:06.009" v="1501" actId="20577"/>
          <ac:spMkLst>
            <pc:docMk/>
            <pc:sldMk cId="529279411" sldId="289"/>
            <ac:spMk id="25" creationId="{B993E4D5-4AD0-4740-096D-6822944C8FF6}"/>
          </ac:spMkLst>
        </pc:spChg>
      </pc:sldChg>
      <pc:sldChg chg="addSp delSp modSp mod setBg">
        <pc:chgData name="Naga Phani Musunuri" userId="5c947d16f4f363e5" providerId="LiveId" clId="{3A314127-1D1C-455E-B0C4-C759E05010CF}" dt="2023-01-08T04:37:35.851" v="2673" actId="20577"/>
        <pc:sldMkLst>
          <pc:docMk/>
          <pc:sldMk cId="3898447929" sldId="292"/>
        </pc:sldMkLst>
        <pc:spChg chg="add del mod">
          <ac:chgData name="Naga Phani Musunuri" userId="5c947d16f4f363e5" providerId="LiveId" clId="{3A314127-1D1C-455E-B0C4-C759E05010CF}" dt="2022-12-31T06:24:09.257" v="91"/>
          <ac:spMkLst>
            <pc:docMk/>
            <pc:sldMk cId="3898447929" sldId="292"/>
            <ac:spMk id="2" creationId="{EC2C78A6-083A-20F2-409D-0FC2CFBA2B98}"/>
          </ac:spMkLst>
        </pc:spChg>
        <pc:spChg chg="add mod">
          <ac:chgData name="Naga Phani Musunuri" userId="5c947d16f4f363e5" providerId="LiveId" clId="{3A314127-1D1C-455E-B0C4-C759E05010CF}" dt="2023-01-08T04:37:35.851" v="2673" actId="20577"/>
          <ac:spMkLst>
            <pc:docMk/>
            <pc:sldMk cId="3898447929" sldId="292"/>
            <ac:spMk id="3" creationId="{A4B659E7-BB98-8845-5B28-4009923E6FDD}"/>
          </ac:spMkLst>
        </pc:spChg>
        <pc:spChg chg="del mod">
          <ac:chgData name="Naga Phani Musunuri" userId="5c947d16f4f363e5" providerId="LiveId" clId="{3A314127-1D1C-455E-B0C4-C759E05010CF}" dt="2022-12-31T06:05:02.993" v="37" actId="478"/>
          <ac:spMkLst>
            <pc:docMk/>
            <pc:sldMk cId="3898447929" sldId="292"/>
            <ac:spMk id="7" creationId="{93A3B864-5E85-99D2-93E5-5CA1F4F35DC7}"/>
          </ac:spMkLst>
        </pc:spChg>
        <pc:spChg chg="del mod">
          <ac:chgData name="Naga Phani Musunuri" userId="5c947d16f4f363e5" providerId="LiveId" clId="{3A314127-1D1C-455E-B0C4-C759E05010CF}" dt="2022-12-31T06:04:53.163" v="35" actId="478"/>
          <ac:spMkLst>
            <pc:docMk/>
            <pc:sldMk cId="3898447929" sldId="292"/>
            <ac:spMk id="9" creationId="{485E0237-B9A1-0B58-E0AA-05EF84817EB4}"/>
          </ac:spMkLst>
        </pc:spChg>
        <pc:spChg chg="del">
          <ac:chgData name="Naga Phani Musunuri" userId="5c947d16f4f363e5" providerId="LiveId" clId="{3A314127-1D1C-455E-B0C4-C759E05010CF}" dt="2022-12-31T06:22:06.529" v="40" actId="478"/>
          <ac:spMkLst>
            <pc:docMk/>
            <pc:sldMk cId="3898447929" sldId="292"/>
            <ac:spMk id="10" creationId="{01A79B69-242C-3AEB-4A42-7A606A54C63A}"/>
          </ac:spMkLst>
        </pc:spChg>
        <pc:spChg chg="del">
          <ac:chgData name="Naga Phani Musunuri" userId="5c947d16f4f363e5" providerId="LiveId" clId="{3A314127-1D1C-455E-B0C4-C759E05010CF}" dt="2022-12-31T06:22:33.537" v="63" actId="478"/>
          <ac:spMkLst>
            <pc:docMk/>
            <pc:sldMk cId="3898447929" sldId="292"/>
            <ac:spMk id="14" creationId="{E5D4DE6D-89C8-6FFF-287D-3F3BAD416CA1}"/>
          </ac:spMkLst>
        </pc:spChg>
      </pc:sldChg>
      <pc:sldChg chg="del">
        <pc:chgData name="Naga Phani Musunuri" userId="5c947d16f4f363e5" providerId="LiveId" clId="{3A314127-1D1C-455E-B0C4-C759E05010CF}" dt="2023-01-01T12:56:12.044" v="1431" actId="2696"/>
        <pc:sldMkLst>
          <pc:docMk/>
          <pc:sldMk cId="4182148033" sldId="293"/>
        </pc:sldMkLst>
      </pc:sldChg>
      <pc:sldChg chg="addSp delSp modSp del mod">
        <pc:chgData name="Naga Phani Musunuri" userId="5c947d16f4f363e5" providerId="LiveId" clId="{3A314127-1D1C-455E-B0C4-C759E05010CF}" dt="2022-12-31T12:02:20.833" v="667" actId="2696"/>
        <pc:sldMkLst>
          <pc:docMk/>
          <pc:sldMk cId="32955924" sldId="294"/>
        </pc:sldMkLst>
        <pc:spChg chg="del mod">
          <ac:chgData name="Naga Phani Musunuri" userId="5c947d16f4f363e5" providerId="LiveId" clId="{3A314127-1D1C-455E-B0C4-C759E05010CF}" dt="2022-12-31T11:44:55.438" v="451" actId="478"/>
          <ac:spMkLst>
            <pc:docMk/>
            <pc:sldMk cId="32955924" sldId="294"/>
            <ac:spMk id="6" creationId="{613663CA-BA5A-41E7-1FBE-D38846DFEF75}"/>
          </ac:spMkLst>
        </pc:spChg>
        <pc:graphicFrameChg chg="add mod">
          <ac:chgData name="Naga Phani Musunuri" userId="5c947d16f4f363e5" providerId="LiveId" clId="{3A314127-1D1C-455E-B0C4-C759E05010CF}" dt="2022-12-31T11:44:45.823" v="450"/>
          <ac:graphicFrameMkLst>
            <pc:docMk/>
            <pc:sldMk cId="32955924" sldId="294"/>
            <ac:graphicFrameMk id="2" creationId="{AE18A14B-A8E2-3799-E7C7-EB0FDE18870A}"/>
          </ac:graphicFrameMkLst>
        </pc:graphicFrameChg>
        <pc:graphicFrameChg chg="add del mod">
          <ac:chgData name="Naga Phani Musunuri" userId="5c947d16f4f363e5" providerId="LiveId" clId="{3A314127-1D1C-455E-B0C4-C759E05010CF}" dt="2022-12-31T11:46:29.822" v="454" actId="478"/>
          <ac:graphicFrameMkLst>
            <pc:docMk/>
            <pc:sldMk cId="32955924" sldId="294"/>
            <ac:graphicFrameMk id="3" creationId="{FDA450A8-3825-0113-649C-32DAD4A98038}"/>
          </ac:graphicFrameMkLst>
        </pc:graphicFrameChg>
      </pc:sldChg>
      <pc:sldChg chg="del">
        <pc:chgData name="Naga Phani Musunuri" userId="5c947d16f4f363e5" providerId="LiveId" clId="{3A314127-1D1C-455E-B0C4-C759E05010CF}" dt="2023-01-01T12:56:06.201" v="1430" actId="2696"/>
        <pc:sldMkLst>
          <pc:docMk/>
          <pc:sldMk cId="2519727083" sldId="295"/>
        </pc:sldMkLst>
      </pc:sldChg>
      <pc:sldChg chg="modSp del mod setBg">
        <pc:chgData name="Naga Phani Musunuri" userId="5c947d16f4f363e5" providerId="LiveId" clId="{3A314127-1D1C-455E-B0C4-C759E05010CF}" dt="2022-12-31T06:34:29.675" v="239" actId="2696"/>
        <pc:sldMkLst>
          <pc:docMk/>
          <pc:sldMk cId="545000206" sldId="296"/>
        </pc:sldMkLst>
        <pc:spChg chg="mod">
          <ac:chgData name="Naga Phani Musunuri" userId="5c947d16f4f363e5" providerId="LiveId" clId="{3A314127-1D1C-455E-B0C4-C759E05010CF}" dt="2022-12-31T06:31:15.434" v="221" actId="14100"/>
          <ac:spMkLst>
            <pc:docMk/>
            <pc:sldMk cId="545000206" sldId="296"/>
            <ac:spMk id="2" creationId="{01877DD3-6738-25E1-EB0A-BE24CF750444}"/>
          </ac:spMkLst>
        </pc:spChg>
        <pc:spChg chg="mod">
          <ac:chgData name="Naga Phani Musunuri" userId="5c947d16f4f363e5" providerId="LiveId" clId="{3A314127-1D1C-455E-B0C4-C759E05010CF}" dt="2022-12-31T06:31:28.866" v="222" actId="14100"/>
          <ac:spMkLst>
            <pc:docMk/>
            <pc:sldMk cId="545000206" sldId="296"/>
            <ac:spMk id="3" creationId="{7A3682A6-AB6B-A807-259E-E24A855D9ACC}"/>
          </ac:spMkLst>
        </pc:spChg>
      </pc:sldChg>
      <pc:sldChg chg="addSp delSp modSp new del mod">
        <pc:chgData name="Naga Phani Musunuri" userId="5c947d16f4f363e5" providerId="LiveId" clId="{3A314127-1D1C-455E-B0C4-C759E05010CF}" dt="2022-12-31T06:34:23.499" v="238" actId="2696"/>
        <pc:sldMkLst>
          <pc:docMk/>
          <pc:sldMk cId="3294828216" sldId="297"/>
        </pc:sldMkLst>
        <pc:spChg chg="del mod">
          <ac:chgData name="Naga Phani Musunuri" userId="5c947d16f4f363e5" providerId="LiveId" clId="{3A314127-1D1C-455E-B0C4-C759E05010CF}" dt="2022-12-31T06:32:33.148" v="225" actId="478"/>
          <ac:spMkLst>
            <pc:docMk/>
            <pc:sldMk cId="3294828216" sldId="297"/>
            <ac:spMk id="3" creationId="{3ADD19AC-6718-20F7-44B6-5603BCB00D89}"/>
          </ac:spMkLst>
        </pc:spChg>
        <pc:spChg chg="add del mod">
          <ac:chgData name="Naga Phani Musunuri" userId="5c947d16f4f363e5" providerId="LiveId" clId="{3A314127-1D1C-455E-B0C4-C759E05010CF}" dt="2022-12-31T06:33:13.422" v="228"/>
          <ac:spMkLst>
            <pc:docMk/>
            <pc:sldMk cId="3294828216" sldId="297"/>
            <ac:spMk id="8" creationId="{E3DECC35-68F7-3A09-EC03-B4AE305898B9}"/>
          </ac:spMkLst>
        </pc:spChg>
        <pc:spChg chg="add mod">
          <ac:chgData name="Naga Phani Musunuri" userId="5c947d16f4f363e5" providerId="LiveId" clId="{3A314127-1D1C-455E-B0C4-C759E05010CF}" dt="2022-12-31T06:33:32.595" v="230"/>
          <ac:spMkLst>
            <pc:docMk/>
            <pc:sldMk cId="3294828216" sldId="297"/>
            <ac:spMk id="9" creationId="{D64BD3E4-C306-2EFD-A01D-E3BF77370113}"/>
          </ac:spMkLst>
        </pc:spChg>
      </pc:sldChg>
      <pc:sldChg chg="addSp delSp modSp new mod">
        <pc:chgData name="Naga Phani Musunuri" userId="5c947d16f4f363e5" providerId="LiveId" clId="{3A314127-1D1C-455E-B0C4-C759E05010CF}" dt="2023-01-08T04:45:32.702" v="2699" actId="20577"/>
        <pc:sldMkLst>
          <pc:docMk/>
          <pc:sldMk cId="3357856227" sldId="298"/>
        </pc:sldMkLst>
        <pc:spChg chg="mod">
          <ac:chgData name="Naga Phani Musunuri" userId="5c947d16f4f363e5" providerId="LiveId" clId="{3A314127-1D1C-455E-B0C4-C759E05010CF}" dt="2023-01-08T03:34:22.357" v="2237" actId="1076"/>
          <ac:spMkLst>
            <pc:docMk/>
            <pc:sldMk cId="3357856227" sldId="298"/>
            <ac:spMk id="2" creationId="{6D7992FF-CBE7-0CDE-CD7C-D3E32EE81F5F}"/>
          </ac:spMkLst>
        </pc:spChg>
        <pc:spChg chg="del">
          <ac:chgData name="Naga Phani Musunuri" userId="5c947d16f4f363e5" providerId="LiveId" clId="{3A314127-1D1C-455E-B0C4-C759E05010CF}" dt="2022-12-31T06:33:51.123" v="232" actId="478"/>
          <ac:spMkLst>
            <pc:docMk/>
            <pc:sldMk cId="3357856227" sldId="298"/>
            <ac:spMk id="3" creationId="{6860F821-C226-0752-0D2F-23D6D52BC9B7}"/>
          </ac:spMkLst>
        </pc:spChg>
        <pc:spChg chg="add mod">
          <ac:chgData name="Naga Phani Musunuri" userId="5c947d16f4f363e5" providerId="LiveId" clId="{3A314127-1D1C-455E-B0C4-C759E05010CF}" dt="2023-01-08T04:45:32.702" v="2699" actId="20577"/>
          <ac:spMkLst>
            <pc:docMk/>
            <pc:sldMk cId="3357856227" sldId="298"/>
            <ac:spMk id="6" creationId="{614DD9BF-18A6-5CCF-C343-E4B952981312}"/>
          </ac:spMkLst>
        </pc:spChg>
      </pc:sldChg>
      <pc:sldChg chg="delSp modSp new mod ord">
        <pc:chgData name="Naga Phani Musunuri" userId="5c947d16f4f363e5" providerId="LiveId" clId="{3A314127-1D1C-455E-B0C4-C759E05010CF}" dt="2023-01-08T04:53:20.424" v="2700" actId="20577"/>
        <pc:sldMkLst>
          <pc:docMk/>
          <pc:sldMk cId="1122797975" sldId="299"/>
        </pc:sldMkLst>
        <pc:spChg chg="mod">
          <ac:chgData name="Naga Phani Musunuri" userId="5c947d16f4f363e5" providerId="LiveId" clId="{3A314127-1D1C-455E-B0C4-C759E05010CF}" dt="2023-01-08T04:53:20.424" v="2700" actId="20577"/>
          <ac:spMkLst>
            <pc:docMk/>
            <pc:sldMk cId="1122797975" sldId="299"/>
            <ac:spMk id="2" creationId="{DDCBB494-7CB8-6164-6892-E2B3C65799AB}"/>
          </ac:spMkLst>
        </pc:spChg>
        <pc:spChg chg="del">
          <ac:chgData name="Naga Phani Musunuri" userId="5c947d16f4f363e5" providerId="LiveId" clId="{3A314127-1D1C-455E-B0C4-C759E05010CF}" dt="2022-12-31T06:36:15.308" v="242" actId="478"/>
          <ac:spMkLst>
            <pc:docMk/>
            <pc:sldMk cId="1122797975" sldId="299"/>
            <ac:spMk id="3" creationId="{65012E10-B528-C722-DE0D-066A09CEC336}"/>
          </ac:spMkLst>
        </pc:spChg>
      </pc:sldChg>
      <pc:sldChg chg="addSp delSp modSp new mod">
        <pc:chgData name="Naga Phani Musunuri" userId="5c947d16f4f363e5" providerId="LiveId" clId="{3A314127-1D1C-455E-B0C4-C759E05010CF}" dt="2023-01-08T04:54:48.909" v="2706" actId="12"/>
        <pc:sldMkLst>
          <pc:docMk/>
          <pc:sldMk cId="607338705" sldId="300"/>
        </pc:sldMkLst>
        <pc:spChg chg="add del mod">
          <ac:chgData name="Naga Phani Musunuri" userId="5c947d16f4f363e5" providerId="LiveId" clId="{3A314127-1D1C-455E-B0C4-C759E05010CF}" dt="2023-01-07T14:25:59.208" v="1655" actId="21"/>
          <ac:spMkLst>
            <pc:docMk/>
            <pc:sldMk cId="607338705" sldId="300"/>
            <ac:spMk id="2" creationId="{23E13847-94A2-E857-8D62-96E2E193A9AE}"/>
          </ac:spMkLst>
        </pc:spChg>
        <pc:spChg chg="del">
          <ac:chgData name="Naga Phani Musunuri" userId="5c947d16f4f363e5" providerId="LiveId" clId="{3A314127-1D1C-455E-B0C4-C759E05010CF}" dt="2022-12-31T11:18:52.342" v="253" actId="478"/>
          <ac:spMkLst>
            <pc:docMk/>
            <pc:sldMk cId="607338705" sldId="300"/>
            <ac:spMk id="3" creationId="{0B125559-3324-5445-CE55-3CA6209E98AE}"/>
          </ac:spMkLst>
        </pc:spChg>
        <pc:spChg chg="del">
          <ac:chgData name="Naga Phani Musunuri" userId="5c947d16f4f363e5" providerId="LiveId" clId="{3A314127-1D1C-455E-B0C4-C759E05010CF}" dt="2023-01-08T04:39:23.841" v="2695" actId="478"/>
          <ac:spMkLst>
            <pc:docMk/>
            <pc:sldMk cId="607338705" sldId="300"/>
            <ac:spMk id="4" creationId="{4614B2B1-DC60-4011-7557-2E1E5AA67E1B}"/>
          </ac:spMkLst>
        </pc:spChg>
        <pc:spChg chg="add del mod">
          <ac:chgData name="Naga Phani Musunuri" userId="5c947d16f4f363e5" providerId="LiveId" clId="{3A314127-1D1C-455E-B0C4-C759E05010CF}" dt="2023-01-07T14:25:40.773" v="1653" actId="478"/>
          <ac:spMkLst>
            <pc:docMk/>
            <pc:sldMk cId="607338705" sldId="300"/>
            <ac:spMk id="6" creationId="{AFEF5707-C217-3BBE-CF80-B18F4DEFBFD8}"/>
          </ac:spMkLst>
        </pc:spChg>
        <pc:spChg chg="add del mod">
          <ac:chgData name="Naga Phani Musunuri" userId="5c947d16f4f363e5" providerId="LiveId" clId="{3A314127-1D1C-455E-B0C4-C759E05010CF}" dt="2023-01-07T14:26:07.283" v="1658" actId="478"/>
          <ac:spMkLst>
            <pc:docMk/>
            <pc:sldMk cId="607338705" sldId="300"/>
            <ac:spMk id="7" creationId="{3D093DFC-E353-C0D1-1733-9F65A1B953C8}"/>
          </ac:spMkLst>
        </pc:spChg>
        <pc:spChg chg="add del mod">
          <ac:chgData name="Naga Phani Musunuri" userId="5c947d16f4f363e5" providerId="LiveId" clId="{3A314127-1D1C-455E-B0C4-C759E05010CF}" dt="2023-01-07T14:26:23.260" v="1662"/>
          <ac:spMkLst>
            <pc:docMk/>
            <pc:sldMk cId="607338705" sldId="300"/>
            <ac:spMk id="8" creationId="{ABC96FBD-F654-E76B-FDAA-338CC5582094}"/>
          </ac:spMkLst>
        </pc:spChg>
        <pc:spChg chg="add mod">
          <ac:chgData name="Naga Phani Musunuri" userId="5c947d16f4f363e5" providerId="LiveId" clId="{3A314127-1D1C-455E-B0C4-C759E05010CF}" dt="2023-01-08T04:54:48.909" v="2706" actId="12"/>
          <ac:spMkLst>
            <pc:docMk/>
            <pc:sldMk cId="607338705" sldId="300"/>
            <ac:spMk id="9" creationId="{EEB35F10-B99C-2B4F-9AA3-AFA515223355}"/>
          </ac:spMkLst>
        </pc:spChg>
        <pc:spChg chg="add del mod">
          <ac:chgData name="Naga Phani Musunuri" userId="5c947d16f4f363e5" providerId="LiveId" clId="{3A314127-1D1C-455E-B0C4-C759E05010CF}" dt="2023-01-07T14:27:09.852" v="1695"/>
          <ac:spMkLst>
            <pc:docMk/>
            <pc:sldMk cId="607338705" sldId="300"/>
            <ac:spMk id="10" creationId="{EAEF7A24-2D69-FFCA-136D-1EF9077B949F}"/>
          </ac:spMkLst>
        </pc:spChg>
        <pc:spChg chg="add mod">
          <ac:chgData name="Naga Phani Musunuri" userId="5c947d16f4f363e5" providerId="LiveId" clId="{3A314127-1D1C-455E-B0C4-C759E05010CF}" dt="2023-01-08T04:54:12.407" v="2702" actId="255"/>
          <ac:spMkLst>
            <pc:docMk/>
            <pc:sldMk cId="607338705" sldId="300"/>
            <ac:spMk id="11" creationId="{59A4FB6E-0FBD-B19B-8435-70113322970C}"/>
          </ac:spMkLst>
        </pc:spChg>
      </pc:sldChg>
      <pc:sldChg chg="addSp delSp modSp new mod">
        <pc:chgData name="Naga Phani Musunuri" userId="5c947d16f4f363e5" providerId="LiveId" clId="{3A314127-1D1C-455E-B0C4-C759E05010CF}" dt="2023-01-08T04:39:16.385" v="2694" actId="478"/>
        <pc:sldMkLst>
          <pc:docMk/>
          <pc:sldMk cId="2546158033" sldId="301"/>
        </pc:sldMkLst>
        <pc:spChg chg="add mod">
          <ac:chgData name="Naga Phani Musunuri" userId="5c947d16f4f363e5" providerId="LiveId" clId="{3A314127-1D1C-455E-B0C4-C759E05010CF}" dt="2023-01-08T04:38:38.547" v="2693" actId="255"/>
          <ac:spMkLst>
            <pc:docMk/>
            <pc:sldMk cId="2546158033" sldId="301"/>
            <ac:spMk id="2" creationId="{6D5FD02F-1B7B-B6EC-3DEA-A6AB677A3D26}"/>
          </ac:spMkLst>
        </pc:spChg>
        <pc:spChg chg="del mod">
          <ac:chgData name="Naga Phani Musunuri" userId="5c947d16f4f363e5" providerId="LiveId" clId="{3A314127-1D1C-455E-B0C4-C759E05010CF}" dt="2022-12-31T11:22:58.337" v="261" actId="478"/>
          <ac:spMkLst>
            <pc:docMk/>
            <pc:sldMk cId="2546158033" sldId="301"/>
            <ac:spMk id="2" creationId="{8750717E-39A6-D953-4F88-1B42B27AA6A2}"/>
          </ac:spMkLst>
        </pc:spChg>
        <pc:spChg chg="del">
          <ac:chgData name="Naga Phani Musunuri" userId="5c947d16f4f363e5" providerId="LiveId" clId="{3A314127-1D1C-455E-B0C4-C759E05010CF}" dt="2022-12-31T11:22:39.783" v="259" actId="478"/>
          <ac:spMkLst>
            <pc:docMk/>
            <pc:sldMk cId="2546158033" sldId="301"/>
            <ac:spMk id="3" creationId="{F6D0BD9E-D181-ED94-AA1E-75103F63F5CB}"/>
          </ac:spMkLst>
        </pc:spChg>
        <pc:spChg chg="del">
          <ac:chgData name="Naga Phani Musunuri" userId="5c947d16f4f363e5" providerId="LiveId" clId="{3A314127-1D1C-455E-B0C4-C759E05010CF}" dt="2023-01-08T04:39:16.385" v="2694" actId="478"/>
          <ac:spMkLst>
            <pc:docMk/>
            <pc:sldMk cId="2546158033" sldId="301"/>
            <ac:spMk id="4" creationId="{30CD70D5-2B08-7DAE-80DE-DAA6616477E3}"/>
          </ac:spMkLst>
        </pc:spChg>
        <pc:graphicFrameChg chg="add mod modGraphic">
          <ac:chgData name="Naga Phani Musunuri" userId="5c947d16f4f363e5" providerId="LiveId" clId="{3A314127-1D1C-455E-B0C4-C759E05010CF}" dt="2022-12-31T12:26:43.282" v="1036" actId="1076"/>
          <ac:graphicFrameMkLst>
            <pc:docMk/>
            <pc:sldMk cId="2546158033" sldId="301"/>
            <ac:graphicFrameMk id="6" creationId="{1414280C-18D3-9088-62C8-1A0091E5CB92}"/>
          </ac:graphicFrameMkLst>
        </pc:graphicFrameChg>
        <pc:graphicFrameChg chg="add mod modGraphic">
          <ac:chgData name="Naga Phani Musunuri" userId="5c947d16f4f363e5" providerId="LiveId" clId="{3A314127-1D1C-455E-B0C4-C759E05010CF}" dt="2022-12-31T12:26:53.718" v="1038" actId="1076"/>
          <ac:graphicFrameMkLst>
            <pc:docMk/>
            <pc:sldMk cId="2546158033" sldId="301"/>
            <ac:graphicFrameMk id="7" creationId="{F7B4A3D6-E4FC-4DA9-2D9C-670BC5068C7B}"/>
          </ac:graphicFrameMkLst>
        </pc:graphicFrameChg>
        <pc:graphicFrameChg chg="add mod modGraphic">
          <ac:chgData name="Naga Phani Musunuri" userId="5c947d16f4f363e5" providerId="LiveId" clId="{3A314127-1D1C-455E-B0C4-C759E05010CF}" dt="2022-12-31T12:27:04.574" v="1039" actId="1076"/>
          <ac:graphicFrameMkLst>
            <pc:docMk/>
            <pc:sldMk cId="2546158033" sldId="301"/>
            <ac:graphicFrameMk id="8" creationId="{7CF8952C-6F2B-5BD5-9F4F-9D92BCF94513}"/>
          </ac:graphicFrameMkLst>
        </pc:graphicFrameChg>
        <pc:cxnChg chg="add del mod">
          <ac:chgData name="Naga Phani Musunuri" userId="5c947d16f4f363e5" providerId="LiveId" clId="{3A314127-1D1C-455E-B0C4-C759E05010CF}" dt="2022-12-31T12:28:44.605" v="1044" actId="478"/>
          <ac:cxnSpMkLst>
            <pc:docMk/>
            <pc:sldMk cId="2546158033" sldId="301"/>
            <ac:cxnSpMk id="10" creationId="{E2AAA257-BEA2-1FC0-6110-F5AF8CEF1DFC}"/>
          </ac:cxnSpMkLst>
        </pc:cxnChg>
        <pc:cxnChg chg="add mod">
          <ac:chgData name="Naga Phani Musunuri" userId="5c947d16f4f363e5" providerId="LiveId" clId="{3A314127-1D1C-455E-B0C4-C759E05010CF}" dt="2022-12-31T12:29:19.065" v="1048" actId="14100"/>
          <ac:cxnSpMkLst>
            <pc:docMk/>
            <pc:sldMk cId="2546158033" sldId="301"/>
            <ac:cxnSpMk id="15" creationId="{36B0BEFA-C8D1-2CD3-E70B-DCF8C74AC10B}"/>
          </ac:cxnSpMkLst>
        </pc:cxnChg>
        <pc:cxnChg chg="add mod">
          <ac:chgData name="Naga Phani Musunuri" userId="5c947d16f4f363e5" providerId="LiveId" clId="{3A314127-1D1C-455E-B0C4-C759E05010CF}" dt="2022-12-31T12:30:02.237" v="1052" actId="14100"/>
          <ac:cxnSpMkLst>
            <pc:docMk/>
            <pc:sldMk cId="2546158033" sldId="301"/>
            <ac:cxnSpMk id="20" creationId="{A10BFFD9-EB1B-1D05-8C67-1E996C19CEC7}"/>
          </ac:cxnSpMkLst>
        </pc:cxnChg>
      </pc:sldChg>
      <pc:sldChg chg="addSp delSp modSp new del mod">
        <pc:chgData name="Naga Phani Musunuri" userId="5c947d16f4f363e5" providerId="LiveId" clId="{3A314127-1D1C-455E-B0C4-C759E05010CF}" dt="2022-12-31T12:02:24.892" v="668" actId="2696"/>
        <pc:sldMkLst>
          <pc:docMk/>
          <pc:sldMk cId="2241598513" sldId="302"/>
        </pc:sldMkLst>
        <pc:spChg chg="del">
          <ac:chgData name="Naga Phani Musunuri" userId="5c947d16f4f363e5" providerId="LiveId" clId="{3A314127-1D1C-455E-B0C4-C759E05010CF}" dt="2022-12-31T11:49:10.564" v="456" actId="478"/>
          <ac:spMkLst>
            <pc:docMk/>
            <pc:sldMk cId="2241598513" sldId="302"/>
            <ac:spMk id="3" creationId="{DC0FA82A-0185-1202-2DAD-B060882BD830}"/>
          </ac:spMkLst>
        </pc:spChg>
        <pc:graphicFrameChg chg="add del mod">
          <ac:chgData name="Naga Phani Musunuri" userId="5c947d16f4f363e5" providerId="LiveId" clId="{3A314127-1D1C-455E-B0C4-C759E05010CF}" dt="2022-12-31T11:50:11.798" v="459" actId="478"/>
          <ac:graphicFrameMkLst>
            <pc:docMk/>
            <pc:sldMk cId="2241598513" sldId="302"/>
            <ac:graphicFrameMk id="6" creationId="{C5814F24-F986-BF8D-CC32-634C34A45679}"/>
          </ac:graphicFrameMkLst>
        </pc:graphicFrameChg>
        <pc:graphicFrameChg chg="add del mod modGraphic">
          <ac:chgData name="Naga Phani Musunuri" userId="5c947d16f4f363e5" providerId="LiveId" clId="{3A314127-1D1C-455E-B0C4-C759E05010CF}" dt="2022-12-31T11:54:35.836" v="552" actId="478"/>
          <ac:graphicFrameMkLst>
            <pc:docMk/>
            <pc:sldMk cId="2241598513" sldId="302"/>
            <ac:graphicFrameMk id="7" creationId="{226A7CBF-3F6E-17DB-CBA0-E5D56E3BBF9F}"/>
          </ac:graphicFrameMkLst>
        </pc:graphicFrameChg>
        <pc:graphicFrameChg chg="add del mod modGraphic">
          <ac:chgData name="Naga Phani Musunuri" userId="5c947d16f4f363e5" providerId="LiveId" clId="{3A314127-1D1C-455E-B0C4-C759E05010CF}" dt="2022-12-31T11:56:00.344" v="560" actId="478"/>
          <ac:graphicFrameMkLst>
            <pc:docMk/>
            <pc:sldMk cId="2241598513" sldId="302"/>
            <ac:graphicFrameMk id="8" creationId="{B3EDAAB7-0D6B-5D40-1A5C-C141CA247941}"/>
          </ac:graphicFrameMkLst>
        </pc:graphicFrameChg>
        <pc:graphicFrameChg chg="add mod modGraphic">
          <ac:chgData name="Naga Phani Musunuri" userId="5c947d16f4f363e5" providerId="LiveId" clId="{3A314127-1D1C-455E-B0C4-C759E05010CF}" dt="2022-12-31T11:59:01.148" v="578" actId="14100"/>
          <ac:graphicFrameMkLst>
            <pc:docMk/>
            <pc:sldMk cId="2241598513" sldId="302"/>
            <ac:graphicFrameMk id="9" creationId="{C57BEF1C-AE09-D305-2C8C-C61D2B317AE5}"/>
          </ac:graphicFrameMkLst>
        </pc:graphicFrameChg>
      </pc:sldChg>
      <pc:sldChg chg="addSp delSp modSp new mod">
        <pc:chgData name="Naga Phani Musunuri" userId="5c947d16f4f363e5" providerId="LiveId" clId="{3A314127-1D1C-455E-B0C4-C759E05010CF}" dt="2023-01-07T14:22:39.429" v="1591" actId="20577"/>
        <pc:sldMkLst>
          <pc:docMk/>
          <pc:sldMk cId="2371794335" sldId="303"/>
        </pc:sldMkLst>
        <pc:spChg chg="mod">
          <ac:chgData name="Naga Phani Musunuri" userId="5c947d16f4f363e5" providerId="LiveId" clId="{3A314127-1D1C-455E-B0C4-C759E05010CF}" dt="2023-01-07T14:22:39.429" v="1591" actId="20577"/>
          <ac:spMkLst>
            <pc:docMk/>
            <pc:sldMk cId="2371794335" sldId="303"/>
            <ac:spMk id="2" creationId="{9FE6A238-469F-E7C8-46C6-8AC9F18B248F}"/>
          </ac:spMkLst>
        </pc:spChg>
        <pc:spChg chg="del">
          <ac:chgData name="Naga Phani Musunuri" userId="5c947d16f4f363e5" providerId="LiveId" clId="{3A314127-1D1C-455E-B0C4-C759E05010CF}" dt="2022-12-31T11:59:58.287" v="580" actId="3680"/>
          <ac:spMkLst>
            <pc:docMk/>
            <pc:sldMk cId="2371794335" sldId="303"/>
            <ac:spMk id="3" creationId="{66DBA26D-223E-4234-552B-63445153C965}"/>
          </ac:spMkLst>
        </pc:spChg>
        <pc:graphicFrameChg chg="add mod ord modGraphic">
          <ac:chgData name="Naga Phani Musunuri" userId="5c947d16f4f363e5" providerId="LiveId" clId="{3A314127-1D1C-455E-B0C4-C759E05010CF}" dt="2022-12-31T12:01:39.692" v="666" actId="20577"/>
          <ac:graphicFrameMkLst>
            <pc:docMk/>
            <pc:sldMk cId="2371794335" sldId="303"/>
            <ac:graphicFrameMk id="6" creationId="{ED2E6E6C-C4A1-A207-A868-445BD28513E7}"/>
          </ac:graphicFrameMkLst>
        </pc:graphicFrameChg>
      </pc:sldChg>
      <pc:sldChg chg="addSp delSp modSp new mod">
        <pc:chgData name="Naga Phani Musunuri" userId="5c947d16f4f363e5" providerId="LiveId" clId="{3A314127-1D1C-455E-B0C4-C759E05010CF}" dt="2023-01-07T14:22:52.728" v="1606" actId="20577"/>
        <pc:sldMkLst>
          <pc:docMk/>
          <pc:sldMk cId="1646619809" sldId="304"/>
        </pc:sldMkLst>
        <pc:spChg chg="mod">
          <ac:chgData name="Naga Phani Musunuri" userId="5c947d16f4f363e5" providerId="LiveId" clId="{3A314127-1D1C-455E-B0C4-C759E05010CF}" dt="2023-01-07T14:22:52.728" v="1606" actId="20577"/>
          <ac:spMkLst>
            <pc:docMk/>
            <pc:sldMk cId="1646619809" sldId="304"/>
            <ac:spMk id="2" creationId="{9AF5B080-E5EC-063C-34B5-3B7D63AA8E0D}"/>
          </ac:spMkLst>
        </pc:spChg>
        <pc:spChg chg="del">
          <ac:chgData name="Naga Phani Musunuri" userId="5c947d16f4f363e5" providerId="LiveId" clId="{3A314127-1D1C-455E-B0C4-C759E05010CF}" dt="2022-12-31T12:03:15.801" v="670" actId="478"/>
          <ac:spMkLst>
            <pc:docMk/>
            <pc:sldMk cId="1646619809" sldId="304"/>
            <ac:spMk id="3" creationId="{4C1423FF-A19B-A26D-9862-6524683DEB63}"/>
          </ac:spMkLst>
        </pc:spChg>
        <pc:graphicFrameChg chg="add mod modGraphic">
          <ac:chgData name="Naga Phani Musunuri" userId="5c947d16f4f363e5" providerId="LiveId" clId="{3A314127-1D1C-455E-B0C4-C759E05010CF}" dt="2022-12-31T12:33:17.547" v="1070" actId="20577"/>
          <ac:graphicFrameMkLst>
            <pc:docMk/>
            <pc:sldMk cId="1646619809" sldId="304"/>
            <ac:graphicFrameMk id="6" creationId="{4E781B4F-9ED4-A1F2-DDB7-D63CE2F82459}"/>
          </ac:graphicFrameMkLst>
        </pc:graphicFrameChg>
      </pc:sldChg>
      <pc:sldChg chg="addSp delSp modSp new mod">
        <pc:chgData name="Naga Phani Musunuri" userId="5c947d16f4f363e5" providerId="LiveId" clId="{3A314127-1D1C-455E-B0C4-C759E05010CF}" dt="2023-01-08T03:50:44.588" v="2638" actId="14100"/>
        <pc:sldMkLst>
          <pc:docMk/>
          <pc:sldMk cId="308066094" sldId="305"/>
        </pc:sldMkLst>
        <pc:spChg chg="mod">
          <ac:chgData name="Naga Phani Musunuri" userId="5c947d16f4f363e5" providerId="LiveId" clId="{3A314127-1D1C-455E-B0C4-C759E05010CF}" dt="2023-01-08T03:50:44.588" v="2638" actId="14100"/>
          <ac:spMkLst>
            <pc:docMk/>
            <pc:sldMk cId="308066094" sldId="305"/>
            <ac:spMk id="2" creationId="{C77175F7-C965-000F-BBCF-1F50DA59EA2A}"/>
          </ac:spMkLst>
        </pc:spChg>
        <pc:spChg chg="del">
          <ac:chgData name="Naga Phani Musunuri" userId="5c947d16f4f363e5" providerId="LiveId" clId="{3A314127-1D1C-455E-B0C4-C759E05010CF}" dt="2022-12-31T12:18:42.207" v="894" actId="478"/>
          <ac:spMkLst>
            <pc:docMk/>
            <pc:sldMk cId="308066094" sldId="305"/>
            <ac:spMk id="3" creationId="{86384068-5388-E15A-F985-9484CCAAD66D}"/>
          </ac:spMkLst>
        </pc:spChg>
        <pc:spChg chg="del">
          <ac:chgData name="Naga Phani Musunuri" userId="5c947d16f4f363e5" providerId="LiveId" clId="{3A314127-1D1C-455E-B0C4-C759E05010CF}" dt="2023-01-08T03:41:50.341" v="2456" actId="478"/>
          <ac:spMkLst>
            <pc:docMk/>
            <pc:sldMk cId="308066094" sldId="305"/>
            <ac:spMk id="4" creationId="{4790A021-E70C-9EB2-FBA3-6402EAF2FA1B}"/>
          </ac:spMkLst>
        </pc:spChg>
        <pc:grpChg chg="mod">
          <ac:chgData name="Naga Phani Musunuri" userId="5c947d16f4f363e5" providerId="LiveId" clId="{3A314127-1D1C-455E-B0C4-C759E05010CF}" dt="2023-01-08T03:50:39.135" v="2633"/>
          <ac:grpSpMkLst>
            <pc:docMk/>
            <pc:sldMk cId="308066094" sldId="305"/>
            <ac:grpSpMk id="10" creationId="{4AC3F4B3-2F8E-8057-3AAC-60BAE5780867}"/>
          </ac:grpSpMkLst>
        </pc:grpChg>
        <pc:grpChg chg="mod">
          <ac:chgData name="Naga Phani Musunuri" userId="5c947d16f4f363e5" providerId="LiveId" clId="{3A314127-1D1C-455E-B0C4-C759E05010CF}" dt="2023-01-08T03:49:55.843" v="2628"/>
          <ac:grpSpMkLst>
            <pc:docMk/>
            <pc:sldMk cId="308066094" sldId="305"/>
            <ac:grpSpMk id="13" creationId="{BF105B26-1C17-DB08-C1BB-E46DE89779A8}"/>
          </ac:grpSpMkLst>
        </pc:grpChg>
        <pc:grpChg chg="mod">
          <ac:chgData name="Naga Phani Musunuri" userId="5c947d16f4f363e5" providerId="LiveId" clId="{3A314127-1D1C-455E-B0C4-C759E05010CF}" dt="2023-01-08T03:49:54.511" v="2625"/>
          <ac:grpSpMkLst>
            <pc:docMk/>
            <pc:sldMk cId="308066094" sldId="305"/>
            <ac:grpSpMk id="16" creationId="{B9FE0B5E-F2AD-C8D6-69FA-B31FA57A63F6}"/>
          </ac:grpSpMkLst>
        </pc:grpChg>
        <pc:grpChg chg="mod">
          <ac:chgData name="Naga Phani Musunuri" userId="5c947d16f4f363e5" providerId="LiveId" clId="{3A314127-1D1C-455E-B0C4-C759E05010CF}" dt="2023-01-08T03:49:53.164" v="2622"/>
          <ac:grpSpMkLst>
            <pc:docMk/>
            <pc:sldMk cId="308066094" sldId="305"/>
            <ac:grpSpMk id="19" creationId="{80FB9AA7-2D42-CAA5-75A2-661A9A5AFECB}"/>
          </ac:grpSpMkLst>
        </pc:grpChg>
        <pc:graphicFrameChg chg="add mod modGraphic">
          <ac:chgData name="Naga Phani Musunuri" userId="5c947d16f4f363e5" providerId="LiveId" clId="{3A314127-1D1C-455E-B0C4-C759E05010CF}" dt="2023-01-08T03:48:56.094" v="2603"/>
          <ac:graphicFrameMkLst>
            <pc:docMk/>
            <pc:sldMk cId="308066094" sldId="305"/>
            <ac:graphicFrameMk id="6" creationId="{657D7AF8-9310-6215-A075-45EFE4239BC3}"/>
          </ac:graphicFrameMkLst>
        </pc:graphicFrameChg>
        <pc:inkChg chg="add del mod">
          <ac:chgData name="Naga Phani Musunuri" userId="5c947d16f4f363e5" providerId="LiveId" clId="{3A314127-1D1C-455E-B0C4-C759E05010CF}" dt="2023-01-08T03:50:39.136" v="2636" actId="9405"/>
          <ac:inkMkLst>
            <pc:docMk/>
            <pc:sldMk cId="308066094" sldId="305"/>
            <ac:inkMk id="3" creationId="{3596F1F1-158C-21BF-47F9-61FC12DF50E0}"/>
          </ac:inkMkLst>
        </pc:inkChg>
        <pc:inkChg chg="add del mod">
          <ac:chgData name="Naga Phani Musunuri" userId="5c947d16f4f363e5" providerId="LiveId" clId="{3A314127-1D1C-455E-B0C4-C759E05010CF}" dt="2023-01-08T03:50:39.136" v="2635" actId="9405"/>
          <ac:inkMkLst>
            <pc:docMk/>
            <pc:sldMk cId="308066094" sldId="305"/>
            <ac:inkMk id="7" creationId="{947158DD-45F9-D558-380C-74934B00E93E}"/>
          </ac:inkMkLst>
        </pc:inkChg>
        <pc:inkChg chg="add del mod">
          <ac:chgData name="Naga Phani Musunuri" userId="5c947d16f4f363e5" providerId="LiveId" clId="{3A314127-1D1C-455E-B0C4-C759E05010CF}" dt="2023-01-08T03:50:39.135" v="2634" actId="9405"/>
          <ac:inkMkLst>
            <pc:docMk/>
            <pc:sldMk cId="308066094" sldId="305"/>
            <ac:inkMk id="8" creationId="{8EC17605-6DFE-F7D6-4197-C092C3F10CFE}"/>
          </ac:inkMkLst>
        </pc:inkChg>
        <pc:inkChg chg="add del mod">
          <ac:chgData name="Naga Phani Musunuri" userId="5c947d16f4f363e5" providerId="LiveId" clId="{3A314127-1D1C-455E-B0C4-C759E05010CF}" dt="2023-01-08T03:50:39.135" v="2633"/>
          <ac:inkMkLst>
            <pc:docMk/>
            <pc:sldMk cId="308066094" sldId="305"/>
            <ac:inkMk id="9" creationId="{AE0A6D29-0C8D-E92E-3885-2B79F9383E30}"/>
          </ac:inkMkLst>
        </pc:inkChg>
        <pc:inkChg chg="add del mod">
          <ac:chgData name="Naga Phani Musunuri" userId="5c947d16f4f363e5" providerId="LiveId" clId="{3A314127-1D1C-455E-B0C4-C759E05010CF}" dt="2023-01-08T03:49:56.919" v="2629" actId="9405"/>
          <ac:inkMkLst>
            <pc:docMk/>
            <pc:sldMk cId="308066094" sldId="305"/>
            <ac:inkMk id="11" creationId="{22C3BA8B-462D-7A10-9F99-6CEAA62F869E}"/>
          </ac:inkMkLst>
        </pc:inkChg>
        <pc:inkChg chg="add del mod">
          <ac:chgData name="Naga Phani Musunuri" userId="5c947d16f4f363e5" providerId="LiveId" clId="{3A314127-1D1C-455E-B0C4-C759E05010CF}" dt="2023-01-08T03:49:55.843" v="2628"/>
          <ac:inkMkLst>
            <pc:docMk/>
            <pc:sldMk cId="308066094" sldId="305"/>
            <ac:inkMk id="12" creationId="{E22062C3-4430-338C-BE8F-98040AFC1894}"/>
          </ac:inkMkLst>
        </pc:inkChg>
        <pc:inkChg chg="add del mod">
          <ac:chgData name="Naga Phani Musunuri" userId="5c947d16f4f363e5" providerId="LiveId" clId="{3A314127-1D1C-455E-B0C4-C759E05010CF}" dt="2023-01-08T03:49:55.332" v="2626" actId="9405"/>
          <ac:inkMkLst>
            <pc:docMk/>
            <pc:sldMk cId="308066094" sldId="305"/>
            <ac:inkMk id="14" creationId="{61CF50C9-AD53-F883-A447-B593841D346C}"/>
          </ac:inkMkLst>
        </pc:inkChg>
        <pc:inkChg chg="add del mod">
          <ac:chgData name="Naga Phani Musunuri" userId="5c947d16f4f363e5" providerId="LiveId" clId="{3A314127-1D1C-455E-B0C4-C759E05010CF}" dt="2023-01-08T03:49:54.511" v="2625"/>
          <ac:inkMkLst>
            <pc:docMk/>
            <pc:sldMk cId="308066094" sldId="305"/>
            <ac:inkMk id="15" creationId="{70440F69-99EB-8B87-C295-21E4227D6AB6}"/>
          </ac:inkMkLst>
        </pc:inkChg>
        <pc:inkChg chg="add del mod">
          <ac:chgData name="Naga Phani Musunuri" userId="5c947d16f4f363e5" providerId="LiveId" clId="{3A314127-1D1C-455E-B0C4-C759E05010CF}" dt="2023-01-08T03:49:53.610" v="2623" actId="9405"/>
          <ac:inkMkLst>
            <pc:docMk/>
            <pc:sldMk cId="308066094" sldId="305"/>
            <ac:inkMk id="17" creationId="{DE1EBB7D-CE76-D777-B653-7449A4C92714}"/>
          </ac:inkMkLst>
        </pc:inkChg>
        <pc:inkChg chg="add del mod">
          <ac:chgData name="Naga Phani Musunuri" userId="5c947d16f4f363e5" providerId="LiveId" clId="{3A314127-1D1C-455E-B0C4-C759E05010CF}" dt="2023-01-08T03:49:53.164" v="2622"/>
          <ac:inkMkLst>
            <pc:docMk/>
            <pc:sldMk cId="308066094" sldId="305"/>
            <ac:inkMk id="18" creationId="{9FD2B30B-534F-CDBF-A593-5E313D47CC63}"/>
          </ac:inkMkLst>
        </pc:inkChg>
        <pc:inkChg chg="add del">
          <ac:chgData name="Naga Phani Musunuri" userId="5c947d16f4f363e5" providerId="LiveId" clId="{3A314127-1D1C-455E-B0C4-C759E05010CF}" dt="2023-01-08T03:50:39.134" v="2631" actId="9405"/>
          <ac:inkMkLst>
            <pc:docMk/>
            <pc:sldMk cId="308066094" sldId="305"/>
            <ac:inkMk id="20" creationId="{944EA9D5-7592-1FFF-6345-F73D05575617}"/>
          </ac:inkMkLst>
        </pc:inkChg>
      </pc:sldChg>
      <pc:sldChg chg="addSp delSp modSp new mod">
        <pc:chgData name="Naga Phani Musunuri" userId="5c947d16f4f363e5" providerId="LiveId" clId="{3A314127-1D1C-455E-B0C4-C759E05010CF}" dt="2023-01-08T03:41:40.119" v="2455" actId="478"/>
        <pc:sldMkLst>
          <pc:docMk/>
          <pc:sldMk cId="3824703707" sldId="306"/>
        </pc:sldMkLst>
        <pc:spChg chg="mod">
          <ac:chgData name="Naga Phani Musunuri" userId="5c947d16f4f363e5" providerId="LiveId" clId="{3A314127-1D1C-455E-B0C4-C759E05010CF}" dt="2023-01-01T12:26:18.999" v="1077"/>
          <ac:spMkLst>
            <pc:docMk/>
            <pc:sldMk cId="3824703707" sldId="306"/>
            <ac:spMk id="2" creationId="{30539D48-E00E-3FF5-8977-C27BE695FD3A}"/>
          </ac:spMkLst>
        </pc:spChg>
        <pc:spChg chg="del">
          <ac:chgData name="Naga Phani Musunuri" userId="5c947d16f4f363e5" providerId="LiveId" clId="{3A314127-1D1C-455E-B0C4-C759E05010CF}" dt="2023-01-01T12:26:16.033" v="1076" actId="478"/>
          <ac:spMkLst>
            <pc:docMk/>
            <pc:sldMk cId="3824703707" sldId="306"/>
            <ac:spMk id="3" creationId="{95A3E173-87CB-AD51-F136-C387DD5F07AA}"/>
          </ac:spMkLst>
        </pc:spChg>
        <pc:spChg chg="del">
          <ac:chgData name="Naga Phani Musunuri" userId="5c947d16f4f363e5" providerId="LiveId" clId="{3A314127-1D1C-455E-B0C4-C759E05010CF}" dt="2023-01-08T03:41:40.119" v="2455" actId="478"/>
          <ac:spMkLst>
            <pc:docMk/>
            <pc:sldMk cId="3824703707" sldId="306"/>
            <ac:spMk id="4" creationId="{C73B5CC5-2CF5-CFF6-3DD7-92BFFAD73175}"/>
          </ac:spMkLst>
        </pc:spChg>
        <pc:graphicFrameChg chg="add mod modGraphic">
          <ac:chgData name="Naga Phani Musunuri" userId="5c947d16f4f363e5" providerId="LiveId" clId="{3A314127-1D1C-455E-B0C4-C759E05010CF}" dt="2023-01-07T14:31:45.678" v="1936" actId="14734"/>
          <ac:graphicFrameMkLst>
            <pc:docMk/>
            <pc:sldMk cId="3824703707" sldId="306"/>
            <ac:graphicFrameMk id="6" creationId="{318E0ACD-F16A-7C6E-3931-681B73D007A3}"/>
          </ac:graphicFrameMkLst>
        </pc:graphicFrameChg>
      </pc:sldChg>
      <pc:sldChg chg="addSp delSp modSp new mod">
        <pc:chgData name="Naga Phani Musunuri" userId="5c947d16f4f363e5" providerId="LiveId" clId="{3A314127-1D1C-455E-B0C4-C759E05010CF}" dt="2023-01-08T03:48:13.445" v="2600" actId="313"/>
        <pc:sldMkLst>
          <pc:docMk/>
          <pc:sldMk cId="211317443" sldId="307"/>
        </pc:sldMkLst>
        <pc:spChg chg="mod">
          <ac:chgData name="Naga Phani Musunuri" userId="5c947d16f4f363e5" providerId="LiveId" clId="{3A314127-1D1C-455E-B0C4-C759E05010CF}" dt="2023-01-08T03:36:38.983" v="2281" actId="1076"/>
          <ac:spMkLst>
            <pc:docMk/>
            <pc:sldMk cId="211317443" sldId="307"/>
            <ac:spMk id="2" creationId="{DA2F2187-3653-2465-4831-DAB8F6B779FF}"/>
          </ac:spMkLst>
        </pc:spChg>
        <pc:spChg chg="del">
          <ac:chgData name="Naga Phani Musunuri" userId="5c947d16f4f363e5" providerId="LiveId" clId="{3A314127-1D1C-455E-B0C4-C759E05010CF}" dt="2023-01-01T12:33:57.051" v="1209" actId="478"/>
          <ac:spMkLst>
            <pc:docMk/>
            <pc:sldMk cId="211317443" sldId="307"/>
            <ac:spMk id="3" creationId="{D72A93D2-342C-5B09-76D3-78CC6FBB8C6F}"/>
          </ac:spMkLst>
        </pc:spChg>
        <pc:spChg chg="del">
          <ac:chgData name="Naga Phani Musunuri" userId="5c947d16f4f363e5" providerId="LiveId" clId="{3A314127-1D1C-455E-B0C4-C759E05010CF}" dt="2023-01-08T03:41:32.484" v="2454" actId="478"/>
          <ac:spMkLst>
            <pc:docMk/>
            <pc:sldMk cId="211317443" sldId="307"/>
            <ac:spMk id="4" creationId="{DFC237D9-A8DE-5AFC-13D6-B2729ABEE926}"/>
          </ac:spMkLst>
        </pc:spChg>
        <pc:spChg chg="add mod">
          <ac:chgData name="Naga Phani Musunuri" userId="5c947d16f4f363e5" providerId="LiveId" clId="{3A314127-1D1C-455E-B0C4-C759E05010CF}" dt="2023-01-08T03:36:37.057" v="2280" actId="14100"/>
          <ac:spMkLst>
            <pc:docMk/>
            <pc:sldMk cId="211317443" sldId="307"/>
            <ac:spMk id="7" creationId="{E56D74EF-8A0F-074B-4ED7-227E864606C4}"/>
          </ac:spMkLst>
        </pc:spChg>
        <pc:graphicFrameChg chg="add del mod modGraphic">
          <ac:chgData name="Naga Phani Musunuri" userId="5c947d16f4f363e5" providerId="LiveId" clId="{3A314127-1D1C-455E-B0C4-C759E05010CF}" dt="2023-01-07T14:34:32.208" v="1952" actId="478"/>
          <ac:graphicFrameMkLst>
            <pc:docMk/>
            <pc:sldMk cId="211317443" sldId="307"/>
            <ac:graphicFrameMk id="6" creationId="{90BB5679-91A6-8002-0E68-23BFBE4B15EA}"/>
          </ac:graphicFrameMkLst>
        </pc:graphicFrameChg>
        <pc:graphicFrameChg chg="add del mod">
          <ac:chgData name="Naga Phani Musunuri" userId="5c947d16f4f363e5" providerId="LiveId" clId="{3A314127-1D1C-455E-B0C4-C759E05010CF}" dt="2023-01-01T12:38:30.717" v="1229" actId="3680"/>
          <ac:graphicFrameMkLst>
            <pc:docMk/>
            <pc:sldMk cId="211317443" sldId="307"/>
            <ac:graphicFrameMk id="8" creationId="{0BD005DB-E669-29F2-9432-CC6EF220ACEC}"/>
          </ac:graphicFrameMkLst>
        </pc:graphicFrameChg>
        <pc:graphicFrameChg chg="add mod modGraphic">
          <ac:chgData name="Naga Phani Musunuri" userId="5c947d16f4f363e5" providerId="LiveId" clId="{3A314127-1D1C-455E-B0C4-C759E05010CF}" dt="2023-01-08T03:48:13.445" v="2600" actId="313"/>
          <ac:graphicFrameMkLst>
            <pc:docMk/>
            <pc:sldMk cId="211317443" sldId="307"/>
            <ac:graphicFrameMk id="9" creationId="{A6CED38B-77E8-81FB-F22F-0D036783201B}"/>
          </ac:graphicFrameMkLst>
        </pc:graphicFrameChg>
      </pc:sldChg>
      <pc:sldChg chg="addSp delSp modSp new mod">
        <pc:chgData name="Naga Phani Musunuri" userId="5c947d16f4f363e5" providerId="LiveId" clId="{3A314127-1D1C-455E-B0C4-C759E05010CF}" dt="2023-01-08T03:45:53.918" v="2569" actId="20577"/>
        <pc:sldMkLst>
          <pc:docMk/>
          <pc:sldMk cId="1250951847" sldId="308"/>
        </pc:sldMkLst>
        <pc:spChg chg="mod">
          <ac:chgData name="Naga Phani Musunuri" userId="5c947d16f4f363e5" providerId="LiveId" clId="{3A314127-1D1C-455E-B0C4-C759E05010CF}" dt="2023-01-08T03:43:51.079" v="2478" actId="20577"/>
          <ac:spMkLst>
            <pc:docMk/>
            <pc:sldMk cId="1250951847" sldId="308"/>
            <ac:spMk id="2" creationId="{2A2B9378-E939-AE92-3C89-33004F597F46}"/>
          </ac:spMkLst>
        </pc:spChg>
        <pc:spChg chg="del">
          <ac:chgData name="Naga Phani Musunuri" userId="5c947d16f4f363e5" providerId="LiveId" clId="{3A314127-1D1C-455E-B0C4-C759E05010CF}" dt="2023-01-01T12:42:30.618" v="1306" actId="478"/>
          <ac:spMkLst>
            <pc:docMk/>
            <pc:sldMk cId="1250951847" sldId="308"/>
            <ac:spMk id="3" creationId="{0FA3E778-DA6A-5B10-E7B3-BE77FF9B7E8F}"/>
          </ac:spMkLst>
        </pc:spChg>
        <pc:spChg chg="add mod">
          <ac:chgData name="Naga Phani Musunuri" userId="5c947d16f4f363e5" providerId="LiveId" clId="{3A314127-1D1C-455E-B0C4-C759E05010CF}" dt="2023-01-08T03:45:53.918" v="2569" actId="20577"/>
          <ac:spMkLst>
            <pc:docMk/>
            <pc:sldMk cId="1250951847" sldId="308"/>
            <ac:spMk id="3" creationId="{28B42EE4-644C-DBE4-8206-A0C0D1F8348A}"/>
          </ac:spMkLst>
        </pc:spChg>
        <pc:spChg chg="add del mod">
          <ac:chgData name="Naga Phani Musunuri" userId="5c947d16f4f363e5" providerId="LiveId" clId="{3A314127-1D1C-455E-B0C4-C759E05010CF}" dt="2023-01-07T14:37:09.166" v="1972"/>
          <ac:spMkLst>
            <pc:docMk/>
            <pc:sldMk cId="1250951847" sldId="308"/>
            <ac:spMk id="7" creationId="{0F3E5A26-2B77-D0E4-1CF1-0043C1FFD379}"/>
          </ac:spMkLst>
        </pc:spChg>
        <pc:graphicFrameChg chg="add mod modGraphic">
          <ac:chgData name="Naga Phani Musunuri" userId="5c947d16f4f363e5" providerId="LiveId" clId="{3A314127-1D1C-455E-B0C4-C759E05010CF}" dt="2023-01-08T03:42:23.501" v="2457" actId="1076"/>
          <ac:graphicFrameMkLst>
            <pc:docMk/>
            <pc:sldMk cId="1250951847" sldId="308"/>
            <ac:graphicFrameMk id="6" creationId="{93FCAA39-305F-52C8-EC4D-BED66768E6E8}"/>
          </ac:graphicFrameMkLst>
        </pc:graphicFrameChg>
        <pc:graphicFrameChg chg="add del mod modGraphic">
          <ac:chgData name="Naga Phani Musunuri" userId="5c947d16f4f363e5" providerId="LiveId" clId="{3A314127-1D1C-455E-B0C4-C759E05010CF}" dt="2023-01-07T14:36:11.720" v="1965" actId="21"/>
          <ac:graphicFrameMkLst>
            <pc:docMk/>
            <pc:sldMk cId="1250951847" sldId="308"/>
            <ac:graphicFrameMk id="8" creationId="{518E92C4-B3CC-EF0D-EC84-3C5D30E8A2E3}"/>
          </ac:graphicFrameMkLst>
        </pc:graphicFrameChg>
        <pc:graphicFrameChg chg="add mod modGraphic">
          <ac:chgData name="Naga Phani Musunuri" userId="5c947d16f4f363e5" providerId="LiveId" clId="{3A314127-1D1C-455E-B0C4-C759E05010CF}" dt="2023-01-01T12:53:10.426" v="1362" actId="20577"/>
          <ac:graphicFrameMkLst>
            <pc:docMk/>
            <pc:sldMk cId="1250951847" sldId="308"/>
            <ac:graphicFrameMk id="9" creationId="{4FEC847C-48C6-4C26-AC13-A709B9172A28}"/>
          </ac:graphicFrameMkLst>
        </pc:graphicFrameChg>
      </pc:sldChg>
      <pc:sldChg chg="addSp delSp modSp new mod">
        <pc:chgData name="Naga Phani Musunuri" userId="5c947d16f4f363e5" providerId="LiveId" clId="{3A314127-1D1C-455E-B0C4-C759E05010CF}" dt="2023-01-08T03:47:33.825" v="2598" actId="113"/>
        <pc:sldMkLst>
          <pc:docMk/>
          <pc:sldMk cId="3689490982" sldId="309"/>
        </pc:sldMkLst>
        <pc:spChg chg="mod">
          <ac:chgData name="Naga Phani Musunuri" userId="5c947d16f4f363e5" providerId="LiveId" clId="{3A314127-1D1C-455E-B0C4-C759E05010CF}" dt="2023-01-08T03:47:33.825" v="2598" actId="113"/>
          <ac:spMkLst>
            <pc:docMk/>
            <pc:sldMk cId="3689490982" sldId="309"/>
            <ac:spMk id="2" creationId="{177584E9-986E-9CFB-E760-8A909EE4057F}"/>
          </ac:spMkLst>
        </pc:spChg>
        <pc:spChg chg="del">
          <ac:chgData name="Naga Phani Musunuri" userId="5c947d16f4f363e5" providerId="LiveId" clId="{3A314127-1D1C-455E-B0C4-C759E05010CF}" dt="2023-01-01T12:54:14.112" v="1364" actId="3680"/>
          <ac:spMkLst>
            <pc:docMk/>
            <pc:sldMk cId="3689490982" sldId="309"/>
            <ac:spMk id="3" creationId="{B2D8A795-EB55-FFA7-CBE6-E28F73D21151}"/>
          </ac:spMkLst>
        </pc:spChg>
        <pc:spChg chg="del">
          <ac:chgData name="Naga Phani Musunuri" userId="5c947d16f4f363e5" providerId="LiveId" clId="{3A314127-1D1C-455E-B0C4-C759E05010CF}" dt="2023-01-08T03:46:47.731" v="2574" actId="478"/>
          <ac:spMkLst>
            <pc:docMk/>
            <pc:sldMk cId="3689490982" sldId="309"/>
            <ac:spMk id="4" creationId="{5AA8DD85-95C0-4AEB-056D-177AD97A5A48}"/>
          </ac:spMkLst>
        </pc:spChg>
        <pc:graphicFrameChg chg="add mod ord modGraphic">
          <ac:chgData name="Naga Phani Musunuri" userId="5c947d16f4f363e5" providerId="LiveId" clId="{3A314127-1D1C-455E-B0C4-C759E05010CF}" dt="2023-01-08T03:46:09.693" v="2573" actId="20577"/>
          <ac:graphicFrameMkLst>
            <pc:docMk/>
            <pc:sldMk cId="3689490982" sldId="309"/>
            <ac:graphicFrameMk id="6" creationId="{C5DA9804-292F-3B2A-0A39-839BA47DDA5B}"/>
          </ac:graphicFrameMkLst>
        </pc:graphicFrameChg>
      </pc:sldChg>
      <pc:sldChg chg="addSp delSp modSp new mod">
        <pc:chgData name="Naga Phani Musunuri" userId="5c947d16f4f363e5" providerId="LiveId" clId="{3A314127-1D1C-455E-B0C4-C759E05010CF}" dt="2023-01-08T03:48:00.208" v="2599" actId="1076"/>
        <pc:sldMkLst>
          <pc:docMk/>
          <pc:sldMk cId="3133210707" sldId="310"/>
        </pc:sldMkLst>
        <pc:spChg chg="del mod">
          <ac:chgData name="Naga Phani Musunuri" userId="5c947d16f4f363e5" providerId="LiveId" clId="{3A314127-1D1C-455E-B0C4-C759E05010CF}" dt="2023-01-07T14:33:48.806" v="1944" actId="478"/>
          <ac:spMkLst>
            <pc:docMk/>
            <pc:sldMk cId="3133210707" sldId="310"/>
            <ac:spMk id="2" creationId="{DEC63115-518F-A091-D47D-93F168977B5B}"/>
          </ac:spMkLst>
        </pc:spChg>
        <pc:spChg chg="del">
          <ac:chgData name="Naga Phani Musunuri" userId="5c947d16f4f363e5" providerId="LiveId" clId="{3A314127-1D1C-455E-B0C4-C759E05010CF}" dt="2023-01-07T14:32:37.265" v="1938" actId="478"/>
          <ac:spMkLst>
            <pc:docMk/>
            <pc:sldMk cId="3133210707" sldId="310"/>
            <ac:spMk id="3" creationId="{DEFA2253-14D4-ADFA-9110-7BDE91DBB492}"/>
          </ac:spMkLst>
        </pc:spChg>
        <pc:spChg chg="del mod">
          <ac:chgData name="Naga Phani Musunuri" userId="5c947d16f4f363e5" providerId="LiveId" clId="{3A314127-1D1C-455E-B0C4-C759E05010CF}" dt="2023-01-08T03:41:23.355" v="2453" actId="478"/>
          <ac:spMkLst>
            <pc:docMk/>
            <pc:sldMk cId="3133210707" sldId="310"/>
            <ac:spMk id="4" creationId="{5D9951AD-A238-EFB3-8F0B-E0A665A33F8E}"/>
          </ac:spMkLst>
        </pc:spChg>
        <pc:spChg chg="add del mod">
          <ac:chgData name="Naga Phani Musunuri" userId="5c947d16f4f363e5" providerId="LiveId" clId="{3A314127-1D1C-455E-B0C4-C759E05010CF}" dt="2023-01-07T14:33:57.720" v="1947"/>
          <ac:spMkLst>
            <pc:docMk/>
            <pc:sldMk cId="3133210707" sldId="310"/>
            <ac:spMk id="7" creationId="{5B5E762F-1A35-E74C-7821-85C87FEFFD05}"/>
          </ac:spMkLst>
        </pc:spChg>
        <pc:spChg chg="add mod">
          <ac:chgData name="Naga Phani Musunuri" userId="5c947d16f4f363e5" providerId="LiveId" clId="{3A314127-1D1C-455E-B0C4-C759E05010CF}" dt="2023-01-08T03:48:00.208" v="2599" actId="1076"/>
          <ac:spMkLst>
            <pc:docMk/>
            <pc:sldMk cId="3133210707" sldId="310"/>
            <ac:spMk id="8" creationId="{6003F1C3-8CBF-849C-CED1-88A0FE2490C0}"/>
          </ac:spMkLst>
        </pc:spChg>
        <pc:spChg chg="add mod">
          <ac:chgData name="Naga Phani Musunuri" userId="5c947d16f4f363e5" providerId="LiveId" clId="{3A314127-1D1C-455E-B0C4-C759E05010CF}" dt="2023-01-08T03:41:13.344" v="2434" actId="20577"/>
          <ac:spMkLst>
            <pc:docMk/>
            <pc:sldMk cId="3133210707" sldId="310"/>
            <ac:spMk id="10" creationId="{F55ED082-E81B-F255-708C-EA90F67E57A2}"/>
          </ac:spMkLst>
        </pc:spChg>
        <pc:graphicFrameChg chg="add mod modGraphic">
          <ac:chgData name="Naga Phani Musunuri" userId="5c947d16f4f363e5" providerId="LiveId" clId="{3A314127-1D1C-455E-B0C4-C759E05010CF}" dt="2023-01-08T03:38:02.070" v="2347" actId="1076"/>
          <ac:graphicFrameMkLst>
            <pc:docMk/>
            <pc:sldMk cId="3133210707" sldId="310"/>
            <ac:graphicFrameMk id="6" creationId="{ACEEDB6B-98AD-07D0-FF96-F207D29A5749}"/>
          </ac:graphicFrameMkLst>
        </pc:graphicFrameChg>
        <pc:graphicFrameChg chg="add mod modGraphic">
          <ac:chgData name="Naga Phani Musunuri" userId="5c947d16f4f363e5" providerId="LiveId" clId="{3A314127-1D1C-455E-B0C4-C759E05010CF}" dt="2023-01-08T03:38:54.897" v="2351" actId="1076"/>
          <ac:graphicFrameMkLst>
            <pc:docMk/>
            <pc:sldMk cId="3133210707" sldId="310"/>
            <ac:graphicFrameMk id="9" creationId="{B77E6EC0-4177-772A-4BA1-12F136AED7D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1/8/2023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6.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2000" r="-12000" b="-8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659E7-BB98-8845-5B28-4009923E6FDD}"/>
              </a:ext>
            </a:extLst>
          </p:cNvPr>
          <p:cNvSpPr txBox="1"/>
          <p:nvPr/>
        </p:nvSpPr>
        <p:spPr>
          <a:xfrm>
            <a:off x="824753" y="5325035"/>
            <a:ext cx="6642847" cy="646331"/>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E-commerce database</a:t>
            </a:r>
          </a:p>
          <a:p>
            <a:pPr marL="0" indent="0" algn="ctr">
              <a:lnSpc>
                <a:spcPct val="100000"/>
              </a:lnSpc>
              <a:spcBef>
                <a:spcPts val="0"/>
              </a:spcBef>
              <a:buFontTx/>
              <a:buNone/>
            </a:pPr>
            <a:r>
              <a:rPr lang="en-IN" dirty="0">
                <a:solidFill>
                  <a:prstClr val="white"/>
                </a:solidFill>
                <a:latin typeface="Posterama" panose="020B0504020200020000" pitchFamily="34" charset="0"/>
                <a:ea typeface="微软雅黑"/>
                <a:cs typeface="Posterama" panose="020B0504020200020000" pitchFamily="34" charset="0"/>
              </a:rPr>
              <a:t>By Phani Musunuri</a:t>
            </a:r>
            <a:r>
              <a:rPr lang="en-IN" sz="1800" dirty="0">
                <a:solidFill>
                  <a:prstClr val="white"/>
                </a:solidFill>
                <a:latin typeface="Posterama" panose="020B0504020200020000" pitchFamily="34" charset="0"/>
                <a:ea typeface="微软雅黑"/>
                <a:cs typeface="Posterama" panose="020B0504020200020000" pitchFamily="34" charset="0"/>
              </a:rPr>
              <a:t> </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9D48-E00E-3FF5-8977-C27BE695FD3A}"/>
              </a:ext>
            </a:extLst>
          </p:cNvPr>
          <p:cNvSpPr>
            <a:spLocks noGrp="1"/>
          </p:cNvSpPr>
          <p:nvPr>
            <p:ph type="title"/>
          </p:nvPr>
        </p:nvSpPr>
        <p:spPr/>
        <p:txBody>
          <a:bodyPr/>
          <a:lstStyle/>
          <a:p>
            <a:r>
              <a:rPr lang="en-US" dirty="0"/>
              <a:t>To display male customer list</a:t>
            </a:r>
            <a:endParaRPr lang="en-IN" dirty="0"/>
          </a:p>
        </p:txBody>
      </p:sp>
      <p:sp>
        <p:nvSpPr>
          <p:cNvPr id="5" name="Slide Number Placeholder 4">
            <a:extLst>
              <a:ext uri="{FF2B5EF4-FFF2-40B4-BE49-F238E27FC236}">
                <a16:creationId xmlns:a16="http://schemas.microsoft.com/office/drawing/2014/main" id="{723CCC7C-DEF4-2BF1-2D62-1184D72AE933}"/>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graphicFrame>
        <p:nvGraphicFramePr>
          <p:cNvPr id="6" name="Table 6">
            <a:extLst>
              <a:ext uri="{FF2B5EF4-FFF2-40B4-BE49-F238E27FC236}">
                <a16:creationId xmlns:a16="http://schemas.microsoft.com/office/drawing/2014/main" id="{318E0ACD-F16A-7C6E-3931-681B73D007A3}"/>
              </a:ext>
            </a:extLst>
          </p:cNvPr>
          <p:cNvGraphicFramePr>
            <a:graphicFrameLocks noGrp="1"/>
          </p:cNvGraphicFramePr>
          <p:nvPr>
            <p:extLst>
              <p:ext uri="{D42A27DB-BD31-4B8C-83A1-F6EECF244321}">
                <p14:modId xmlns:p14="http://schemas.microsoft.com/office/powerpoint/2010/main" val="2135901722"/>
              </p:ext>
            </p:extLst>
          </p:nvPr>
        </p:nvGraphicFramePr>
        <p:xfrm>
          <a:off x="230336" y="2407154"/>
          <a:ext cx="10963833" cy="3146871"/>
        </p:xfrm>
        <a:graphic>
          <a:graphicData uri="http://schemas.openxmlformats.org/drawingml/2006/table">
            <a:tbl>
              <a:tblPr firstRow="1" bandRow="1">
                <a:tableStyleId>{5C22544A-7EE6-4342-B048-85BDC9FD1C3A}</a:tableStyleId>
              </a:tblPr>
              <a:tblGrid>
                <a:gridCol w="678977">
                  <a:extLst>
                    <a:ext uri="{9D8B030D-6E8A-4147-A177-3AD203B41FA5}">
                      <a16:colId xmlns:a16="http://schemas.microsoft.com/office/drawing/2014/main" val="1202746580"/>
                    </a:ext>
                  </a:extLst>
                </a:gridCol>
                <a:gridCol w="1285607">
                  <a:extLst>
                    <a:ext uri="{9D8B030D-6E8A-4147-A177-3AD203B41FA5}">
                      <a16:colId xmlns:a16="http://schemas.microsoft.com/office/drawing/2014/main" val="722868796"/>
                    </a:ext>
                  </a:extLst>
                </a:gridCol>
                <a:gridCol w="1285607">
                  <a:extLst>
                    <a:ext uri="{9D8B030D-6E8A-4147-A177-3AD203B41FA5}">
                      <a16:colId xmlns:a16="http://schemas.microsoft.com/office/drawing/2014/main" val="3856936859"/>
                    </a:ext>
                  </a:extLst>
                </a:gridCol>
                <a:gridCol w="1285607">
                  <a:extLst>
                    <a:ext uri="{9D8B030D-6E8A-4147-A177-3AD203B41FA5}">
                      <a16:colId xmlns:a16="http://schemas.microsoft.com/office/drawing/2014/main" val="1587595918"/>
                    </a:ext>
                  </a:extLst>
                </a:gridCol>
                <a:gridCol w="1285607">
                  <a:extLst>
                    <a:ext uri="{9D8B030D-6E8A-4147-A177-3AD203B41FA5}">
                      <a16:colId xmlns:a16="http://schemas.microsoft.com/office/drawing/2014/main" val="4276228043"/>
                    </a:ext>
                  </a:extLst>
                </a:gridCol>
                <a:gridCol w="1285607">
                  <a:extLst>
                    <a:ext uri="{9D8B030D-6E8A-4147-A177-3AD203B41FA5}">
                      <a16:colId xmlns:a16="http://schemas.microsoft.com/office/drawing/2014/main" val="700500310"/>
                    </a:ext>
                  </a:extLst>
                </a:gridCol>
                <a:gridCol w="964018">
                  <a:extLst>
                    <a:ext uri="{9D8B030D-6E8A-4147-A177-3AD203B41FA5}">
                      <a16:colId xmlns:a16="http://schemas.microsoft.com/office/drawing/2014/main" val="1649817119"/>
                    </a:ext>
                  </a:extLst>
                </a:gridCol>
                <a:gridCol w="1407410">
                  <a:extLst>
                    <a:ext uri="{9D8B030D-6E8A-4147-A177-3AD203B41FA5}">
                      <a16:colId xmlns:a16="http://schemas.microsoft.com/office/drawing/2014/main" val="3120678266"/>
                    </a:ext>
                  </a:extLst>
                </a:gridCol>
                <a:gridCol w="1485393">
                  <a:extLst>
                    <a:ext uri="{9D8B030D-6E8A-4147-A177-3AD203B41FA5}">
                      <a16:colId xmlns:a16="http://schemas.microsoft.com/office/drawing/2014/main" val="2067303440"/>
                    </a:ext>
                  </a:extLst>
                </a:gridCol>
              </a:tblGrid>
              <a:tr h="333564">
                <a:tc>
                  <a:txBody>
                    <a:bodyPr/>
                    <a:lstStyle/>
                    <a:p>
                      <a:r>
                        <a:rPr lang="en-IN" dirty="0"/>
                        <a:t>C-id</a:t>
                      </a:r>
                    </a:p>
                  </a:txBody>
                  <a:tcPr/>
                </a:tc>
                <a:tc>
                  <a:txBody>
                    <a:bodyPr/>
                    <a:lstStyle/>
                    <a:p>
                      <a:r>
                        <a:rPr lang="en-IN" dirty="0"/>
                        <a:t>First name</a:t>
                      </a:r>
                    </a:p>
                  </a:txBody>
                  <a:tcPr/>
                </a:tc>
                <a:tc>
                  <a:txBody>
                    <a:bodyPr/>
                    <a:lstStyle/>
                    <a:p>
                      <a:r>
                        <a:rPr lang="en-IN" dirty="0"/>
                        <a:t>Last name</a:t>
                      </a:r>
                    </a:p>
                  </a:txBody>
                  <a:tcPr/>
                </a:tc>
                <a:tc>
                  <a:txBody>
                    <a:bodyPr/>
                    <a:lstStyle/>
                    <a:p>
                      <a:r>
                        <a:rPr lang="en-IN" dirty="0"/>
                        <a:t>age</a:t>
                      </a:r>
                    </a:p>
                  </a:txBody>
                  <a:tcPr/>
                </a:tc>
                <a:tc>
                  <a:txBody>
                    <a:bodyPr/>
                    <a:lstStyle/>
                    <a:p>
                      <a:r>
                        <a:rPr lang="en-IN" dirty="0"/>
                        <a:t>gender</a:t>
                      </a:r>
                    </a:p>
                  </a:txBody>
                  <a:tcPr/>
                </a:tc>
                <a:tc>
                  <a:txBody>
                    <a:bodyPr/>
                    <a:lstStyle/>
                    <a:p>
                      <a:r>
                        <a:rPr lang="en-IN" dirty="0"/>
                        <a:t>address</a:t>
                      </a:r>
                    </a:p>
                  </a:txBody>
                  <a:tcPr/>
                </a:tc>
                <a:tc>
                  <a:txBody>
                    <a:bodyPr/>
                    <a:lstStyle/>
                    <a:p>
                      <a:r>
                        <a:rPr lang="en-IN" dirty="0"/>
                        <a:t>city</a:t>
                      </a:r>
                    </a:p>
                  </a:txBody>
                  <a:tcPr/>
                </a:tc>
                <a:tc>
                  <a:txBody>
                    <a:bodyPr/>
                    <a:lstStyle/>
                    <a:p>
                      <a:r>
                        <a:rPr lang="en-IN" dirty="0"/>
                        <a:t>Contact no</a:t>
                      </a:r>
                    </a:p>
                  </a:txBody>
                  <a:tcPr/>
                </a:tc>
                <a:tc>
                  <a:txBody>
                    <a:bodyPr/>
                    <a:lstStyle/>
                    <a:p>
                      <a:r>
                        <a:rPr lang="en-IN" dirty="0"/>
                        <a:t>email</a:t>
                      </a:r>
                    </a:p>
                  </a:txBody>
                  <a:tcPr/>
                </a:tc>
                <a:extLst>
                  <a:ext uri="{0D108BD9-81ED-4DB2-BD59-A6C34878D82A}">
                    <a16:rowId xmlns:a16="http://schemas.microsoft.com/office/drawing/2014/main" val="1139196934"/>
                  </a:ext>
                </a:extLst>
              </a:tr>
              <a:tr h="430735">
                <a:tc>
                  <a:txBody>
                    <a:bodyPr/>
                    <a:lstStyle/>
                    <a:p>
                      <a:pPr algn="l"/>
                      <a:r>
                        <a:rPr lang="en-IN" sz="1200" dirty="0"/>
                        <a:t>204</a:t>
                      </a:r>
                    </a:p>
                  </a:txBody>
                  <a:tcPr/>
                </a:tc>
                <a:tc>
                  <a:txBody>
                    <a:bodyPr/>
                    <a:lstStyle/>
                    <a:p>
                      <a:pPr algn="l"/>
                      <a:r>
                        <a:rPr lang="en-IN" sz="1200" dirty="0"/>
                        <a:t>Hemanth</a:t>
                      </a:r>
                    </a:p>
                  </a:txBody>
                  <a:tcPr anchor="ctr"/>
                </a:tc>
                <a:tc>
                  <a:txBody>
                    <a:bodyPr/>
                    <a:lstStyle/>
                    <a:p>
                      <a:pPr algn="l"/>
                      <a:r>
                        <a:rPr lang="en-IN" sz="1200" dirty="0"/>
                        <a:t>pusa</a:t>
                      </a:r>
                    </a:p>
                  </a:txBody>
                  <a:tcPr anchor="ctr"/>
                </a:tc>
                <a:tc>
                  <a:txBody>
                    <a:bodyPr/>
                    <a:lstStyle/>
                    <a:p>
                      <a:pPr algn="l"/>
                      <a:r>
                        <a:rPr lang="en-IN" sz="1200" dirty="0"/>
                        <a:t>23</a:t>
                      </a:r>
                    </a:p>
                  </a:txBody>
                  <a:tcPr anchor="ctr"/>
                </a:tc>
                <a:tc>
                  <a:txBody>
                    <a:bodyPr/>
                    <a:lstStyle/>
                    <a:p>
                      <a:pPr algn="l"/>
                      <a:r>
                        <a:rPr lang="en-IN" sz="1200" dirty="0"/>
                        <a:t>male</a:t>
                      </a:r>
                    </a:p>
                  </a:txBody>
                  <a:tcPr anchor="ctr"/>
                </a:tc>
                <a:tc>
                  <a:txBody>
                    <a:bodyPr/>
                    <a:lstStyle/>
                    <a:p>
                      <a:pPr algn="l"/>
                      <a:r>
                        <a:rPr lang="en-IN" sz="1200" dirty="0"/>
                        <a:t>2-5-301</a:t>
                      </a:r>
                    </a:p>
                  </a:txBody>
                  <a:tcPr anchor="ctr"/>
                </a:tc>
                <a:tc>
                  <a:txBody>
                    <a:bodyPr/>
                    <a:lstStyle/>
                    <a:p>
                      <a:pPr algn="l"/>
                      <a:r>
                        <a:rPr lang="en-IN" sz="1200" dirty="0"/>
                        <a:t>Edulabad</a:t>
                      </a:r>
                    </a:p>
                  </a:txBody>
                  <a:tcPr anchor="ctr"/>
                </a:tc>
                <a:tc>
                  <a:txBody>
                    <a:bodyPr/>
                    <a:lstStyle/>
                    <a:p>
                      <a:pPr algn="l"/>
                      <a:r>
                        <a:rPr lang="en-IN" sz="1200" dirty="0"/>
                        <a:t>+919182300921</a:t>
                      </a:r>
                    </a:p>
                  </a:txBody>
                  <a:tcPr anchor="ctr"/>
                </a:tc>
                <a:tc>
                  <a:txBody>
                    <a:bodyPr/>
                    <a:lstStyle/>
                    <a:p>
                      <a:pPr algn="l"/>
                      <a:r>
                        <a:rPr lang="en-IN" sz="1200" dirty="0"/>
                        <a:t>pusahemanth@gmail.com</a:t>
                      </a:r>
                    </a:p>
                  </a:txBody>
                  <a:tcPr anchor="ctr"/>
                </a:tc>
                <a:extLst>
                  <a:ext uri="{0D108BD9-81ED-4DB2-BD59-A6C34878D82A}">
                    <a16:rowId xmlns:a16="http://schemas.microsoft.com/office/drawing/2014/main" val="2865990029"/>
                  </a:ext>
                </a:extLst>
              </a:tr>
              <a:tr h="629520">
                <a:tc>
                  <a:txBody>
                    <a:bodyPr/>
                    <a:lstStyle/>
                    <a:p>
                      <a:pPr algn="l"/>
                      <a:r>
                        <a:rPr lang="en-IN" sz="1200" dirty="0"/>
                        <a:t>207</a:t>
                      </a:r>
                    </a:p>
                  </a:txBody>
                  <a:tcPr/>
                </a:tc>
                <a:tc>
                  <a:txBody>
                    <a:bodyPr/>
                    <a:lstStyle/>
                    <a:p>
                      <a:pPr algn="l"/>
                      <a:r>
                        <a:rPr lang="en-IN" sz="1200"/>
                        <a:t>satyanarayana</a:t>
                      </a:r>
                    </a:p>
                  </a:txBody>
                  <a:tcPr anchor="ctr"/>
                </a:tc>
                <a:tc>
                  <a:txBody>
                    <a:bodyPr/>
                    <a:lstStyle/>
                    <a:p>
                      <a:pPr algn="l"/>
                      <a:r>
                        <a:rPr lang="en-IN" sz="1200" dirty="0"/>
                        <a:t>Musunuri</a:t>
                      </a:r>
                    </a:p>
                  </a:txBody>
                  <a:tcPr anchor="ctr"/>
                </a:tc>
                <a:tc>
                  <a:txBody>
                    <a:bodyPr/>
                    <a:lstStyle/>
                    <a:p>
                      <a:pPr algn="l"/>
                      <a:r>
                        <a:rPr lang="en-IN" sz="1200"/>
                        <a:t>55</a:t>
                      </a:r>
                    </a:p>
                  </a:txBody>
                  <a:tcPr anchor="ctr"/>
                </a:tc>
                <a:tc>
                  <a:txBody>
                    <a:bodyPr/>
                    <a:lstStyle/>
                    <a:p>
                      <a:pPr algn="l"/>
                      <a:r>
                        <a:rPr lang="en-IN" sz="1200"/>
                        <a:t>male</a:t>
                      </a:r>
                    </a:p>
                  </a:txBody>
                  <a:tcPr anchor="ctr"/>
                </a:tc>
                <a:tc>
                  <a:txBody>
                    <a:bodyPr/>
                    <a:lstStyle/>
                    <a:p>
                      <a:pPr algn="l"/>
                      <a:r>
                        <a:rPr lang="en-IN" sz="1200"/>
                        <a:t>3-5-303/2</a:t>
                      </a:r>
                    </a:p>
                  </a:txBody>
                  <a:tcPr anchor="ctr"/>
                </a:tc>
                <a:tc>
                  <a:txBody>
                    <a:bodyPr/>
                    <a:lstStyle/>
                    <a:p>
                      <a:pPr algn="l"/>
                      <a:r>
                        <a:rPr lang="en-IN" sz="1200"/>
                        <a:t>khammam</a:t>
                      </a:r>
                    </a:p>
                  </a:txBody>
                  <a:tcPr anchor="ctr"/>
                </a:tc>
                <a:tc>
                  <a:txBody>
                    <a:bodyPr/>
                    <a:lstStyle/>
                    <a:p>
                      <a:pPr algn="l"/>
                      <a:r>
                        <a:rPr lang="en-IN" sz="1200"/>
                        <a:t>+919014734469</a:t>
                      </a:r>
                    </a:p>
                  </a:txBody>
                  <a:tcPr anchor="ctr"/>
                </a:tc>
                <a:tc>
                  <a:txBody>
                    <a:bodyPr/>
                    <a:lstStyle/>
                    <a:p>
                      <a:pPr algn="l"/>
                      <a:r>
                        <a:rPr lang="en-IN" sz="1200" dirty="0"/>
                        <a:t>musunurisatyanarayana@gmail.com</a:t>
                      </a:r>
                    </a:p>
                  </a:txBody>
                  <a:tcPr anchor="ctr"/>
                </a:tc>
                <a:extLst>
                  <a:ext uri="{0D108BD9-81ED-4DB2-BD59-A6C34878D82A}">
                    <a16:rowId xmlns:a16="http://schemas.microsoft.com/office/drawing/2014/main" val="1944747072"/>
                  </a:ext>
                </a:extLst>
              </a:tr>
              <a:tr h="711276">
                <a:tc>
                  <a:txBody>
                    <a:bodyPr/>
                    <a:lstStyle/>
                    <a:p>
                      <a:pPr algn="l"/>
                      <a:r>
                        <a:rPr lang="en-IN" sz="1200" dirty="0"/>
                        <a:t>208</a:t>
                      </a:r>
                    </a:p>
                  </a:txBody>
                  <a:tcPr/>
                </a:tc>
                <a:tc>
                  <a:txBody>
                    <a:bodyPr/>
                    <a:lstStyle/>
                    <a:p>
                      <a:pPr algn="l"/>
                      <a:r>
                        <a:rPr lang="en-IN" sz="1200"/>
                        <a:t>anjaneyulu</a:t>
                      </a:r>
                    </a:p>
                  </a:txBody>
                  <a:tcPr anchor="ctr"/>
                </a:tc>
                <a:tc>
                  <a:txBody>
                    <a:bodyPr/>
                    <a:lstStyle/>
                    <a:p>
                      <a:pPr algn="l"/>
                      <a:r>
                        <a:rPr lang="en-IN" sz="1200" dirty="0"/>
                        <a:t>Putta</a:t>
                      </a:r>
                    </a:p>
                  </a:txBody>
                  <a:tcPr anchor="ctr"/>
                </a:tc>
                <a:tc>
                  <a:txBody>
                    <a:bodyPr/>
                    <a:lstStyle/>
                    <a:p>
                      <a:pPr algn="l"/>
                      <a:r>
                        <a:rPr lang="en-IN" sz="1200" dirty="0"/>
                        <a:t>48</a:t>
                      </a:r>
                    </a:p>
                  </a:txBody>
                  <a:tcPr anchor="ctr"/>
                </a:tc>
                <a:tc>
                  <a:txBody>
                    <a:bodyPr/>
                    <a:lstStyle/>
                    <a:p>
                      <a:pPr algn="l"/>
                      <a:r>
                        <a:rPr lang="en-IN" sz="1200" dirty="0"/>
                        <a:t>male</a:t>
                      </a:r>
                    </a:p>
                  </a:txBody>
                  <a:tcPr anchor="ctr"/>
                </a:tc>
                <a:tc>
                  <a:txBody>
                    <a:bodyPr/>
                    <a:lstStyle/>
                    <a:p>
                      <a:pPr algn="l"/>
                      <a:r>
                        <a:rPr lang="en-IN" sz="1200" dirty="0"/>
                        <a:t>plotno62,lbnagar</a:t>
                      </a:r>
                    </a:p>
                  </a:txBody>
                  <a:tcPr anchor="ctr"/>
                </a:tc>
                <a:tc>
                  <a:txBody>
                    <a:bodyPr/>
                    <a:lstStyle/>
                    <a:p>
                      <a:pPr algn="l"/>
                      <a:r>
                        <a:rPr lang="en-IN" sz="1200" dirty="0"/>
                        <a:t>Hyderabad</a:t>
                      </a:r>
                    </a:p>
                  </a:txBody>
                  <a:tcPr anchor="ctr"/>
                </a:tc>
                <a:tc>
                  <a:txBody>
                    <a:bodyPr/>
                    <a:lstStyle/>
                    <a:p>
                      <a:pPr algn="l"/>
                      <a:r>
                        <a:rPr lang="en-IN" sz="1200" dirty="0"/>
                        <a:t>+919524872365</a:t>
                      </a:r>
                    </a:p>
                  </a:txBody>
                  <a:tcPr anchor="ctr"/>
                </a:tc>
                <a:tc>
                  <a:txBody>
                    <a:bodyPr/>
                    <a:lstStyle/>
                    <a:p>
                      <a:pPr algn="l"/>
                      <a:r>
                        <a:rPr lang="en-IN" sz="1200" dirty="0"/>
                        <a:t>puttaanjaneyulu@gmail.com</a:t>
                      </a:r>
                    </a:p>
                  </a:txBody>
                  <a:tcPr anchor="ctr"/>
                </a:tc>
                <a:extLst>
                  <a:ext uri="{0D108BD9-81ED-4DB2-BD59-A6C34878D82A}">
                    <a16:rowId xmlns:a16="http://schemas.microsoft.com/office/drawing/2014/main" val="1985851284"/>
                  </a:ext>
                </a:extLst>
              </a:tr>
              <a:tr h="983115">
                <a:tc>
                  <a:txBody>
                    <a:bodyPr/>
                    <a:lstStyle/>
                    <a:p>
                      <a:pPr algn="l"/>
                      <a:r>
                        <a:rPr lang="en-IN" sz="1200" dirty="0"/>
                        <a:t>209</a:t>
                      </a:r>
                    </a:p>
                  </a:txBody>
                  <a:tcPr/>
                </a:tc>
                <a:tc>
                  <a:txBody>
                    <a:bodyPr/>
                    <a:lstStyle/>
                    <a:p>
                      <a:pPr algn="l"/>
                      <a:r>
                        <a:rPr lang="en-IN" sz="1200"/>
                        <a:t>saikiran</a:t>
                      </a:r>
                    </a:p>
                  </a:txBody>
                  <a:tcPr anchor="ctr"/>
                </a:tc>
                <a:tc>
                  <a:txBody>
                    <a:bodyPr/>
                    <a:lstStyle/>
                    <a:p>
                      <a:pPr algn="l"/>
                      <a:r>
                        <a:rPr lang="en-IN" sz="1200" dirty="0"/>
                        <a:t>Sattenapalli</a:t>
                      </a:r>
                    </a:p>
                  </a:txBody>
                  <a:tcPr anchor="ctr"/>
                </a:tc>
                <a:tc>
                  <a:txBody>
                    <a:bodyPr/>
                    <a:lstStyle/>
                    <a:p>
                      <a:pPr algn="l"/>
                      <a:r>
                        <a:rPr lang="en-IN" sz="1200"/>
                        <a:t>35</a:t>
                      </a:r>
                    </a:p>
                  </a:txBody>
                  <a:tcPr anchor="ctr"/>
                </a:tc>
                <a:tc>
                  <a:txBody>
                    <a:bodyPr/>
                    <a:lstStyle/>
                    <a:p>
                      <a:pPr algn="l"/>
                      <a:r>
                        <a:rPr lang="en-IN" sz="1200"/>
                        <a:t>male</a:t>
                      </a:r>
                    </a:p>
                  </a:txBody>
                  <a:tcPr anchor="ctr"/>
                </a:tc>
                <a:tc>
                  <a:txBody>
                    <a:bodyPr/>
                    <a:lstStyle/>
                    <a:p>
                      <a:pPr algn="l"/>
                      <a:r>
                        <a:rPr lang="en-IN" sz="1200"/>
                        <a:t>plotno:102,domalguda</a:t>
                      </a:r>
                    </a:p>
                  </a:txBody>
                  <a:tcPr anchor="ctr"/>
                </a:tc>
                <a:tc>
                  <a:txBody>
                    <a:bodyPr/>
                    <a:lstStyle/>
                    <a:p>
                      <a:pPr algn="l"/>
                      <a:r>
                        <a:rPr lang="en-IN" sz="1200"/>
                        <a:t>tirupathi</a:t>
                      </a:r>
                    </a:p>
                  </a:txBody>
                  <a:tcPr anchor="ctr"/>
                </a:tc>
                <a:tc>
                  <a:txBody>
                    <a:bodyPr/>
                    <a:lstStyle/>
                    <a:p>
                      <a:pPr algn="l"/>
                      <a:r>
                        <a:rPr lang="en-IN" sz="1200"/>
                        <a:t>+917093027714</a:t>
                      </a:r>
                    </a:p>
                  </a:txBody>
                  <a:tcPr anchor="ctr"/>
                </a:tc>
                <a:tc>
                  <a:txBody>
                    <a:bodyPr/>
                    <a:lstStyle/>
                    <a:p>
                      <a:pPr algn="l"/>
                      <a:r>
                        <a:rPr lang="en-IN" sz="1200" dirty="0"/>
                        <a:t>sattenapallisaikiran@gmail.com</a:t>
                      </a:r>
                    </a:p>
                  </a:txBody>
                  <a:tcPr anchor="ctr"/>
                </a:tc>
                <a:extLst>
                  <a:ext uri="{0D108BD9-81ED-4DB2-BD59-A6C34878D82A}">
                    <a16:rowId xmlns:a16="http://schemas.microsoft.com/office/drawing/2014/main" val="32183910"/>
                  </a:ext>
                </a:extLst>
              </a:tr>
            </a:tbl>
          </a:graphicData>
        </a:graphic>
      </p:graphicFrame>
    </p:spTree>
    <p:extLst>
      <p:ext uri="{BB962C8B-B14F-4D97-AF65-F5344CB8AC3E}">
        <p14:creationId xmlns:p14="http://schemas.microsoft.com/office/powerpoint/2010/main" val="382470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2187-3653-2465-4831-DAB8F6B779FF}"/>
              </a:ext>
            </a:extLst>
          </p:cNvPr>
          <p:cNvSpPr>
            <a:spLocks noGrp="1"/>
          </p:cNvSpPr>
          <p:nvPr>
            <p:ph type="title"/>
          </p:nvPr>
        </p:nvSpPr>
        <p:spPr>
          <a:xfrm>
            <a:off x="581709" y="766360"/>
            <a:ext cx="10889796" cy="1418998"/>
          </a:xfrm>
        </p:spPr>
        <p:txBody>
          <a:bodyPr/>
          <a:lstStyle/>
          <a:p>
            <a:r>
              <a:rPr lang="en-IN" dirty="0"/>
              <a:t> </a:t>
            </a:r>
          </a:p>
        </p:txBody>
      </p:sp>
      <p:sp>
        <p:nvSpPr>
          <p:cNvPr id="5" name="Slide Number Placeholder 4">
            <a:extLst>
              <a:ext uri="{FF2B5EF4-FFF2-40B4-BE49-F238E27FC236}">
                <a16:creationId xmlns:a16="http://schemas.microsoft.com/office/drawing/2014/main" id="{D6354802-2109-188B-1BCF-8B9C2154B29B}"/>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7" name="TextBox 6">
            <a:extLst>
              <a:ext uri="{FF2B5EF4-FFF2-40B4-BE49-F238E27FC236}">
                <a16:creationId xmlns:a16="http://schemas.microsoft.com/office/drawing/2014/main" id="{E56D74EF-8A0F-074B-4ED7-227E864606C4}"/>
              </a:ext>
            </a:extLst>
          </p:cNvPr>
          <p:cNvSpPr txBox="1"/>
          <p:nvPr/>
        </p:nvSpPr>
        <p:spPr>
          <a:xfrm>
            <a:off x="375521" y="432573"/>
            <a:ext cx="7710644" cy="461665"/>
          </a:xfrm>
          <a:prstGeom prst="rect">
            <a:avLst/>
          </a:prstGeom>
        </p:spPr>
        <p:txBody>
          <a:bodyPr wrap="square" rtlCol="0">
            <a:spAutoFit/>
          </a:bodyPr>
          <a:lstStyle/>
          <a:p>
            <a:pPr marL="0" indent="0" algn="ctr">
              <a:lnSpc>
                <a:spcPct val="100000"/>
              </a:lnSpc>
              <a:spcBef>
                <a:spcPts val="0"/>
              </a:spcBef>
              <a:buFontTx/>
              <a:buNone/>
            </a:pPr>
            <a:r>
              <a:rPr lang="en-IN" sz="2400" dirty="0">
                <a:latin typeface="Times New Roman" panose="02020603050405020304" pitchFamily="18" charset="0"/>
                <a:ea typeface="微软雅黑"/>
                <a:cs typeface="Times New Roman" panose="02020603050405020304" pitchFamily="18" charset="0"/>
              </a:rPr>
              <a:t>To segment the particular customers using their age:</a:t>
            </a:r>
          </a:p>
        </p:txBody>
      </p:sp>
      <p:graphicFrame>
        <p:nvGraphicFramePr>
          <p:cNvPr id="9" name="Table 9">
            <a:extLst>
              <a:ext uri="{FF2B5EF4-FFF2-40B4-BE49-F238E27FC236}">
                <a16:creationId xmlns:a16="http://schemas.microsoft.com/office/drawing/2014/main" id="{A6CED38B-77E8-81FB-F22F-0D036783201B}"/>
              </a:ext>
            </a:extLst>
          </p:cNvPr>
          <p:cNvGraphicFramePr>
            <a:graphicFrameLocks noGrp="1"/>
          </p:cNvGraphicFramePr>
          <p:nvPr>
            <p:extLst>
              <p:ext uri="{D42A27DB-BD31-4B8C-83A1-F6EECF244321}">
                <p14:modId xmlns:p14="http://schemas.microsoft.com/office/powerpoint/2010/main" val="241483434"/>
              </p:ext>
            </p:extLst>
          </p:nvPr>
        </p:nvGraphicFramePr>
        <p:xfrm>
          <a:off x="1129553" y="1555498"/>
          <a:ext cx="6538972" cy="4297680"/>
        </p:xfrm>
        <a:graphic>
          <a:graphicData uri="http://schemas.openxmlformats.org/drawingml/2006/table">
            <a:tbl>
              <a:tblPr firstRow="1" bandRow="1">
                <a:tableStyleId>{5C22544A-7EE6-4342-B048-85BDC9FD1C3A}</a:tableStyleId>
              </a:tblPr>
              <a:tblGrid>
                <a:gridCol w="1210235">
                  <a:extLst>
                    <a:ext uri="{9D8B030D-6E8A-4147-A177-3AD203B41FA5}">
                      <a16:colId xmlns:a16="http://schemas.microsoft.com/office/drawing/2014/main" val="4147095924"/>
                    </a:ext>
                  </a:extLst>
                </a:gridCol>
                <a:gridCol w="1751330">
                  <a:extLst>
                    <a:ext uri="{9D8B030D-6E8A-4147-A177-3AD203B41FA5}">
                      <a16:colId xmlns:a16="http://schemas.microsoft.com/office/drawing/2014/main" val="938191967"/>
                    </a:ext>
                  </a:extLst>
                </a:gridCol>
                <a:gridCol w="601124">
                  <a:extLst>
                    <a:ext uri="{9D8B030D-6E8A-4147-A177-3AD203B41FA5}">
                      <a16:colId xmlns:a16="http://schemas.microsoft.com/office/drawing/2014/main" val="36034797"/>
                    </a:ext>
                  </a:extLst>
                </a:gridCol>
                <a:gridCol w="2976283">
                  <a:extLst>
                    <a:ext uri="{9D8B030D-6E8A-4147-A177-3AD203B41FA5}">
                      <a16:colId xmlns:a16="http://schemas.microsoft.com/office/drawing/2014/main" val="3771416924"/>
                    </a:ext>
                  </a:extLst>
                </a:gridCol>
              </a:tblGrid>
              <a:tr h="142290">
                <a:tc>
                  <a:txBody>
                    <a:bodyPr/>
                    <a:lstStyle/>
                    <a:p>
                      <a:r>
                        <a:rPr lang="en-IN" dirty="0"/>
                        <a:t>Customer-id</a:t>
                      </a:r>
                    </a:p>
                  </a:txBody>
                  <a:tcPr/>
                </a:tc>
                <a:tc>
                  <a:txBody>
                    <a:bodyPr/>
                    <a:lstStyle/>
                    <a:p>
                      <a:r>
                        <a:rPr lang="en-IN" dirty="0"/>
                        <a:t>Customer-name</a:t>
                      </a:r>
                    </a:p>
                  </a:txBody>
                  <a:tcPr/>
                </a:tc>
                <a:tc>
                  <a:txBody>
                    <a:bodyPr/>
                    <a:lstStyle/>
                    <a:p>
                      <a:r>
                        <a:rPr lang="en-IN" dirty="0"/>
                        <a:t>age</a:t>
                      </a:r>
                    </a:p>
                  </a:txBody>
                  <a:tcPr/>
                </a:tc>
                <a:tc>
                  <a:txBody>
                    <a:bodyPr/>
                    <a:lstStyle/>
                    <a:p>
                      <a:r>
                        <a:rPr lang="en-IN" dirty="0"/>
                        <a:t>Customer-segment</a:t>
                      </a:r>
                    </a:p>
                  </a:txBody>
                  <a:tcPr/>
                </a:tc>
                <a:extLst>
                  <a:ext uri="{0D108BD9-81ED-4DB2-BD59-A6C34878D82A}">
                    <a16:rowId xmlns:a16="http://schemas.microsoft.com/office/drawing/2014/main" val="1012277558"/>
                  </a:ext>
                </a:extLst>
              </a:tr>
              <a:tr h="208629">
                <a:tc>
                  <a:txBody>
                    <a:bodyPr/>
                    <a:lstStyle/>
                    <a:p>
                      <a:r>
                        <a:rPr lang="en-IN" dirty="0"/>
                        <a:t>201</a:t>
                      </a:r>
                    </a:p>
                  </a:txBody>
                  <a:tcPr anchor="ctr"/>
                </a:tc>
                <a:tc>
                  <a:txBody>
                    <a:bodyPr/>
                    <a:lstStyle/>
                    <a:p>
                      <a:r>
                        <a:rPr lang="en-IN" dirty="0"/>
                        <a:t>Ruchitha</a:t>
                      </a:r>
                    </a:p>
                  </a:txBody>
                  <a:tcPr anchor="ctr"/>
                </a:tc>
                <a:tc>
                  <a:txBody>
                    <a:bodyPr/>
                    <a:lstStyle/>
                    <a:p>
                      <a:r>
                        <a:rPr lang="en-IN" dirty="0"/>
                        <a:t>22</a:t>
                      </a:r>
                    </a:p>
                  </a:txBody>
                  <a:tcPr anchor="ctr"/>
                </a:tc>
                <a:tc>
                  <a:txBody>
                    <a:bodyPr/>
                    <a:lstStyle/>
                    <a:p>
                      <a:r>
                        <a:rPr lang="en-IN"/>
                        <a:t>youth</a:t>
                      </a:r>
                    </a:p>
                  </a:txBody>
                  <a:tcPr anchor="ctr"/>
                </a:tc>
                <a:extLst>
                  <a:ext uri="{0D108BD9-81ED-4DB2-BD59-A6C34878D82A}">
                    <a16:rowId xmlns:a16="http://schemas.microsoft.com/office/drawing/2014/main" val="3942679"/>
                  </a:ext>
                </a:extLst>
              </a:tr>
              <a:tr h="208629">
                <a:tc>
                  <a:txBody>
                    <a:bodyPr/>
                    <a:lstStyle/>
                    <a:p>
                      <a:r>
                        <a:rPr lang="en-IN"/>
                        <a:t>202</a:t>
                      </a:r>
                    </a:p>
                  </a:txBody>
                  <a:tcPr anchor="ctr"/>
                </a:tc>
                <a:tc>
                  <a:txBody>
                    <a:bodyPr/>
                    <a:lstStyle/>
                    <a:p>
                      <a:r>
                        <a:rPr lang="en-IN" dirty="0"/>
                        <a:t>Keerthana</a:t>
                      </a:r>
                    </a:p>
                  </a:txBody>
                  <a:tcPr anchor="ctr"/>
                </a:tc>
                <a:tc>
                  <a:txBody>
                    <a:bodyPr/>
                    <a:lstStyle/>
                    <a:p>
                      <a:r>
                        <a:rPr lang="en-IN"/>
                        <a:t>21</a:t>
                      </a:r>
                    </a:p>
                  </a:txBody>
                  <a:tcPr anchor="ctr"/>
                </a:tc>
                <a:tc>
                  <a:txBody>
                    <a:bodyPr/>
                    <a:lstStyle/>
                    <a:p>
                      <a:r>
                        <a:rPr lang="en-IN"/>
                        <a:t>youth</a:t>
                      </a:r>
                    </a:p>
                  </a:txBody>
                  <a:tcPr anchor="ctr"/>
                </a:tc>
                <a:extLst>
                  <a:ext uri="{0D108BD9-81ED-4DB2-BD59-A6C34878D82A}">
                    <a16:rowId xmlns:a16="http://schemas.microsoft.com/office/drawing/2014/main" val="1458243988"/>
                  </a:ext>
                </a:extLst>
              </a:tr>
              <a:tr h="208629">
                <a:tc>
                  <a:txBody>
                    <a:bodyPr/>
                    <a:lstStyle/>
                    <a:p>
                      <a:r>
                        <a:rPr lang="en-IN"/>
                        <a:t>203</a:t>
                      </a:r>
                    </a:p>
                  </a:txBody>
                  <a:tcPr anchor="ctr"/>
                </a:tc>
                <a:tc>
                  <a:txBody>
                    <a:bodyPr/>
                    <a:lstStyle/>
                    <a:p>
                      <a:r>
                        <a:rPr lang="en-IN"/>
                        <a:t>anusha</a:t>
                      </a:r>
                    </a:p>
                  </a:txBody>
                  <a:tcPr anchor="ctr"/>
                </a:tc>
                <a:tc>
                  <a:txBody>
                    <a:bodyPr/>
                    <a:lstStyle/>
                    <a:p>
                      <a:r>
                        <a:rPr lang="en-IN"/>
                        <a:t>21</a:t>
                      </a:r>
                    </a:p>
                  </a:txBody>
                  <a:tcPr anchor="ctr"/>
                </a:tc>
                <a:tc>
                  <a:txBody>
                    <a:bodyPr/>
                    <a:lstStyle/>
                    <a:p>
                      <a:r>
                        <a:rPr lang="en-IN" dirty="0"/>
                        <a:t>youth</a:t>
                      </a:r>
                    </a:p>
                  </a:txBody>
                  <a:tcPr anchor="ctr"/>
                </a:tc>
                <a:extLst>
                  <a:ext uri="{0D108BD9-81ED-4DB2-BD59-A6C34878D82A}">
                    <a16:rowId xmlns:a16="http://schemas.microsoft.com/office/drawing/2014/main" val="545755283"/>
                  </a:ext>
                </a:extLst>
              </a:tr>
              <a:tr h="208629">
                <a:tc>
                  <a:txBody>
                    <a:bodyPr/>
                    <a:lstStyle/>
                    <a:p>
                      <a:r>
                        <a:rPr lang="en-IN"/>
                        <a:t>204</a:t>
                      </a:r>
                    </a:p>
                  </a:txBody>
                  <a:tcPr anchor="ctr"/>
                </a:tc>
                <a:tc>
                  <a:txBody>
                    <a:bodyPr/>
                    <a:lstStyle/>
                    <a:p>
                      <a:r>
                        <a:rPr lang="en-IN"/>
                        <a:t>hemanth</a:t>
                      </a:r>
                    </a:p>
                  </a:txBody>
                  <a:tcPr anchor="ctr"/>
                </a:tc>
                <a:tc>
                  <a:txBody>
                    <a:bodyPr/>
                    <a:lstStyle/>
                    <a:p>
                      <a:r>
                        <a:rPr lang="en-IN"/>
                        <a:t>23</a:t>
                      </a:r>
                    </a:p>
                  </a:txBody>
                  <a:tcPr anchor="ctr"/>
                </a:tc>
                <a:tc>
                  <a:txBody>
                    <a:bodyPr/>
                    <a:lstStyle/>
                    <a:p>
                      <a:r>
                        <a:rPr lang="en-IN"/>
                        <a:t>youth</a:t>
                      </a:r>
                    </a:p>
                  </a:txBody>
                  <a:tcPr anchor="ctr"/>
                </a:tc>
                <a:extLst>
                  <a:ext uri="{0D108BD9-81ED-4DB2-BD59-A6C34878D82A}">
                    <a16:rowId xmlns:a16="http://schemas.microsoft.com/office/drawing/2014/main" val="904447599"/>
                  </a:ext>
                </a:extLst>
              </a:tr>
              <a:tr h="208629">
                <a:tc>
                  <a:txBody>
                    <a:bodyPr/>
                    <a:lstStyle/>
                    <a:p>
                      <a:r>
                        <a:rPr lang="en-IN"/>
                        <a:t>205</a:t>
                      </a:r>
                    </a:p>
                  </a:txBody>
                  <a:tcPr anchor="ctr"/>
                </a:tc>
                <a:tc>
                  <a:txBody>
                    <a:bodyPr/>
                    <a:lstStyle/>
                    <a:p>
                      <a:r>
                        <a:rPr lang="en-IN"/>
                        <a:t>sindhu</a:t>
                      </a:r>
                    </a:p>
                  </a:txBody>
                  <a:tcPr anchor="ctr"/>
                </a:tc>
                <a:tc>
                  <a:txBody>
                    <a:bodyPr/>
                    <a:lstStyle/>
                    <a:p>
                      <a:r>
                        <a:rPr lang="en-IN"/>
                        <a:t>24</a:t>
                      </a:r>
                    </a:p>
                  </a:txBody>
                  <a:tcPr anchor="ctr"/>
                </a:tc>
                <a:tc>
                  <a:txBody>
                    <a:bodyPr/>
                    <a:lstStyle/>
                    <a:p>
                      <a:r>
                        <a:rPr lang="en-IN"/>
                        <a:t>youth</a:t>
                      </a:r>
                    </a:p>
                  </a:txBody>
                  <a:tcPr anchor="ctr"/>
                </a:tc>
                <a:extLst>
                  <a:ext uri="{0D108BD9-81ED-4DB2-BD59-A6C34878D82A}">
                    <a16:rowId xmlns:a16="http://schemas.microsoft.com/office/drawing/2014/main" val="1429336305"/>
                  </a:ext>
                </a:extLst>
              </a:tr>
              <a:tr h="208629">
                <a:tc>
                  <a:txBody>
                    <a:bodyPr/>
                    <a:lstStyle/>
                    <a:p>
                      <a:r>
                        <a:rPr lang="en-IN"/>
                        <a:t>206</a:t>
                      </a:r>
                    </a:p>
                  </a:txBody>
                  <a:tcPr anchor="ctr"/>
                </a:tc>
                <a:tc>
                  <a:txBody>
                    <a:bodyPr/>
                    <a:lstStyle/>
                    <a:p>
                      <a:r>
                        <a:rPr lang="en-IN"/>
                        <a:t>vyshnavi</a:t>
                      </a:r>
                    </a:p>
                  </a:txBody>
                  <a:tcPr anchor="ctr"/>
                </a:tc>
                <a:tc>
                  <a:txBody>
                    <a:bodyPr/>
                    <a:lstStyle/>
                    <a:p>
                      <a:r>
                        <a:rPr lang="en-IN"/>
                        <a:t>25</a:t>
                      </a:r>
                    </a:p>
                  </a:txBody>
                  <a:tcPr anchor="ctr"/>
                </a:tc>
                <a:tc>
                  <a:txBody>
                    <a:bodyPr/>
                    <a:lstStyle/>
                    <a:p>
                      <a:r>
                        <a:rPr lang="en-IN"/>
                        <a:t>youth</a:t>
                      </a:r>
                    </a:p>
                  </a:txBody>
                  <a:tcPr anchor="ctr"/>
                </a:tc>
                <a:extLst>
                  <a:ext uri="{0D108BD9-81ED-4DB2-BD59-A6C34878D82A}">
                    <a16:rowId xmlns:a16="http://schemas.microsoft.com/office/drawing/2014/main" val="367882427"/>
                  </a:ext>
                </a:extLst>
              </a:tr>
              <a:tr h="208629">
                <a:tc>
                  <a:txBody>
                    <a:bodyPr/>
                    <a:lstStyle/>
                    <a:p>
                      <a:r>
                        <a:rPr lang="en-IN"/>
                        <a:t>207</a:t>
                      </a:r>
                    </a:p>
                  </a:txBody>
                  <a:tcPr anchor="ctr"/>
                </a:tc>
                <a:tc>
                  <a:txBody>
                    <a:bodyPr/>
                    <a:lstStyle/>
                    <a:p>
                      <a:r>
                        <a:rPr lang="en-IN"/>
                        <a:t>satyanarayana</a:t>
                      </a:r>
                    </a:p>
                  </a:txBody>
                  <a:tcPr anchor="ctr"/>
                </a:tc>
                <a:tc>
                  <a:txBody>
                    <a:bodyPr/>
                    <a:lstStyle/>
                    <a:p>
                      <a:r>
                        <a:rPr lang="en-IN"/>
                        <a:t>55</a:t>
                      </a:r>
                    </a:p>
                  </a:txBody>
                  <a:tcPr anchor="ctr"/>
                </a:tc>
                <a:tc>
                  <a:txBody>
                    <a:bodyPr/>
                    <a:lstStyle/>
                    <a:p>
                      <a:r>
                        <a:rPr lang="en-IN"/>
                        <a:t>oldage</a:t>
                      </a:r>
                    </a:p>
                  </a:txBody>
                  <a:tcPr anchor="ctr"/>
                </a:tc>
                <a:extLst>
                  <a:ext uri="{0D108BD9-81ED-4DB2-BD59-A6C34878D82A}">
                    <a16:rowId xmlns:a16="http://schemas.microsoft.com/office/drawing/2014/main" val="3930327534"/>
                  </a:ext>
                </a:extLst>
              </a:tr>
              <a:tr h="208629">
                <a:tc>
                  <a:txBody>
                    <a:bodyPr/>
                    <a:lstStyle/>
                    <a:p>
                      <a:r>
                        <a:rPr lang="en-IN"/>
                        <a:t>208</a:t>
                      </a:r>
                    </a:p>
                  </a:txBody>
                  <a:tcPr anchor="ctr"/>
                </a:tc>
                <a:tc>
                  <a:txBody>
                    <a:bodyPr/>
                    <a:lstStyle/>
                    <a:p>
                      <a:r>
                        <a:rPr lang="en-IN"/>
                        <a:t>anjaneyulu</a:t>
                      </a:r>
                    </a:p>
                  </a:txBody>
                  <a:tcPr anchor="ctr"/>
                </a:tc>
                <a:tc>
                  <a:txBody>
                    <a:bodyPr/>
                    <a:lstStyle/>
                    <a:p>
                      <a:r>
                        <a:rPr lang="en-IN"/>
                        <a:t>48</a:t>
                      </a:r>
                    </a:p>
                  </a:txBody>
                  <a:tcPr anchor="ctr"/>
                </a:tc>
                <a:tc>
                  <a:txBody>
                    <a:bodyPr/>
                    <a:lstStyle/>
                    <a:p>
                      <a:r>
                        <a:rPr lang="en-IN"/>
                        <a:t>middle age</a:t>
                      </a:r>
                    </a:p>
                  </a:txBody>
                  <a:tcPr anchor="ctr"/>
                </a:tc>
                <a:extLst>
                  <a:ext uri="{0D108BD9-81ED-4DB2-BD59-A6C34878D82A}">
                    <a16:rowId xmlns:a16="http://schemas.microsoft.com/office/drawing/2014/main" val="3383994372"/>
                  </a:ext>
                </a:extLst>
              </a:tr>
              <a:tr h="208629">
                <a:tc>
                  <a:txBody>
                    <a:bodyPr/>
                    <a:lstStyle/>
                    <a:p>
                      <a:r>
                        <a:rPr lang="en-IN"/>
                        <a:t>209</a:t>
                      </a:r>
                    </a:p>
                  </a:txBody>
                  <a:tcPr anchor="ctr"/>
                </a:tc>
                <a:tc>
                  <a:txBody>
                    <a:bodyPr/>
                    <a:lstStyle/>
                    <a:p>
                      <a:r>
                        <a:rPr lang="en-IN"/>
                        <a:t>saikiran</a:t>
                      </a:r>
                    </a:p>
                  </a:txBody>
                  <a:tcPr anchor="ctr"/>
                </a:tc>
                <a:tc>
                  <a:txBody>
                    <a:bodyPr/>
                    <a:lstStyle/>
                    <a:p>
                      <a:r>
                        <a:rPr lang="en-IN"/>
                        <a:t>35</a:t>
                      </a:r>
                    </a:p>
                  </a:txBody>
                  <a:tcPr anchor="ctr"/>
                </a:tc>
                <a:tc>
                  <a:txBody>
                    <a:bodyPr/>
                    <a:lstStyle/>
                    <a:p>
                      <a:r>
                        <a:rPr lang="en-IN"/>
                        <a:t>middle age</a:t>
                      </a:r>
                    </a:p>
                  </a:txBody>
                  <a:tcPr anchor="ctr"/>
                </a:tc>
                <a:extLst>
                  <a:ext uri="{0D108BD9-81ED-4DB2-BD59-A6C34878D82A}">
                    <a16:rowId xmlns:a16="http://schemas.microsoft.com/office/drawing/2014/main" val="1055100711"/>
                  </a:ext>
                </a:extLst>
              </a:tr>
              <a:tr h="208629">
                <a:tc>
                  <a:txBody>
                    <a:bodyPr/>
                    <a:lstStyle/>
                    <a:p>
                      <a:r>
                        <a:rPr lang="en-IN" dirty="0"/>
                        <a:t>210</a:t>
                      </a:r>
                    </a:p>
                  </a:txBody>
                  <a:tcPr anchor="ctr"/>
                </a:tc>
                <a:tc>
                  <a:txBody>
                    <a:bodyPr/>
                    <a:lstStyle/>
                    <a:p>
                      <a:r>
                        <a:rPr lang="en-IN"/>
                        <a:t>srinidhi</a:t>
                      </a:r>
                    </a:p>
                  </a:txBody>
                  <a:tcPr anchor="ctr"/>
                </a:tc>
                <a:tc>
                  <a:txBody>
                    <a:bodyPr/>
                    <a:lstStyle/>
                    <a:p>
                      <a:r>
                        <a:rPr lang="en-IN"/>
                        <a:t>60</a:t>
                      </a:r>
                    </a:p>
                  </a:txBody>
                  <a:tcPr anchor="ctr"/>
                </a:tc>
                <a:tc>
                  <a:txBody>
                    <a:bodyPr/>
                    <a:lstStyle/>
                    <a:p>
                      <a:r>
                        <a:rPr lang="en-IN" dirty="0"/>
                        <a:t>Old age</a:t>
                      </a:r>
                    </a:p>
                  </a:txBody>
                  <a:tcPr anchor="ctr"/>
                </a:tc>
                <a:extLst>
                  <a:ext uri="{0D108BD9-81ED-4DB2-BD59-A6C34878D82A}">
                    <a16:rowId xmlns:a16="http://schemas.microsoft.com/office/drawing/2014/main" val="3492416309"/>
                  </a:ext>
                </a:extLst>
              </a:tr>
            </a:tbl>
          </a:graphicData>
        </a:graphic>
      </p:graphicFrame>
    </p:spTree>
    <p:extLst>
      <p:ext uri="{BB962C8B-B14F-4D97-AF65-F5344CB8AC3E}">
        <p14:creationId xmlns:p14="http://schemas.microsoft.com/office/powerpoint/2010/main" val="21131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35449D-53E6-C564-8B81-3CD578F654FC}"/>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graphicFrame>
        <p:nvGraphicFramePr>
          <p:cNvPr id="6" name="Table 6">
            <a:extLst>
              <a:ext uri="{FF2B5EF4-FFF2-40B4-BE49-F238E27FC236}">
                <a16:creationId xmlns:a16="http://schemas.microsoft.com/office/drawing/2014/main" id="{ACEEDB6B-98AD-07D0-FF96-F207D29A5749}"/>
              </a:ext>
            </a:extLst>
          </p:cNvPr>
          <p:cNvGraphicFramePr>
            <a:graphicFrameLocks noGrp="1"/>
          </p:cNvGraphicFramePr>
          <p:nvPr>
            <p:extLst>
              <p:ext uri="{D42A27DB-BD31-4B8C-83A1-F6EECF244321}">
                <p14:modId xmlns:p14="http://schemas.microsoft.com/office/powerpoint/2010/main" val="1539179496"/>
              </p:ext>
            </p:extLst>
          </p:nvPr>
        </p:nvGraphicFramePr>
        <p:xfrm>
          <a:off x="7467601" y="438174"/>
          <a:ext cx="1676399" cy="2990826"/>
        </p:xfrm>
        <a:graphic>
          <a:graphicData uri="http://schemas.openxmlformats.org/drawingml/2006/table">
            <a:tbl>
              <a:tblPr firstRow="1" bandRow="1">
                <a:tableStyleId>{5C22544A-7EE6-4342-B048-85BDC9FD1C3A}</a:tableStyleId>
              </a:tblPr>
              <a:tblGrid>
                <a:gridCol w="1676399">
                  <a:extLst>
                    <a:ext uri="{9D8B030D-6E8A-4147-A177-3AD203B41FA5}">
                      <a16:colId xmlns:a16="http://schemas.microsoft.com/office/drawing/2014/main" val="769096021"/>
                    </a:ext>
                  </a:extLst>
                </a:gridCol>
              </a:tblGrid>
              <a:tr h="295529">
                <a:tc>
                  <a:txBody>
                    <a:bodyPr/>
                    <a:lstStyle/>
                    <a:p>
                      <a:r>
                        <a:rPr lang="en-IN" dirty="0"/>
                        <a:t>city</a:t>
                      </a:r>
                    </a:p>
                  </a:txBody>
                  <a:tcPr/>
                </a:tc>
                <a:extLst>
                  <a:ext uri="{0D108BD9-81ED-4DB2-BD59-A6C34878D82A}">
                    <a16:rowId xmlns:a16="http://schemas.microsoft.com/office/drawing/2014/main" val="3908451529"/>
                  </a:ext>
                </a:extLst>
              </a:tr>
              <a:tr h="370840">
                <a:tc>
                  <a:txBody>
                    <a:bodyPr/>
                    <a:lstStyle/>
                    <a:p>
                      <a:r>
                        <a:rPr lang="en-IN" dirty="0"/>
                        <a:t>Edulabad</a:t>
                      </a:r>
                    </a:p>
                  </a:txBody>
                  <a:tcPr anchor="ctr"/>
                </a:tc>
                <a:extLst>
                  <a:ext uri="{0D108BD9-81ED-4DB2-BD59-A6C34878D82A}">
                    <a16:rowId xmlns:a16="http://schemas.microsoft.com/office/drawing/2014/main" val="2986688899"/>
                  </a:ext>
                </a:extLst>
              </a:tr>
              <a:tr h="370840">
                <a:tc>
                  <a:txBody>
                    <a:bodyPr/>
                    <a:lstStyle/>
                    <a:p>
                      <a:r>
                        <a:rPr lang="en-IN"/>
                        <a:t>hyderabad</a:t>
                      </a:r>
                    </a:p>
                  </a:txBody>
                  <a:tcPr anchor="ctr"/>
                </a:tc>
                <a:extLst>
                  <a:ext uri="{0D108BD9-81ED-4DB2-BD59-A6C34878D82A}">
                    <a16:rowId xmlns:a16="http://schemas.microsoft.com/office/drawing/2014/main" val="1338783078"/>
                  </a:ext>
                </a:extLst>
              </a:tr>
              <a:tr h="400026">
                <a:tc>
                  <a:txBody>
                    <a:bodyPr/>
                    <a:lstStyle/>
                    <a:p>
                      <a:r>
                        <a:rPr lang="en-IN"/>
                        <a:t>khammam</a:t>
                      </a:r>
                    </a:p>
                  </a:txBody>
                  <a:tcPr anchor="ctr"/>
                </a:tc>
                <a:extLst>
                  <a:ext uri="{0D108BD9-81ED-4DB2-BD59-A6C34878D82A}">
                    <a16:rowId xmlns:a16="http://schemas.microsoft.com/office/drawing/2014/main" val="177814660"/>
                  </a:ext>
                </a:extLst>
              </a:tr>
              <a:tr h="370840">
                <a:tc>
                  <a:txBody>
                    <a:bodyPr/>
                    <a:lstStyle/>
                    <a:p>
                      <a:r>
                        <a:rPr lang="en-IN"/>
                        <a:t>mahabubnagar</a:t>
                      </a:r>
                    </a:p>
                  </a:txBody>
                  <a:tcPr anchor="ctr"/>
                </a:tc>
                <a:extLst>
                  <a:ext uri="{0D108BD9-81ED-4DB2-BD59-A6C34878D82A}">
                    <a16:rowId xmlns:a16="http://schemas.microsoft.com/office/drawing/2014/main" val="3277552998"/>
                  </a:ext>
                </a:extLst>
              </a:tr>
              <a:tr h="370840">
                <a:tc>
                  <a:txBody>
                    <a:bodyPr/>
                    <a:lstStyle/>
                    <a:p>
                      <a:r>
                        <a:rPr lang="en-IN"/>
                        <a:t>shadnagar</a:t>
                      </a:r>
                    </a:p>
                  </a:txBody>
                  <a:tcPr anchor="ctr"/>
                </a:tc>
                <a:extLst>
                  <a:ext uri="{0D108BD9-81ED-4DB2-BD59-A6C34878D82A}">
                    <a16:rowId xmlns:a16="http://schemas.microsoft.com/office/drawing/2014/main" val="3336638415"/>
                  </a:ext>
                </a:extLst>
              </a:tr>
              <a:tr h="370840">
                <a:tc>
                  <a:txBody>
                    <a:bodyPr/>
                    <a:lstStyle/>
                    <a:p>
                      <a:r>
                        <a:rPr lang="en-IN"/>
                        <a:t>tadicherla</a:t>
                      </a:r>
                    </a:p>
                  </a:txBody>
                  <a:tcPr anchor="ctr"/>
                </a:tc>
                <a:extLst>
                  <a:ext uri="{0D108BD9-81ED-4DB2-BD59-A6C34878D82A}">
                    <a16:rowId xmlns:a16="http://schemas.microsoft.com/office/drawing/2014/main" val="42152852"/>
                  </a:ext>
                </a:extLst>
              </a:tr>
              <a:tr h="370840">
                <a:tc>
                  <a:txBody>
                    <a:bodyPr/>
                    <a:lstStyle/>
                    <a:p>
                      <a:r>
                        <a:rPr lang="en-IN" dirty="0"/>
                        <a:t>Tirupati</a:t>
                      </a:r>
                    </a:p>
                  </a:txBody>
                  <a:tcPr anchor="ctr"/>
                </a:tc>
                <a:extLst>
                  <a:ext uri="{0D108BD9-81ED-4DB2-BD59-A6C34878D82A}">
                    <a16:rowId xmlns:a16="http://schemas.microsoft.com/office/drawing/2014/main" val="171177125"/>
                  </a:ext>
                </a:extLst>
              </a:tr>
            </a:tbl>
          </a:graphicData>
        </a:graphic>
      </p:graphicFrame>
      <p:sp>
        <p:nvSpPr>
          <p:cNvPr id="8" name="TextBox 7">
            <a:extLst>
              <a:ext uri="{FF2B5EF4-FFF2-40B4-BE49-F238E27FC236}">
                <a16:creationId xmlns:a16="http://schemas.microsoft.com/office/drawing/2014/main" id="{6003F1C3-8CBF-849C-CED1-88A0FE2490C0}"/>
              </a:ext>
            </a:extLst>
          </p:cNvPr>
          <p:cNvSpPr txBox="1"/>
          <p:nvPr/>
        </p:nvSpPr>
        <p:spPr>
          <a:xfrm>
            <a:off x="797859" y="581287"/>
            <a:ext cx="4912659" cy="707886"/>
          </a:xfrm>
          <a:prstGeom prst="rect">
            <a:avLst/>
          </a:prstGeom>
        </p:spPr>
        <p:txBody>
          <a:bodyPr wrap="square" rtlCol="0">
            <a:spAutoFit/>
          </a:bodyPr>
          <a:lstStyle/>
          <a:p>
            <a:pPr marL="342900" indent="-342900" algn="just">
              <a:lnSpc>
                <a:spcPct val="100000"/>
              </a:lnSpc>
              <a:spcBef>
                <a:spcPts val="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 find from which different cities orders had placed using distinct</a:t>
            </a:r>
            <a:endParaRPr lang="en-IN" sz="2000" dirty="0">
              <a:solidFill>
                <a:prstClr val="white"/>
              </a:solidFill>
              <a:latin typeface="Times New Roman" panose="02020603050405020304" pitchFamily="18" charset="0"/>
              <a:ea typeface="微软雅黑"/>
              <a:cs typeface="Times New Roman" panose="02020603050405020304" pitchFamily="18" charset="0"/>
            </a:endParaRPr>
          </a:p>
        </p:txBody>
      </p:sp>
      <p:graphicFrame>
        <p:nvGraphicFramePr>
          <p:cNvPr id="9" name="Table 8">
            <a:extLst>
              <a:ext uri="{FF2B5EF4-FFF2-40B4-BE49-F238E27FC236}">
                <a16:creationId xmlns:a16="http://schemas.microsoft.com/office/drawing/2014/main" id="{B77E6EC0-4177-772A-4BA1-12F136AED7DB}"/>
              </a:ext>
            </a:extLst>
          </p:cNvPr>
          <p:cNvGraphicFramePr>
            <a:graphicFrameLocks noGrp="1"/>
          </p:cNvGraphicFramePr>
          <p:nvPr>
            <p:extLst>
              <p:ext uri="{D42A27DB-BD31-4B8C-83A1-F6EECF244321}">
                <p14:modId xmlns:p14="http://schemas.microsoft.com/office/powerpoint/2010/main" val="2986751111"/>
              </p:ext>
            </p:extLst>
          </p:nvPr>
        </p:nvGraphicFramePr>
        <p:xfrm>
          <a:off x="7501964" y="3992245"/>
          <a:ext cx="1607671" cy="2590800"/>
        </p:xfrm>
        <a:graphic>
          <a:graphicData uri="http://schemas.openxmlformats.org/drawingml/2006/table">
            <a:tbl>
              <a:tblPr firstRow="1" bandRow="1">
                <a:tableStyleId>{5C22544A-7EE6-4342-B048-85BDC9FD1C3A}</a:tableStyleId>
              </a:tblPr>
              <a:tblGrid>
                <a:gridCol w="1607671">
                  <a:extLst>
                    <a:ext uri="{9D8B030D-6E8A-4147-A177-3AD203B41FA5}">
                      <a16:colId xmlns:a16="http://schemas.microsoft.com/office/drawing/2014/main" val="2868757428"/>
                    </a:ext>
                  </a:extLst>
                </a:gridCol>
              </a:tblGrid>
              <a:tr h="277583">
                <a:tc>
                  <a:txBody>
                    <a:bodyPr/>
                    <a:lstStyle/>
                    <a:p>
                      <a:r>
                        <a:rPr lang="en-IN" dirty="0"/>
                        <a:t>Delivery time</a:t>
                      </a:r>
                    </a:p>
                  </a:txBody>
                  <a:tcPr/>
                </a:tc>
                <a:extLst>
                  <a:ext uri="{0D108BD9-81ED-4DB2-BD59-A6C34878D82A}">
                    <a16:rowId xmlns:a16="http://schemas.microsoft.com/office/drawing/2014/main" val="3783858732"/>
                  </a:ext>
                </a:extLst>
              </a:tr>
              <a:tr h="370840">
                <a:tc>
                  <a:txBody>
                    <a:bodyPr/>
                    <a:lstStyle/>
                    <a:p>
                      <a:r>
                        <a:rPr lang="en-IN" dirty="0"/>
                        <a:t>4</a:t>
                      </a:r>
                    </a:p>
                  </a:txBody>
                  <a:tcPr anchor="ctr"/>
                </a:tc>
                <a:extLst>
                  <a:ext uri="{0D108BD9-81ED-4DB2-BD59-A6C34878D82A}">
                    <a16:rowId xmlns:a16="http://schemas.microsoft.com/office/drawing/2014/main" val="3139998086"/>
                  </a:ext>
                </a:extLst>
              </a:tr>
              <a:tr h="370840">
                <a:tc>
                  <a:txBody>
                    <a:bodyPr/>
                    <a:lstStyle/>
                    <a:p>
                      <a:r>
                        <a:rPr lang="en-IN"/>
                        <a:t>14</a:t>
                      </a:r>
                    </a:p>
                  </a:txBody>
                  <a:tcPr anchor="ctr"/>
                </a:tc>
                <a:extLst>
                  <a:ext uri="{0D108BD9-81ED-4DB2-BD59-A6C34878D82A}">
                    <a16:rowId xmlns:a16="http://schemas.microsoft.com/office/drawing/2014/main" val="943606797"/>
                  </a:ext>
                </a:extLst>
              </a:tr>
              <a:tr h="370840">
                <a:tc>
                  <a:txBody>
                    <a:bodyPr/>
                    <a:lstStyle/>
                    <a:p>
                      <a:r>
                        <a:rPr lang="en-IN"/>
                        <a:t>7</a:t>
                      </a:r>
                    </a:p>
                  </a:txBody>
                  <a:tcPr anchor="ctr"/>
                </a:tc>
                <a:extLst>
                  <a:ext uri="{0D108BD9-81ED-4DB2-BD59-A6C34878D82A}">
                    <a16:rowId xmlns:a16="http://schemas.microsoft.com/office/drawing/2014/main" val="2575346679"/>
                  </a:ext>
                </a:extLst>
              </a:tr>
              <a:tr h="370840">
                <a:tc>
                  <a:txBody>
                    <a:bodyPr/>
                    <a:lstStyle/>
                    <a:p>
                      <a:r>
                        <a:rPr lang="en-IN"/>
                        <a:t>6</a:t>
                      </a:r>
                    </a:p>
                  </a:txBody>
                  <a:tcPr anchor="ctr"/>
                </a:tc>
                <a:extLst>
                  <a:ext uri="{0D108BD9-81ED-4DB2-BD59-A6C34878D82A}">
                    <a16:rowId xmlns:a16="http://schemas.microsoft.com/office/drawing/2014/main" val="2630220127"/>
                  </a:ext>
                </a:extLst>
              </a:tr>
              <a:tr h="370840">
                <a:tc>
                  <a:txBody>
                    <a:bodyPr/>
                    <a:lstStyle/>
                    <a:p>
                      <a:r>
                        <a:rPr lang="en-IN"/>
                        <a:t>4</a:t>
                      </a:r>
                    </a:p>
                  </a:txBody>
                  <a:tcPr anchor="ctr"/>
                </a:tc>
                <a:extLst>
                  <a:ext uri="{0D108BD9-81ED-4DB2-BD59-A6C34878D82A}">
                    <a16:rowId xmlns:a16="http://schemas.microsoft.com/office/drawing/2014/main" val="3395484042"/>
                  </a:ext>
                </a:extLst>
              </a:tr>
              <a:tr h="370840">
                <a:tc>
                  <a:txBody>
                    <a:bodyPr/>
                    <a:lstStyle/>
                    <a:p>
                      <a:r>
                        <a:rPr lang="en-IN" dirty="0"/>
                        <a:t>5</a:t>
                      </a:r>
                    </a:p>
                  </a:txBody>
                  <a:tcPr anchor="ctr"/>
                </a:tc>
                <a:extLst>
                  <a:ext uri="{0D108BD9-81ED-4DB2-BD59-A6C34878D82A}">
                    <a16:rowId xmlns:a16="http://schemas.microsoft.com/office/drawing/2014/main" val="204650552"/>
                  </a:ext>
                </a:extLst>
              </a:tr>
            </a:tbl>
          </a:graphicData>
        </a:graphic>
      </p:graphicFrame>
      <p:sp>
        <p:nvSpPr>
          <p:cNvPr id="10" name="TextBox 9">
            <a:extLst>
              <a:ext uri="{FF2B5EF4-FFF2-40B4-BE49-F238E27FC236}">
                <a16:creationId xmlns:a16="http://schemas.microsoft.com/office/drawing/2014/main" id="{F55ED082-E81B-F255-708C-EA90F67E57A2}"/>
              </a:ext>
            </a:extLst>
          </p:cNvPr>
          <p:cNvSpPr txBox="1"/>
          <p:nvPr/>
        </p:nvSpPr>
        <p:spPr>
          <a:xfrm>
            <a:off x="797859" y="4276165"/>
            <a:ext cx="5226423" cy="1292662"/>
          </a:xfrm>
          <a:prstGeom prst="rect">
            <a:avLst/>
          </a:prstGeom>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ea typeface="微软雅黑"/>
                <a:cs typeface="Times New Roman" panose="02020603050405020304" pitchFamily="18" charset="0"/>
              </a:rPr>
              <a:t>To find the delivery time between ordered and delivery date ,that information which is not available in the data</a:t>
            </a:r>
            <a:endParaRPr lang="en-IN" sz="2000" dirty="0">
              <a:latin typeface="Times New Roman" panose="02020603050405020304" pitchFamily="18" charset="0"/>
              <a:ea typeface="微软雅黑"/>
              <a:cs typeface="Times New Roman" panose="02020603050405020304" pitchFamily="18"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13321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84E9-986E-9CFB-E760-8A909EE4057F}"/>
              </a:ext>
            </a:extLst>
          </p:cNvPr>
          <p:cNvSpPr>
            <a:spLocks noGrp="1"/>
          </p:cNvSpPr>
          <p:nvPr>
            <p:ph type="title"/>
          </p:nvPr>
        </p:nvSpPr>
        <p:spPr>
          <a:xfrm>
            <a:off x="581709" y="721538"/>
            <a:ext cx="10889796" cy="739709"/>
          </a:xfrm>
        </p:spPr>
        <p:txBody>
          <a:bodyPr/>
          <a:lstStyle/>
          <a:p>
            <a:pPr marL="571500" indent="-571500">
              <a:buFont typeface="Wingdings" panose="05000000000000000000" pitchFamily="2" charset="2"/>
              <a:buChar char="Ø"/>
            </a:pPr>
            <a:r>
              <a:rPr lang="en-IN" sz="4000" b="0" dirty="0">
                <a:latin typeface="Times New Roman" panose="02020603050405020304" pitchFamily="18" charset="0"/>
                <a:cs typeface="Times New Roman" panose="02020603050405020304" pitchFamily="18" charset="0"/>
              </a:rPr>
              <a:t>Join operation</a:t>
            </a:r>
          </a:p>
        </p:txBody>
      </p:sp>
      <p:graphicFrame>
        <p:nvGraphicFramePr>
          <p:cNvPr id="6" name="Table 6">
            <a:extLst>
              <a:ext uri="{FF2B5EF4-FFF2-40B4-BE49-F238E27FC236}">
                <a16:creationId xmlns:a16="http://schemas.microsoft.com/office/drawing/2014/main" id="{C5DA9804-292F-3B2A-0A39-839BA47DDA5B}"/>
              </a:ext>
            </a:extLst>
          </p:cNvPr>
          <p:cNvGraphicFramePr>
            <a:graphicFrameLocks noGrp="1"/>
          </p:cNvGraphicFramePr>
          <p:nvPr>
            <p:ph type="tbl" sz="quarter" idx="27"/>
            <p:extLst>
              <p:ext uri="{D42A27DB-BD31-4B8C-83A1-F6EECF244321}">
                <p14:modId xmlns:p14="http://schemas.microsoft.com/office/powerpoint/2010/main" val="2473558011"/>
              </p:ext>
            </p:extLst>
          </p:nvPr>
        </p:nvGraphicFramePr>
        <p:xfrm>
          <a:off x="581025" y="1614488"/>
          <a:ext cx="10890246" cy="2595880"/>
        </p:xfrm>
        <a:graphic>
          <a:graphicData uri="http://schemas.openxmlformats.org/drawingml/2006/table">
            <a:tbl>
              <a:tblPr firstRow="1" bandRow="1">
                <a:tableStyleId>{5C22544A-7EE6-4342-B048-85BDC9FD1C3A}</a:tableStyleId>
              </a:tblPr>
              <a:tblGrid>
                <a:gridCol w="1815041">
                  <a:extLst>
                    <a:ext uri="{9D8B030D-6E8A-4147-A177-3AD203B41FA5}">
                      <a16:colId xmlns:a16="http://schemas.microsoft.com/office/drawing/2014/main" val="3785061126"/>
                    </a:ext>
                  </a:extLst>
                </a:gridCol>
                <a:gridCol w="1815041">
                  <a:extLst>
                    <a:ext uri="{9D8B030D-6E8A-4147-A177-3AD203B41FA5}">
                      <a16:colId xmlns:a16="http://schemas.microsoft.com/office/drawing/2014/main" val="1712963168"/>
                    </a:ext>
                  </a:extLst>
                </a:gridCol>
                <a:gridCol w="1815041">
                  <a:extLst>
                    <a:ext uri="{9D8B030D-6E8A-4147-A177-3AD203B41FA5}">
                      <a16:colId xmlns:a16="http://schemas.microsoft.com/office/drawing/2014/main" val="3817656288"/>
                    </a:ext>
                  </a:extLst>
                </a:gridCol>
                <a:gridCol w="1815041">
                  <a:extLst>
                    <a:ext uri="{9D8B030D-6E8A-4147-A177-3AD203B41FA5}">
                      <a16:colId xmlns:a16="http://schemas.microsoft.com/office/drawing/2014/main" val="356181632"/>
                    </a:ext>
                  </a:extLst>
                </a:gridCol>
                <a:gridCol w="1815041">
                  <a:extLst>
                    <a:ext uri="{9D8B030D-6E8A-4147-A177-3AD203B41FA5}">
                      <a16:colId xmlns:a16="http://schemas.microsoft.com/office/drawing/2014/main" val="2178376624"/>
                    </a:ext>
                  </a:extLst>
                </a:gridCol>
                <a:gridCol w="1815041">
                  <a:extLst>
                    <a:ext uri="{9D8B030D-6E8A-4147-A177-3AD203B41FA5}">
                      <a16:colId xmlns:a16="http://schemas.microsoft.com/office/drawing/2014/main" val="3621279183"/>
                    </a:ext>
                  </a:extLst>
                </a:gridCol>
              </a:tblGrid>
              <a:tr h="370840">
                <a:tc>
                  <a:txBody>
                    <a:bodyPr/>
                    <a:lstStyle/>
                    <a:p>
                      <a:r>
                        <a:rPr lang="en-IN" dirty="0"/>
                        <a:t>order id</a:t>
                      </a:r>
                    </a:p>
                  </a:txBody>
                  <a:tcPr/>
                </a:tc>
                <a:tc>
                  <a:txBody>
                    <a:bodyPr/>
                    <a:lstStyle/>
                    <a:p>
                      <a:r>
                        <a:rPr lang="en-IN" dirty="0"/>
                        <a:t>productid</a:t>
                      </a:r>
                    </a:p>
                  </a:txBody>
                  <a:tcPr/>
                </a:tc>
                <a:tc>
                  <a:txBody>
                    <a:bodyPr/>
                    <a:lstStyle/>
                    <a:p>
                      <a:r>
                        <a:rPr lang="en-IN" dirty="0"/>
                        <a:t>Customer id</a:t>
                      </a:r>
                    </a:p>
                  </a:txBody>
                  <a:tcPr/>
                </a:tc>
                <a:tc>
                  <a:txBody>
                    <a:bodyPr/>
                    <a:lstStyle/>
                    <a:p>
                      <a:r>
                        <a:rPr lang="en-IN" dirty="0"/>
                        <a:t>amount</a:t>
                      </a:r>
                    </a:p>
                  </a:txBody>
                  <a:tcPr/>
                </a:tc>
                <a:tc>
                  <a:txBody>
                    <a:bodyPr/>
                    <a:lstStyle/>
                    <a:p>
                      <a:r>
                        <a:rPr lang="en-IN" dirty="0"/>
                        <a:t>status</a:t>
                      </a:r>
                    </a:p>
                  </a:txBody>
                  <a:tcPr/>
                </a:tc>
                <a:tc>
                  <a:txBody>
                    <a:bodyPr/>
                    <a:lstStyle/>
                    <a:p>
                      <a:r>
                        <a:rPr lang="en-IN" dirty="0"/>
                        <a:t>name</a:t>
                      </a:r>
                    </a:p>
                  </a:txBody>
                  <a:tcPr/>
                </a:tc>
                <a:extLst>
                  <a:ext uri="{0D108BD9-81ED-4DB2-BD59-A6C34878D82A}">
                    <a16:rowId xmlns:a16="http://schemas.microsoft.com/office/drawing/2014/main" val="18495744"/>
                  </a:ext>
                </a:extLst>
              </a:tr>
              <a:tr h="370840">
                <a:tc>
                  <a:txBody>
                    <a:bodyPr/>
                    <a:lstStyle/>
                    <a:p>
                      <a:r>
                        <a:rPr lang="en-IN" dirty="0"/>
                        <a:t>101</a:t>
                      </a:r>
                    </a:p>
                  </a:txBody>
                  <a:tcPr anchor="ctr"/>
                </a:tc>
                <a:tc>
                  <a:txBody>
                    <a:bodyPr/>
                    <a:lstStyle/>
                    <a:p>
                      <a:r>
                        <a:rPr lang="en-IN"/>
                        <a:t>9</a:t>
                      </a:r>
                    </a:p>
                  </a:txBody>
                  <a:tcPr anchor="ctr"/>
                </a:tc>
                <a:tc>
                  <a:txBody>
                    <a:bodyPr/>
                    <a:lstStyle/>
                    <a:p>
                      <a:r>
                        <a:rPr lang="en-IN"/>
                        <a:t>209</a:t>
                      </a:r>
                    </a:p>
                  </a:txBody>
                  <a:tcPr anchor="ctr"/>
                </a:tc>
                <a:tc>
                  <a:txBody>
                    <a:bodyPr/>
                    <a:lstStyle/>
                    <a:p>
                      <a:r>
                        <a:rPr lang="en-IN"/>
                        <a:t>3850</a:t>
                      </a:r>
                    </a:p>
                  </a:txBody>
                  <a:tcPr anchor="ctr"/>
                </a:tc>
                <a:tc>
                  <a:txBody>
                    <a:bodyPr/>
                    <a:lstStyle/>
                    <a:p>
                      <a:r>
                        <a:rPr lang="en-IN"/>
                        <a:t>delivered</a:t>
                      </a:r>
                    </a:p>
                  </a:txBody>
                  <a:tcPr anchor="ctr"/>
                </a:tc>
                <a:tc>
                  <a:txBody>
                    <a:bodyPr/>
                    <a:lstStyle/>
                    <a:p>
                      <a:r>
                        <a:rPr lang="en-IN"/>
                        <a:t>saikiran</a:t>
                      </a:r>
                    </a:p>
                  </a:txBody>
                  <a:tcPr anchor="ctr"/>
                </a:tc>
                <a:extLst>
                  <a:ext uri="{0D108BD9-81ED-4DB2-BD59-A6C34878D82A}">
                    <a16:rowId xmlns:a16="http://schemas.microsoft.com/office/drawing/2014/main" val="3646350718"/>
                  </a:ext>
                </a:extLst>
              </a:tr>
              <a:tr h="370840">
                <a:tc>
                  <a:txBody>
                    <a:bodyPr/>
                    <a:lstStyle/>
                    <a:p>
                      <a:r>
                        <a:rPr lang="en-IN"/>
                        <a:t>102</a:t>
                      </a:r>
                    </a:p>
                  </a:txBody>
                  <a:tcPr anchor="ctr"/>
                </a:tc>
                <a:tc>
                  <a:txBody>
                    <a:bodyPr/>
                    <a:lstStyle/>
                    <a:p>
                      <a:r>
                        <a:rPr lang="en-IN"/>
                        <a:t>5</a:t>
                      </a:r>
                    </a:p>
                  </a:txBody>
                  <a:tcPr anchor="ctr"/>
                </a:tc>
                <a:tc>
                  <a:txBody>
                    <a:bodyPr/>
                    <a:lstStyle/>
                    <a:p>
                      <a:r>
                        <a:rPr lang="en-IN"/>
                        <a:t>203</a:t>
                      </a:r>
                    </a:p>
                  </a:txBody>
                  <a:tcPr anchor="ctr"/>
                </a:tc>
                <a:tc>
                  <a:txBody>
                    <a:bodyPr/>
                    <a:lstStyle/>
                    <a:p>
                      <a:r>
                        <a:rPr lang="en-IN"/>
                        <a:t>3750</a:t>
                      </a:r>
                    </a:p>
                  </a:txBody>
                  <a:tcPr anchor="ctr"/>
                </a:tc>
                <a:tc>
                  <a:txBody>
                    <a:bodyPr/>
                    <a:lstStyle/>
                    <a:p>
                      <a:r>
                        <a:rPr lang="en-IN"/>
                        <a:t>delivered</a:t>
                      </a:r>
                    </a:p>
                  </a:txBody>
                  <a:tcPr anchor="ctr"/>
                </a:tc>
                <a:tc>
                  <a:txBody>
                    <a:bodyPr/>
                    <a:lstStyle/>
                    <a:p>
                      <a:r>
                        <a:rPr lang="en-IN"/>
                        <a:t>anusha</a:t>
                      </a:r>
                    </a:p>
                  </a:txBody>
                  <a:tcPr anchor="ctr"/>
                </a:tc>
                <a:extLst>
                  <a:ext uri="{0D108BD9-81ED-4DB2-BD59-A6C34878D82A}">
                    <a16:rowId xmlns:a16="http://schemas.microsoft.com/office/drawing/2014/main" val="1078717963"/>
                  </a:ext>
                </a:extLst>
              </a:tr>
              <a:tr h="370840">
                <a:tc>
                  <a:txBody>
                    <a:bodyPr/>
                    <a:lstStyle/>
                    <a:p>
                      <a:r>
                        <a:rPr lang="en-IN"/>
                        <a:t>103</a:t>
                      </a:r>
                    </a:p>
                  </a:txBody>
                  <a:tcPr anchor="ctr"/>
                </a:tc>
                <a:tc>
                  <a:txBody>
                    <a:bodyPr/>
                    <a:lstStyle/>
                    <a:p>
                      <a:r>
                        <a:rPr lang="en-IN"/>
                        <a:t>11</a:t>
                      </a:r>
                    </a:p>
                  </a:txBody>
                  <a:tcPr anchor="ctr"/>
                </a:tc>
                <a:tc>
                  <a:txBody>
                    <a:bodyPr/>
                    <a:lstStyle/>
                    <a:p>
                      <a:r>
                        <a:rPr lang="en-IN"/>
                        <a:t>207</a:t>
                      </a:r>
                    </a:p>
                  </a:txBody>
                  <a:tcPr anchor="ctr"/>
                </a:tc>
                <a:tc>
                  <a:txBody>
                    <a:bodyPr/>
                    <a:lstStyle/>
                    <a:p>
                      <a:r>
                        <a:rPr lang="en-IN"/>
                        <a:t>3599</a:t>
                      </a:r>
                    </a:p>
                  </a:txBody>
                  <a:tcPr anchor="ctr"/>
                </a:tc>
                <a:tc>
                  <a:txBody>
                    <a:bodyPr/>
                    <a:lstStyle/>
                    <a:p>
                      <a:r>
                        <a:rPr lang="en-IN"/>
                        <a:t>delivered</a:t>
                      </a:r>
                    </a:p>
                  </a:txBody>
                  <a:tcPr anchor="ctr"/>
                </a:tc>
                <a:tc>
                  <a:txBody>
                    <a:bodyPr/>
                    <a:lstStyle/>
                    <a:p>
                      <a:r>
                        <a:rPr lang="en-IN"/>
                        <a:t>satyanarayana</a:t>
                      </a:r>
                    </a:p>
                  </a:txBody>
                  <a:tcPr anchor="ctr"/>
                </a:tc>
                <a:extLst>
                  <a:ext uri="{0D108BD9-81ED-4DB2-BD59-A6C34878D82A}">
                    <a16:rowId xmlns:a16="http://schemas.microsoft.com/office/drawing/2014/main" val="3701270364"/>
                  </a:ext>
                </a:extLst>
              </a:tr>
              <a:tr h="370840">
                <a:tc>
                  <a:txBody>
                    <a:bodyPr/>
                    <a:lstStyle/>
                    <a:p>
                      <a:r>
                        <a:rPr lang="en-IN"/>
                        <a:t>104</a:t>
                      </a:r>
                    </a:p>
                  </a:txBody>
                  <a:tcPr anchor="ctr"/>
                </a:tc>
                <a:tc>
                  <a:txBody>
                    <a:bodyPr/>
                    <a:lstStyle/>
                    <a:p>
                      <a:r>
                        <a:rPr lang="en-IN"/>
                        <a:t>16</a:t>
                      </a:r>
                    </a:p>
                  </a:txBody>
                  <a:tcPr anchor="ctr"/>
                </a:tc>
                <a:tc>
                  <a:txBody>
                    <a:bodyPr/>
                    <a:lstStyle/>
                    <a:p>
                      <a:r>
                        <a:rPr lang="en-IN"/>
                        <a:t>204</a:t>
                      </a:r>
                    </a:p>
                  </a:txBody>
                  <a:tcPr anchor="ctr"/>
                </a:tc>
                <a:tc>
                  <a:txBody>
                    <a:bodyPr/>
                    <a:lstStyle/>
                    <a:p>
                      <a:r>
                        <a:rPr lang="en-IN"/>
                        <a:t>15996</a:t>
                      </a:r>
                    </a:p>
                  </a:txBody>
                  <a:tcPr anchor="ctr"/>
                </a:tc>
                <a:tc>
                  <a:txBody>
                    <a:bodyPr/>
                    <a:lstStyle/>
                    <a:p>
                      <a:r>
                        <a:rPr lang="en-IN"/>
                        <a:t>delivered</a:t>
                      </a:r>
                    </a:p>
                  </a:txBody>
                  <a:tcPr anchor="ctr"/>
                </a:tc>
                <a:tc>
                  <a:txBody>
                    <a:bodyPr/>
                    <a:lstStyle/>
                    <a:p>
                      <a:r>
                        <a:rPr lang="en-IN"/>
                        <a:t>hemanth</a:t>
                      </a:r>
                    </a:p>
                  </a:txBody>
                  <a:tcPr anchor="ctr"/>
                </a:tc>
                <a:extLst>
                  <a:ext uri="{0D108BD9-81ED-4DB2-BD59-A6C34878D82A}">
                    <a16:rowId xmlns:a16="http://schemas.microsoft.com/office/drawing/2014/main" val="107105226"/>
                  </a:ext>
                </a:extLst>
              </a:tr>
              <a:tr h="370840">
                <a:tc>
                  <a:txBody>
                    <a:bodyPr/>
                    <a:lstStyle/>
                    <a:p>
                      <a:r>
                        <a:rPr lang="en-IN"/>
                        <a:t>105</a:t>
                      </a:r>
                    </a:p>
                  </a:txBody>
                  <a:tcPr anchor="ctr"/>
                </a:tc>
                <a:tc>
                  <a:txBody>
                    <a:bodyPr/>
                    <a:lstStyle/>
                    <a:p>
                      <a:r>
                        <a:rPr lang="en-IN"/>
                        <a:t>7</a:t>
                      </a:r>
                    </a:p>
                  </a:txBody>
                  <a:tcPr anchor="ctr"/>
                </a:tc>
                <a:tc>
                  <a:txBody>
                    <a:bodyPr/>
                    <a:lstStyle/>
                    <a:p>
                      <a:r>
                        <a:rPr lang="en-IN"/>
                        <a:t>201</a:t>
                      </a:r>
                    </a:p>
                  </a:txBody>
                  <a:tcPr anchor="ctr"/>
                </a:tc>
                <a:tc>
                  <a:txBody>
                    <a:bodyPr/>
                    <a:lstStyle/>
                    <a:p>
                      <a:r>
                        <a:rPr lang="en-IN"/>
                        <a:t>135000</a:t>
                      </a:r>
                    </a:p>
                  </a:txBody>
                  <a:tcPr anchor="ctr"/>
                </a:tc>
                <a:tc>
                  <a:txBody>
                    <a:bodyPr/>
                    <a:lstStyle/>
                    <a:p>
                      <a:r>
                        <a:rPr lang="en-IN"/>
                        <a:t>delivered</a:t>
                      </a:r>
                    </a:p>
                  </a:txBody>
                  <a:tcPr anchor="ctr"/>
                </a:tc>
                <a:tc>
                  <a:txBody>
                    <a:bodyPr/>
                    <a:lstStyle/>
                    <a:p>
                      <a:r>
                        <a:rPr lang="en-IN" dirty="0"/>
                        <a:t>Ruchitha</a:t>
                      </a:r>
                    </a:p>
                  </a:txBody>
                  <a:tcPr anchor="ctr"/>
                </a:tc>
                <a:extLst>
                  <a:ext uri="{0D108BD9-81ED-4DB2-BD59-A6C34878D82A}">
                    <a16:rowId xmlns:a16="http://schemas.microsoft.com/office/drawing/2014/main" val="706358826"/>
                  </a:ext>
                </a:extLst>
              </a:tr>
              <a:tr h="370840">
                <a:tc>
                  <a:txBody>
                    <a:bodyPr/>
                    <a:lstStyle/>
                    <a:p>
                      <a:r>
                        <a:rPr lang="en-IN"/>
                        <a:t>106</a:t>
                      </a:r>
                    </a:p>
                  </a:txBody>
                  <a:tcPr anchor="ctr"/>
                </a:tc>
                <a:tc>
                  <a:txBody>
                    <a:bodyPr/>
                    <a:lstStyle/>
                    <a:p>
                      <a:r>
                        <a:rPr lang="en-IN"/>
                        <a:t>7</a:t>
                      </a:r>
                    </a:p>
                  </a:txBody>
                  <a:tcPr anchor="ctr"/>
                </a:tc>
                <a:tc>
                  <a:txBody>
                    <a:bodyPr/>
                    <a:lstStyle/>
                    <a:p>
                      <a:r>
                        <a:rPr lang="en-IN"/>
                        <a:t>202</a:t>
                      </a:r>
                    </a:p>
                  </a:txBody>
                  <a:tcPr anchor="ctr"/>
                </a:tc>
                <a:tc>
                  <a:txBody>
                    <a:bodyPr/>
                    <a:lstStyle/>
                    <a:p>
                      <a:r>
                        <a:rPr lang="en-IN"/>
                        <a:t>135000</a:t>
                      </a:r>
                    </a:p>
                  </a:txBody>
                  <a:tcPr anchor="ctr"/>
                </a:tc>
                <a:tc>
                  <a:txBody>
                    <a:bodyPr/>
                    <a:lstStyle/>
                    <a:p>
                      <a:r>
                        <a:rPr lang="en-IN"/>
                        <a:t>delivered</a:t>
                      </a:r>
                    </a:p>
                  </a:txBody>
                  <a:tcPr anchor="ctr"/>
                </a:tc>
                <a:tc>
                  <a:txBody>
                    <a:bodyPr/>
                    <a:lstStyle/>
                    <a:p>
                      <a:r>
                        <a:rPr lang="en-IN" dirty="0"/>
                        <a:t>Keerthana</a:t>
                      </a:r>
                    </a:p>
                  </a:txBody>
                  <a:tcPr anchor="ctr"/>
                </a:tc>
                <a:extLst>
                  <a:ext uri="{0D108BD9-81ED-4DB2-BD59-A6C34878D82A}">
                    <a16:rowId xmlns:a16="http://schemas.microsoft.com/office/drawing/2014/main" val="3038355341"/>
                  </a:ext>
                </a:extLst>
              </a:tr>
            </a:tbl>
          </a:graphicData>
        </a:graphic>
      </p:graphicFrame>
      <p:sp>
        <p:nvSpPr>
          <p:cNvPr id="5" name="Slide Number Placeholder 4">
            <a:extLst>
              <a:ext uri="{FF2B5EF4-FFF2-40B4-BE49-F238E27FC236}">
                <a16:creationId xmlns:a16="http://schemas.microsoft.com/office/drawing/2014/main" id="{1FB0198D-EF96-CB0D-1A20-57256A1FF681}"/>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68949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9378-E939-AE92-3C89-33004F597F46}"/>
              </a:ext>
            </a:extLst>
          </p:cNvPr>
          <p:cNvSpPr>
            <a:spLocks noGrp="1"/>
          </p:cNvSpPr>
          <p:nvPr>
            <p:ph type="title"/>
          </p:nvPr>
        </p:nvSpPr>
        <p:spPr>
          <a:xfrm>
            <a:off x="581709" y="721538"/>
            <a:ext cx="3936503" cy="2272674"/>
          </a:xfrm>
        </p:spPr>
        <p:txBody>
          <a:bodyPr/>
          <a:lstStyle/>
          <a:p>
            <a:pPr marL="342900" indent="-342900" algn="just">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Time related information</a:t>
            </a:r>
          </a:p>
        </p:txBody>
      </p:sp>
      <p:sp>
        <p:nvSpPr>
          <p:cNvPr id="4" name="Footer Placeholder 3">
            <a:extLst>
              <a:ext uri="{FF2B5EF4-FFF2-40B4-BE49-F238E27FC236}">
                <a16:creationId xmlns:a16="http://schemas.microsoft.com/office/drawing/2014/main" id="{C3F8FF8A-3497-0EE1-88BD-0A9D6301814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CB96B6-73AB-5355-FB01-C8FC5D5A9FD5}"/>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graphicFrame>
        <p:nvGraphicFramePr>
          <p:cNvPr id="6" name="Table 6">
            <a:extLst>
              <a:ext uri="{FF2B5EF4-FFF2-40B4-BE49-F238E27FC236}">
                <a16:creationId xmlns:a16="http://schemas.microsoft.com/office/drawing/2014/main" id="{93FCAA39-305F-52C8-EC4D-BED66768E6E8}"/>
              </a:ext>
            </a:extLst>
          </p:cNvPr>
          <p:cNvGraphicFramePr>
            <a:graphicFrameLocks noGrp="1"/>
          </p:cNvGraphicFramePr>
          <p:nvPr>
            <p:extLst>
              <p:ext uri="{D42A27DB-BD31-4B8C-83A1-F6EECF244321}">
                <p14:modId xmlns:p14="http://schemas.microsoft.com/office/powerpoint/2010/main" val="1790742309"/>
              </p:ext>
            </p:extLst>
          </p:nvPr>
        </p:nvGraphicFramePr>
        <p:xfrm>
          <a:off x="5231174" y="504513"/>
          <a:ext cx="5713506" cy="2595880"/>
        </p:xfrm>
        <a:graphic>
          <a:graphicData uri="http://schemas.openxmlformats.org/drawingml/2006/table">
            <a:tbl>
              <a:tblPr firstRow="1" bandRow="1">
                <a:tableStyleId>{5C22544A-7EE6-4342-B048-85BDC9FD1C3A}</a:tableStyleId>
              </a:tblPr>
              <a:tblGrid>
                <a:gridCol w="2856753">
                  <a:extLst>
                    <a:ext uri="{9D8B030D-6E8A-4147-A177-3AD203B41FA5}">
                      <a16:colId xmlns:a16="http://schemas.microsoft.com/office/drawing/2014/main" val="2462418905"/>
                    </a:ext>
                  </a:extLst>
                </a:gridCol>
                <a:gridCol w="2856753">
                  <a:extLst>
                    <a:ext uri="{9D8B030D-6E8A-4147-A177-3AD203B41FA5}">
                      <a16:colId xmlns:a16="http://schemas.microsoft.com/office/drawing/2014/main" val="3617265701"/>
                    </a:ext>
                  </a:extLst>
                </a:gridCol>
              </a:tblGrid>
              <a:tr h="370840">
                <a:tc>
                  <a:txBody>
                    <a:bodyPr/>
                    <a:lstStyle/>
                    <a:p>
                      <a:r>
                        <a:rPr lang="en-IN" dirty="0"/>
                        <a:t>year</a:t>
                      </a:r>
                    </a:p>
                  </a:txBody>
                  <a:tcPr/>
                </a:tc>
                <a:tc>
                  <a:txBody>
                    <a:bodyPr/>
                    <a:lstStyle/>
                    <a:p>
                      <a:r>
                        <a:rPr lang="en-IN" dirty="0"/>
                        <a:t>month</a:t>
                      </a:r>
                    </a:p>
                  </a:txBody>
                  <a:tcPr/>
                </a:tc>
                <a:extLst>
                  <a:ext uri="{0D108BD9-81ED-4DB2-BD59-A6C34878D82A}">
                    <a16:rowId xmlns:a16="http://schemas.microsoft.com/office/drawing/2014/main" val="1944600278"/>
                  </a:ext>
                </a:extLst>
              </a:tr>
              <a:tr h="370840">
                <a:tc>
                  <a:txBody>
                    <a:bodyPr/>
                    <a:lstStyle/>
                    <a:p>
                      <a:r>
                        <a:rPr lang="en-IN" dirty="0"/>
                        <a:t>2022</a:t>
                      </a:r>
                    </a:p>
                  </a:txBody>
                  <a:tcPr anchor="ctr"/>
                </a:tc>
                <a:tc>
                  <a:txBody>
                    <a:bodyPr/>
                    <a:lstStyle/>
                    <a:p>
                      <a:r>
                        <a:rPr lang="en-IN"/>
                        <a:t>10</a:t>
                      </a:r>
                    </a:p>
                  </a:txBody>
                  <a:tcPr anchor="ctr"/>
                </a:tc>
                <a:extLst>
                  <a:ext uri="{0D108BD9-81ED-4DB2-BD59-A6C34878D82A}">
                    <a16:rowId xmlns:a16="http://schemas.microsoft.com/office/drawing/2014/main" val="3086660568"/>
                  </a:ext>
                </a:extLst>
              </a:tr>
              <a:tr h="370840">
                <a:tc>
                  <a:txBody>
                    <a:bodyPr/>
                    <a:lstStyle/>
                    <a:p>
                      <a:r>
                        <a:rPr lang="en-IN"/>
                        <a:t>2022</a:t>
                      </a:r>
                    </a:p>
                  </a:txBody>
                  <a:tcPr anchor="ctr"/>
                </a:tc>
                <a:tc>
                  <a:txBody>
                    <a:bodyPr/>
                    <a:lstStyle/>
                    <a:p>
                      <a:r>
                        <a:rPr lang="en-IN"/>
                        <a:t>11</a:t>
                      </a:r>
                    </a:p>
                  </a:txBody>
                  <a:tcPr anchor="ctr"/>
                </a:tc>
                <a:extLst>
                  <a:ext uri="{0D108BD9-81ED-4DB2-BD59-A6C34878D82A}">
                    <a16:rowId xmlns:a16="http://schemas.microsoft.com/office/drawing/2014/main" val="279570209"/>
                  </a:ext>
                </a:extLst>
              </a:tr>
              <a:tr h="370840">
                <a:tc>
                  <a:txBody>
                    <a:bodyPr/>
                    <a:lstStyle/>
                    <a:p>
                      <a:r>
                        <a:rPr lang="en-IN"/>
                        <a:t>2022</a:t>
                      </a:r>
                    </a:p>
                  </a:txBody>
                  <a:tcPr anchor="ctr"/>
                </a:tc>
                <a:tc>
                  <a:txBody>
                    <a:bodyPr/>
                    <a:lstStyle/>
                    <a:p>
                      <a:r>
                        <a:rPr lang="en-IN"/>
                        <a:t>11</a:t>
                      </a:r>
                    </a:p>
                  </a:txBody>
                  <a:tcPr anchor="ctr"/>
                </a:tc>
                <a:extLst>
                  <a:ext uri="{0D108BD9-81ED-4DB2-BD59-A6C34878D82A}">
                    <a16:rowId xmlns:a16="http://schemas.microsoft.com/office/drawing/2014/main" val="2084285335"/>
                  </a:ext>
                </a:extLst>
              </a:tr>
              <a:tr h="370840">
                <a:tc>
                  <a:txBody>
                    <a:bodyPr/>
                    <a:lstStyle/>
                    <a:p>
                      <a:r>
                        <a:rPr lang="en-IN"/>
                        <a:t>2022</a:t>
                      </a:r>
                    </a:p>
                  </a:txBody>
                  <a:tcPr anchor="ctr"/>
                </a:tc>
                <a:tc>
                  <a:txBody>
                    <a:bodyPr/>
                    <a:lstStyle/>
                    <a:p>
                      <a:r>
                        <a:rPr lang="en-IN"/>
                        <a:t>12</a:t>
                      </a:r>
                    </a:p>
                  </a:txBody>
                  <a:tcPr anchor="ctr"/>
                </a:tc>
                <a:extLst>
                  <a:ext uri="{0D108BD9-81ED-4DB2-BD59-A6C34878D82A}">
                    <a16:rowId xmlns:a16="http://schemas.microsoft.com/office/drawing/2014/main" val="1837127507"/>
                  </a:ext>
                </a:extLst>
              </a:tr>
              <a:tr h="370840">
                <a:tc>
                  <a:txBody>
                    <a:bodyPr/>
                    <a:lstStyle/>
                    <a:p>
                      <a:r>
                        <a:rPr lang="en-IN"/>
                        <a:t>2022</a:t>
                      </a:r>
                    </a:p>
                  </a:txBody>
                  <a:tcPr anchor="ctr"/>
                </a:tc>
                <a:tc>
                  <a:txBody>
                    <a:bodyPr/>
                    <a:lstStyle/>
                    <a:p>
                      <a:r>
                        <a:rPr lang="en-IN"/>
                        <a:t>11</a:t>
                      </a:r>
                    </a:p>
                  </a:txBody>
                  <a:tcPr anchor="ctr"/>
                </a:tc>
                <a:extLst>
                  <a:ext uri="{0D108BD9-81ED-4DB2-BD59-A6C34878D82A}">
                    <a16:rowId xmlns:a16="http://schemas.microsoft.com/office/drawing/2014/main" val="2905172678"/>
                  </a:ext>
                </a:extLst>
              </a:tr>
              <a:tr h="370840">
                <a:tc>
                  <a:txBody>
                    <a:bodyPr/>
                    <a:lstStyle/>
                    <a:p>
                      <a:r>
                        <a:rPr lang="en-IN"/>
                        <a:t>2022</a:t>
                      </a:r>
                    </a:p>
                  </a:txBody>
                  <a:tcPr anchor="ctr"/>
                </a:tc>
                <a:tc>
                  <a:txBody>
                    <a:bodyPr/>
                    <a:lstStyle/>
                    <a:p>
                      <a:r>
                        <a:rPr lang="en-IN" dirty="0"/>
                        <a:t>11</a:t>
                      </a:r>
                    </a:p>
                  </a:txBody>
                  <a:tcPr anchor="ctr"/>
                </a:tc>
                <a:extLst>
                  <a:ext uri="{0D108BD9-81ED-4DB2-BD59-A6C34878D82A}">
                    <a16:rowId xmlns:a16="http://schemas.microsoft.com/office/drawing/2014/main" val="1187251349"/>
                  </a:ext>
                </a:extLst>
              </a:tr>
            </a:tbl>
          </a:graphicData>
        </a:graphic>
      </p:graphicFrame>
      <p:graphicFrame>
        <p:nvGraphicFramePr>
          <p:cNvPr id="9" name="Table 9">
            <a:extLst>
              <a:ext uri="{FF2B5EF4-FFF2-40B4-BE49-F238E27FC236}">
                <a16:creationId xmlns:a16="http://schemas.microsoft.com/office/drawing/2014/main" id="{4FEC847C-48C6-4C26-AC13-A709B9172A28}"/>
              </a:ext>
            </a:extLst>
          </p:cNvPr>
          <p:cNvGraphicFramePr>
            <a:graphicFrameLocks noGrp="1"/>
          </p:cNvGraphicFramePr>
          <p:nvPr>
            <p:extLst>
              <p:ext uri="{D42A27DB-BD31-4B8C-83A1-F6EECF244321}">
                <p14:modId xmlns:p14="http://schemas.microsoft.com/office/powerpoint/2010/main" val="102736942"/>
              </p:ext>
            </p:extLst>
          </p:nvPr>
        </p:nvGraphicFramePr>
        <p:xfrm>
          <a:off x="5307643" y="3902137"/>
          <a:ext cx="5560568" cy="2595880"/>
        </p:xfrm>
        <a:graphic>
          <a:graphicData uri="http://schemas.openxmlformats.org/drawingml/2006/table">
            <a:tbl>
              <a:tblPr firstRow="1" bandRow="1">
                <a:tableStyleId>{5C22544A-7EE6-4342-B048-85BDC9FD1C3A}</a:tableStyleId>
              </a:tblPr>
              <a:tblGrid>
                <a:gridCol w="2780284">
                  <a:extLst>
                    <a:ext uri="{9D8B030D-6E8A-4147-A177-3AD203B41FA5}">
                      <a16:colId xmlns:a16="http://schemas.microsoft.com/office/drawing/2014/main" val="3249558308"/>
                    </a:ext>
                  </a:extLst>
                </a:gridCol>
                <a:gridCol w="2780284">
                  <a:extLst>
                    <a:ext uri="{9D8B030D-6E8A-4147-A177-3AD203B41FA5}">
                      <a16:colId xmlns:a16="http://schemas.microsoft.com/office/drawing/2014/main" val="599233601"/>
                    </a:ext>
                  </a:extLst>
                </a:gridCol>
              </a:tblGrid>
              <a:tr h="370840">
                <a:tc>
                  <a:txBody>
                    <a:bodyPr/>
                    <a:lstStyle/>
                    <a:p>
                      <a:r>
                        <a:rPr lang="en-IN" dirty="0"/>
                        <a:t>Customer-id</a:t>
                      </a:r>
                    </a:p>
                  </a:txBody>
                  <a:tcPr/>
                </a:tc>
                <a:tc>
                  <a:txBody>
                    <a:bodyPr/>
                    <a:lstStyle/>
                    <a:p>
                      <a:r>
                        <a:rPr lang="en-IN" dirty="0"/>
                        <a:t>total</a:t>
                      </a:r>
                    </a:p>
                  </a:txBody>
                  <a:tcPr/>
                </a:tc>
                <a:extLst>
                  <a:ext uri="{0D108BD9-81ED-4DB2-BD59-A6C34878D82A}">
                    <a16:rowId xmlns:a16="http://schemas.microsoft.com/office/drawing/2014/main" val="3314425281"/>
                  </a:ext>
                </a:extLst>
              </a:tr>
              <a:tr h="370840">
                <a:tc>
                  <a:txBody>
                    <a:bodyPr/>
                    <a:lstStyle/>
                    <a:p>
                      <a:r>
                        <a:rPr lang="en-IN" dirty="0"/>
                        <a:t>201</a:t>
                      </a:r>
                    </a:p>
                  </a:txBody>
                  <a:tcPr anchor="ctr"/>
                </a:tc>
                <a:tc>
                  <a:txBody>
                    <a:bodyPr/>
                    <a:lstStyle/>
                    <a:p>
                      <a:r>
                        <a:rPr lang="en-IN"/>
                        <a:t>135000</a:t>
                      </a:r>
                    </a:p>
                  </a:txBody>
                  <a:tcPr anchor="ctr"/>
                </a:tc>
                <a:extLst>
                  <a:ext uri="{0D108BD9-81ED-4DB2-BD59-A6C34878D82A}">
                    <a16:rowId xmlns:a16="http://schemas.microsoft.com/office/drawing/2014/main" val="3457554821"/>
                  </a:ext>
                </a:extLst>
              </a:tr>
              <a:tr h="370840">
                <a:tc>
                  <a:txBody>
                    <a:bodyPr/>
                    <a:lstStyle/>
                    <a:p>
                      <a:r>
                        <a:rPr lang="en-IN"/>
                        <a:t>202</a:t>
                      </a:r>
                    </a:p>
                  </a:txBody>
                  <a:tcPr anchor="ctr"/>
                </a:tc>
                <a:tc>
                  <a:txBody>
                    <a:bodyPr/>
                    <a:lstStyle/>
                    <a:p>
                      <a:r>
                        <a:rPr lang="en-IN"/>
                        <a:t>135000</a:t>
                      </a:r>
                    </a:p>
                  </a:txBody>
                  <a:tcPr anchor="ctr"/>
                </a:tc>
                <a:extLst>
                  <a:ext uri="{0D108BD9-81ED-4DB2-BD59-A6C34878D82A}">
                    <a16:rowId xmlns:a16="http://schemas.microsoft.com/office/drawing/2014/main" val="2640724183"/>
                  </a:ext>
                </a:extLst>
              </a:tr>
              <a:tr h="370840">
                <a:tc>
                  <a:txBody>
                    <a:bodyPr/>
                    <a:lstStyle/>
                    <a:p>
                      <a:r>
                        <a:rPr lang="en-IN"/>
                        <a:t>203</a:t>
                      </a:r>
                    </a:p>
                  </a:txBody>
                  <a:tcPr anchor="ctr"/>
                </a:tc>
                <a:tc>
                  <a:txBody>
                    <a:bodyPr/>
                    <a:lstStyle/>
                    <a:p>
                      <a:r>
                        <a:rPr lang="en-IN"/>
                        <a:t>15000</a:t>
                      </a:r>
                    </a:p>
                  </a:txBody>
                  <a:tcPr anchor="ctr"/>
                </a:tc>
                <a:extLst>
                  <a:ext uri="{0D108BD9-81ED-4DB2-BD59-A6C34878D82A}">
                    <a16:rowId xmlns:a16="http://schemas.microsoft.com/office/drawing/2014/main" val="2285490410"/>
                  </a:ext>
                </a:extLst>
              </a:tr>
              <a:tr h="370840">
                <a:tc>
                  <a:txBody>
                    <a:bodyPr/>
                    <a:lstStyle/>
                    <a:p>
                      <a:r>
                        <a:rPr lang="en-IN"/>
                        <a:t>204</a:t>
                      </a:r>
                    </a:p>
                  </a:txBody>
                  <a:tcPr anchor="ctr"/>
                </a:tc>
                <a:tc>
                  <a:txBody>
                    <a:bodyPr/>
                    <a:lstStyle/>
                    <a:p>
                      <a:r>
                        <a:rPr lang="en-IN"/>
                        <a:t>79980</a:t>
                      </a:r>
                    </a:p>
                  </a:txBody>
                  <a:tcPr anchor="ctr"/>
                </a:tc>
                <a:extLst>
                  <a:ext uri="{0D108BD9-81ED-4DB2-BD59-A6C34878D82A}">
                    <a16:rowId xmlns:a16="http://schemas.microsoft.com/office/drawing/2014/main" val="3740197594"/>
                  </a:ext>
                </a:extLst>
              </a:tr>
              <a:tr h="370840">
                <a:tc>
                  <a:txBody>
                    <a:bodyPr/>
                    <a:lstStyle/>
                    <a:p>
                      <a:r>
                        <a:rPr lang="en-IN"/>
                        <a:t>207</a:t>
                      </a:r>
                    </a:p>
                  </a:txBody>
                  <a:tcPr anchor="ctr"/>
                </a:tc>
                <a:tc>
                  <a:txBody>
                    <a:bodyPr/>
                    <a:lstStyle/>
                    <a:p>
                      <a:r>
                        <a:rPr lang="en-IN"/>
                        <a:t>3599</a:t>
                      </a:r>
                    </a:p>
                  </a:txBody>
                  <a:tcPr anchor="ctr"/>
                </a:tc>
                <a:extLst>
                  <a:ext uri="{0D108BD9-81ED-4DB2-BD59-A6C34878D82A}">
                    <a16:rowId xmlns:a16="http://schemas.microsoft.com/office/drawing/2014/main" val="3793032059"/>
                  </a:ext>
                </a:extLst>
              </a:tr>
              <a:tr h="370840">
                <a:tc>
                  <a:txBody>
                    <a:bodyPr/>
                    <a:lstStyle/>
                    <a:p>
                      <a:r>
                        <a:rPr lang="en-IN"/>
                        <a:t>209</a:t>
                      </a:r>
                    </a:p>
                  </a:txBody>
                  <a:tcPr anchor="ctr"/>
                </a:tc>
                <a:tc>
                  <a:txBody>
                    <a:bodyPr/>
                    <a:lstStyle/>
                    <a:p>
                      <a:r>
                        <a:rPr lang="en-IN" dirty="0"/>
                        <a:t>19250</a:t>
                      </a:r>
                    </a:p>
                  </a:txBody>
                  <a:tcPr anchor="ctr"/>
                </a:tc>
                <a:extLst>
                  <a:ext uri="{0D108BD9-81ED-4DB2-BD59-A6C34878D82A}">
                    <a16:rowId xmlns:a16="http://schemas.microsoft.com/office/drawing/2014/main" val="4106625461"/>
                  </a:ext>
                </a:extLst>
              </a:tr>
            </a:tbl>
          </a:graphicData>
        </a:graphic>
      </p:graphicFrame>
      <p:sp>
        <p:nvSpPr>
          <p:cNvPr id="3" name="TextBox 2">
            <a:extLst>
              <a:ext uri="{FF2B5EF4-FFF2-40B4-BE49-F238E27FC236}">
                <a16:creationId xmlns:a16="http://schemas.microsoft.com/office/drawing/2014/main" id="{28B42EE4-644C-DBE4-8206-A0C0D1F8348A}"/>
              </a:ext>
            </a:extLst>
          </p:cNvPr>
          <p:cNvSpPr txBox="1"/>
          <p:nvPr/>
        </p:nvSpPr>
        <p:spPr>
          <a:xfrm>
            <a:off x="806824" y="3998259"/>
            <a:ext cx="3936503" cy="646331"/>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IN" dirty="0">
                <a:latin typeface="Times New Roman" panose="02020603050405020304" pitchFamily="18" charset="0"/>
                <a:ea typeface="微软雅黑"/>
                <a:cs typeface="Times New Roman" panose="02020603050405020304" pitchFamily="18" charset="0"/>
              </a:rPr>
              <a:t>The total amount ordered by the each individual customer</a:t>
            </a:r>
            <a:endParaRPr lang="en-IN" sz="1800" dirty="0">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125095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Musunuri </a:t>
            </a:r>
            <a:r>
              <a:rPr lang="en-US" dirty="0" err="1"/>
              <a:t>nagaphani</a:t>
            </a:r>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objective</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SQL</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queries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B494-7CB8-6164-6892-E2B3C65799AB}"/>
              </a:ext>
            </a:extLst>
          </p:cNvPr>
          <p:cNvSpPr>
            <a:spLocks noGrp="1"/>
          </p:cNvSpPr>
          <p:nvPr>
            <p:ph type="title"/>
          </p:nvPr>
        </p:nvSpPr>
        <p:spPr>
          <a:xfrm>
            <a:off x="581708" y="721537"/>
            <a:ext cx="10946903" cy="5177239"/>
          </a:xfrm>
        </p:spPr>
        <p:txBody>
          <a:bodyPr/>
          <a:lstStyle/>
          <a:p>
            <a:r>
              <a:rPr lang="en-US" sz="2400" b="0" dirty="0">
                <a:latin typeface="Times New Roman" pitchFamily="18" charset="0"/>
                <a:cs typeface="Times New Roman" pitchFamily="18" charset="0"/>
              </a:rPr>
              <a:t>INTRODUCTION:</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SQL: </a:t>
            </a:r>
            <a:r>
              <a:rPr lang="en-US" sz="2000" b="0" i="0" dirty="0">
                <a:solidFill>
                  <a:schemeClr val="tx1"/>
                </a:solidFill>
                <a:effectLst/>
                <a:latin typeface="Times New Roman" panose="02020603050405020304" pitchFamily="18" charset="0"/>
                <a:cs typeface="Times New Roman" panose="02020603050405020304" pitchFamily="18" charset="0"/>
              </a:rPr>
              <a:t>Structured Query Language, abbreviated as SQL, is a domain-specific language used in programming and designed for managing data held in a relational database management system.</a:t>
            </a:r>
            <a:br>
              <a:rPr lang="en-US" sz="2400" b="0" dirty="0">
                <a:latin typeface="Times New Roman" pitchFamily="18" charset="0"/>
                <a:cs typeface="Times New Roman" pitchFamily="18" charset="0"/>
              </a:rPr>
            </a:b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SQL COMMAND CATEGORIES: </a:t>
            </a:r>
            <a:br>
              <a:rPr lang="en-US" sz="2400" b="0" dirty="0">
                <a:latin typeface="Times New Roman" pitchFamily="18" charset="0"/>
                <a:cs typeface="Times New Roman" pitchFamily="18" charset="0"/>
              </a:rPr>
            </a:b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DQL: select</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DDL: create, alter, drop</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DML: insert, update, delete, merge</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DCL: Grant, Revoke</a:t>
            </a:r>
            <a:br>
              <a:rPr lang="en-US" sz="2400" b="0" dirty="0">
                <a:latin typeface="Times New Roman" pitchFamily="18" charset="0"/>
                <a:cs typeface="Times New Roman" pitchFamily="18" charset="0"/>
              </a:rPr>
            </a:b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Create product , customer ,orders tables.</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Insert values into the tables.</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Update the existing tables.</a:t>
            </a:r>
            <a:br>
              <a:rPr lang="en-US" sz="2400" b="0" dirty="0">
                <a:latin typeface="Times New Roman" pitchFamily="18" charset="0"/>
                <a:cs typeface="Times New Roman" pitchFamily="18" charset="0"/>
              </a:rPr>
            </a:br>
            <a:r>
              <a:rPr lang="en-US" sz="2400" b="0" dirty="0">
                <a:latin typeface="Times New Roman" pitchFamily="18" charset="0"/>
                <a:cs typeface="Times New Roman" pitchFamily="18" charset="0"/>
              </a:rPr>
              <a:t>Delete the existing values.</a:t>
            </a:r>
            <a:br>
              <a:rPr lang="en-US" sz="2400" b="0" dirty="0">
                <a:latin typeface="Times New Roman" pitchFamily="18" charset="0"/>
                <a:cs typeface="Times New Roman" pitchFamily="18" charset="0"/>
              </a:rPr>
            </a:br>
            <a:br>
              <a:rPr lang="en-US" sz="3600" dirty="0">
                <a:latin typeface="Times New Roman" pitchFamily="18" charset="0"/>
                <a:cs typeface="Times New Roman" pitchFamily="18" charset="0"/>
              </a:rPr>
            </a:br>
            <a:endParaRPr lang="en-IN" sz="3600" dirty="0"/>
          </a:p>
        </p:txBody>
      </p:sp>
      <p:sp>
        <p:nvSpPr>
          <p:cNvPr id="4" name="Footer Placeholder 3">
            <a:extLst>
              <a:ext uri="{FF2B5EF4-FFF2-40B4-BE49-F238E27FC236}">
                <a16:creationId xmlns:a16="http://schemas.microsoft.com/office/drawing/2014/main" id="{9652C188-D5CD-4BE2-623C-15FCD3550659}"/>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137E0EF-68FA-5822-A0E3-9EF0DF9117D7}"/>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112279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92FF-CBE7-0CDE-CD7C-D3E32EE81F5F}"/>
              </a:ext>
            </a:extLst>
          </p:cNvPr>
          <p:cNvSpPr>
            <a:spLocks noGrp="1"/>
          </p:cNvSpPr>
          <p:nvPr>
            <p:ph type="title"/>
          </p:nvPr>
        </p:nvSpPr>
        <p:spPr>
          <a:xfrm>
            <a:off x="394447" y="829114"/>
            <a:ext cx="10889796" cy="748674"/>
          </a:xfrm>
        </p:spPr>
        <p:txBody>
          <a:bodyPr/>
          <a:lstStyle/>
          <a:p>
            <a:r>
              <a:rPr lang="en-IN" sz="3200" dirty="0">
                <a:latin typeface="Times New Roman" panose="02020603050405020304" pitchFamily="18" charset="0"/>
                <a:cs typeface="Times New Roman" panose="02020603050405020304" pitchFamily="18" charset="0"/>
              </a:rPr>
              <a:t>Background:</a:t>
            </a:r>
          </a:p>
        </p:txBody>
      </p:sp>
      <p:sp>
        <p:nvSpPr>
          <p:cNvPr id="4" name="Footer Placeholder 3">
            <a:extLst>
              <a:ext uri="{FF2B5EF4-FFF2-40B4-BE49-F238E27FC236}">
                <a16:creationId xmlns:a16="http://schemas.microsoft.com/office/drawing/2014/main" id="{089B4176-FB97-E0EB-E583-E4A1111AD277}"/>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25C1674-04AA-DE79-DD71-EC1D453132CE}"/>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6" name="TextBox 5">
            <a:extLst>
              <a:ext uri="{FF2B5EF4-FFF2-40B4-BE49-F238E27FC236}">
                <a16:creationId xmlns:a16="http://schemas.microsoft.com/office/drawing/2014/main" id="{614DD9BF-18A6-5CCF-C343-E4B952981312}"/>
              </a:ext>
            </a:extLst>
          </p:cNvPr>
          <p:cNvSpPr txBox="1"/>
          <p:nvPr/>
        </p:nvSpPr>
        <p:spPr>
          <a:xfrm>
            <a:off x="394447" y="1577788"/>
            <a:ext cx="11026588" cy="3447098"/>
          </a:xfrm>
          <a:prstGeom prst="rect">
            <a:avLst/>
          </a:prstGeom>
        </p:spPr>
        <p:txBody>
          <a:bodyPr wrap="square" rtlCol="0">
            <a:spAutoFit/>
          </a:bodyPr>
          <a:lstStyle/>
          <a:p>
            <a:pPr marL="0" indent="0">
              <a:lnSpc>
                <a:spcPct val="100000"/>
              </a:lnSpc>
              <a:spcBef>
                <a:spcPts val="0"/>
              </a:spcBef>
              <a:buFontTx/>
              <a:buNone/>
            </a:pPr>
            <a:r>
              <a:rPr lang="en-US" b="0" i="0" dirty="0">
                <a:solidFill>
                  <a:srgbClr val="202124"/>
                </a:solidFill>
                <a:effectLst/>
                <a:latin typeface="arial" panose="020B0604020202020204" pitchFamily="34" charset="0"/>
              </a:rPr>
              <a:t> </a:t>
            </a:r>
            <a:r>
              <a:rPr lang="en-US" sz="1800" dirty="0">
                <a:latin typeface="Times New Roman" pitchFamily="18" charset="0"/>
                <a:cs typeface="Times New Roman" pitchFamily="18" charset="0"/>
              </a:rPr>
              <a:t>E-commerce (electronic commerce) is the buying and selling of goods and services, or the transmitting of funds or data, over an electronic network, primarily the internet. These business transactions occur either as business-to-business (B2B), business-to-consumer (B2C), consumer-to-consumer or consumer-to-business.</a:t>
            </a: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r>
              <a:rPr lang="en-US" sz="2400" b="1" dirty="0">
                <a:solidFill>
                  <a:schemeClr val="tx1"/>
                </a:solidFill>
                <a:latin typeface="Times New Roman" pitchFamily="18" charset="0"/>
                <a:cs typeface="Times New Roman" pitchFamily="18" charset="0"/>
              </a:rPr>
              <a:t>OBJECTIVE: </a:t>
            </a:r>
            <a:br>
              <a:rPr lang="en-US" sz="2400" b="1" dirty="0">
                <a:solidFill>
                  <a:schemeClr val="tx1"/>
                </a:solidFill>
                <a:latin typeface="Times New Roman" pitchFamily="18" charset="0"/>
                <a:cs typeface="Times New Roman" pitchFamily="18" charset="0"/>
              </a:rPr>
            </a:br>
            <a:br>
              <a:rPr lang="en-US" sz="1600" b="1" dirty="0">
                <a:latin typeface="Times New Roman" pitchFamily="18" charset="0"/>
                <a:cs typeface="Times New Roman" pitchFamily="18" charset="0"/>
              </a:rPr>
            </a:br>
            <a:r>
              <a:rPr lang="en-US" sz="1800" dirty="0">
                <a:latin typeface="Times New Roman" pitchFamily="18" charset="0"/>
                <a:cs typeface="Times New Roman" pitchFamily="18" charset="0"/>
              </a:rPr>
              <a:t> The main objective is design and build database for E-commerce platform.</a:t>
            </a:r>
            <a:br>
              <a:rPr lang="en-US" sz="18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 </a:t>
            </a:r>
            <a:br>
              <a:rPr lang="en-US" sz="1800" b="1" dirty="0">
                <a:solidFill>
                  <a:schemeClr val="tx1"/>
                </a:solidFill>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THE PATH: </a:t>
            </a:r>
            <a:br>
              <a:rPr lang="en-US" sz="1800" b="1" dirty="0">
                <a:solidFill>
                  <a:schemeClr val="tx1"/>
                </a:solidFill>
                <a:latin typeface="Times New Roman" pitchFamily="18" charset="0"/>
                <a:cs typeface="Times New Roman" pitchFamily="18" charset="0"/>
              </a:rPr>
            </a:br>
            <a:br>
              <a:rPr lang="en-US" sz="1800" b="1"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The </a:t>
            </a:r>
            <a:r>
              <a:rPr lang="en-US" sz="1800" dirty="0">
                <a:latin typeface="Times New Roman" pitchFamily="18" charset="0"/>
                <a:cs typeface="Times New Roman" pitchFamily="18" charset="0"/>
              </a:rPr>
              <a:t>E-commerce database</a:t>
            </a:r>
            <a:r>
              <a:rPr lang="en-US" sz="1800" dirty="0">
                <a:solidFill>
                  <a:schemeClr val="tx1"/>
                </a:solidFill>
                <a:latin typeface="Times New Roman" pitchFamily="18" charset="0"/>
                <a:cs typeface="Times New Roman" pitchFamily="18" charset="0"/>
              </a:rPr>
              <a:t> is analyzed  </a:t>
            </a:r>
            <a:r>
              <a:rPr lang="en-US" sz="1800" dirty="0">
                <a:latin typeface="Times New Roman" pitchFamily="18" charset="0"/>
                <a:cs typeface="Times New Roman" pitchFamily="18" charset="0"/>
              </a:rPr>
              <a:t>through</a:t>
            </a:r>
            <a:r>
              <a:rPr lang="en-US" sz="1800" dirty="0">
                <a:solidFill>
                  <a:schemeClr val="tx1"/>
                </a:solidFill>
                <a:latin typeface="Times New Roman" pitchFamily="18" charset="0"/>
                <a:cs typeface="Times New Roman" pitchFamily="18" charset="0"/>
              </a:rPr>
              <a:t>  SQL.</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35785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3847-94A2-E857-8D62-96E2E193A9AE}"/>
              </a:ext>
            </a:extLst>
          </p:cNvPr>
          <p:cNvSpPr>
            <a:spLocks noGrp="1"/>
          </p:cNvSpPr>
          <p:nvPr>
            <p:ph type="title"/>
          </p:nvPr>
        </p:nvSpPr>
        <p:spPr>
          <a:xfrm>
            <a:off x="581709" y="721538"/>
            <a:ext cx="10889796" cy="365125"/>
          </a:xfrm>
        </p:spPr>
        <p:txBody>
          <a:bodyPr/>
          <a:lstStyle/>
          <a:p>
            <a:br>
              <a:rPr lang="en-US" dirty="0"/>
            </a:br>
            <a:endParaRPr lang="en-IN" dirty="0"/>
          </a:p>
        </p:txBody>
      </p:sp>
      <p:sp>
        <p:nvSpPr>
          <p:cNvPr id="5" name="Slide Number Placeholder 4">
            <a:extLst>
              <a:ext uri="{FF2B5EF4-FFF2-40B4-BE49-F238E27FC236}">
                <a16:creationId xmlns:a16="http://schemas.microsoft.com/office/drawing/2014/main" id="{9844A0F5-EFCF-C3E1-108B-DD5B5A7F2472}"/>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9" name="TextBox 8">
            <a:extLst>
              <a:ext uri="{FF2B5EF4-FFF2-40B4-BE49-F238E27FC236}">
                <a16:creationId xmlns:a16="http://schemas.microsoft.com/office/drawing/2014/main" id="{EEB35F10-B99C-2B4F-9AA3-AFA515223355}"/>
              </a:ext>
            </a:extLst>
          </p:cNvPr>
          <p:cNvSpPr txBox="1"/>
          <p:nvPr/>
        </p:nvSpPr>
        <p:spPr>
          <a:xfrm>
            <a:off x="581709" y="1559859"/>
            <a:ext cx="10229726" cy="3416320"/>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US" sz="1800" b="0" dirty="0">
                <a:solidFill>
                  <a:srgbClr val="000000"/>
                </a:solidFill>
                <a:effectLst/>
                <a:latin typeface="Verdana" panose="020B0604030504040204" pitchFamily="34" charset="0"/>
              </a:rPr>
              <a:t>Most E-commerce applications use a similar design with 3 basic tables. There may be other ancillary tables to support things like shipping, taxes, categories for searching, etc. I am going to focus on these </a:t>
            </a:r>
            <a:r>
              <a:rPr lang="en-US" sz="1800" b="0" dirty="0">
                <a:solidFill>
                  <a:srgbClr val="000000"/>
                </a:solidFill>
                <a:latin typeface="Verdana" panose="020B0604030504040204" pitchFamily="34" charset="0"/>
              </a:rPr>
              <a:t>three</a:t>
            </a:r>
            <a:r>
              <a:rPr lang="en-US" sz="1800" b="0" dirty="0">
                <a:solidFill>
                  <a:srgbClr val="000000"/>
                </a:solidFill>
                <a:effectLst/>
                <a:latin typeface="Verdana" panose="020B0604030504040204" pitchFamily="34" charset="0"/>
              </a:rPr>
              <a:t> core tables.</a:t>
            </a:r>
          </a:p>
          <a:p>
            <a:pPr marL="285750" indent="-285750">
              <a:lnSpc>
                <a:spcPct val="100000"/>
              </a:lnSpc>
              <a:spcBef>
                <a:spcPts val="0"/>
              </a:spcBef>
              <a:buFont typeface="Arial" panose="020B0604020202020204" pitchFamily="34" charset="0"/>
              <a:buChar char="•"/>
            </a:pPr>
            <a:endParaRPr lang="en-US" dirty="0">
              <a:solidFill>
                <a:srgbClr val="000000"/>
              </a:solidFill>
              <a:latin typeface="Verdana" panose="020B0604030504040204" pitchFamily="34" charset="0"/>
            </a:endParaRPr>
          </a:p>
          <a:p>
            <a:pPr marL="285750" indent="-285750">
              <a:lnSpc>
                <a:spcPct val="100000"/>
              </a:lnSpc>
              <a:spcBef>
                <a:spcPts val="0"/>
              </a:spcBef>
              <a:buFont typeface="Wingdings" panose="05000000000000000000" pitchFamily="2" charset="2"/>
              <a:buChar char="Ø"/>
            </a:pPr>
            <a:r>
              <a:rPr lang="en-US" sz="1800" b="0" dirty="0">
                <a:solidFill>
                  <a:srgbClr val="000000"/>
                </a:solidFill>
                <a:effectLst/>
                <a:latin typeface="Verdana" panose="020B0604030504040204" pitchFamily="34" charset="0"/>
              </a:rPr>
              <a:t>Customers Table - holds customer information like address, shipping address, billing address, etc.</a:t>
            </a:r>
          </a:p>
          <a:p>
            <a:pPr>
              <a:lnSpc>
                <a:spcPct val="100000"/>
              </a:lnSpc>
              <a:spcBef>
                <a:spcPts val="0"/>
              </a:spcBef>
            </a:pPr>
            <a:endParaRPr lang="en-US" sz="1800" b="0" dirty="0">
              <a:solidFill>
                <a:srgbClr val="000000"/>
              </a:solidFill>
              <a:effectLst/>
              <a:latin typeface="Verdana" panose="020B0604030504040204" pitchFamily="34" charset="0"/>
            </a:endParaRPr>
          </a:p>
          <a:p>
            <a:pPr marL="285750" indent="-285750">
              <a:lnSpc>
                <a:spcPct val="100000"/>
              </a:lnSpc>
              <a:spcBef>
                <a:spcPts val="0"/>
              </a:spcBef>
              <a:buFont typeface="Wingdings" panose="05000000000000000000" pitchFamily="2" charset="2"/>
              <a:buChar char="Ø"/>
            </a:pPr>
            <a:r>
              <a:rPr lang="en-US" sz="1800" b="0" dirty="0">
                <a:solidFill>
                  <a:srgbClr val="000000"/>
                </a:solidFill>
                <a:effectLst/>
                <a:latin typeface="Verdana" panose="020B0604030504040204" pitchFamily="34" charset="0"/>
              </a:rPr>
              <a:t>Products Table - holds product information like product name, description, size, color, unit price, etc.</a:t>
            </a:r>
          </a:p>
          <a:p>
            <a:pPr>
              <a:lnSpc>
                <a:spcPct val="100000"/>
              </a:lnSpc>
              <a:spcBef>
                <a:spcPts val="0"/>
              </a:spcBef>
            </a:pPr>
            <a:endParaRPr lang="en-US" sz="1800" b="0" dirty="0">
              <a:solidFill>
                <a:srgbClr val="000000"/>
              </a:solidFill>
              <a:effectLst/>
              <a:latin typeface="Verdana" panose="020B0604030504040204" pitchFamily="34" charset="0"/>
            </a:endParaRPr>
          </a:p>
          <a:p>
            <a:pPr marL="285750" indent="-285750">
              <a:lnSpc>
                <a:spcPct val="100000"/>
              </a:lnSpc>
              <a:spcBef>
                <a:spcPts val="0"/>
              </a:spcBef>
              <a:buFont typeface="Wingdings" panose="05000000000000000000" pitchFamily="2" charset="2"/>
              <a:buChar char="Ø"/>
            </a:pPr>
            <a:r>
              <a:rPr lang="en-US" sz="1800" b="0" dirty="0">
                <a:solidFill>
                  <a:srgbClr val="000000"/>
                </a:solidFill>
                <a:effectLst/>
                <a:latin typeface="Verdana" panose="020B0604030504040204" pitchFamily="34" charset="0"/>
              </a:rPr>
              <a:t>Orders Table - holds information on when an order was placed including Customer ID, date of order, order shipping date, product ordered, quantity, any discounts, etc.</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1" name="TextBox 10">
            <a:extLst>
              <a:ext uri="{FF2B5EF4-FFF2-40B4-BE49-F238E27FC236}">
                <a16:creationId xmlns:a16="http://schemas.microsoft.com/office/drawing/2014/main" id="{59A4FB6E-0FBD-B19B-8435-70113322970C}"/>
              </a:ext>
            </a:extLst>
          </p:cNvPr>
          <p:cNvSpPr txBox="1"/>
          <p:nvPr/>
        </p:nvSpPr>
        <p:spPr>
          <a:xfrm>
            <a:off x="672353" y="439271"/>
            <a:ext cx="8166847" cy="523220"/>
          </a:xfrm>
          <a:prstGeom prst="rect">
            <a:avLst/>
          </a:prstGeom>
        </p:spPr>
        <p:txBody>
          <a:bodyPr wrap="square" rtlCol="0">
            <a:spAutoFit/>
          </a:bodyPr>
          <a:lstStyle/>
          <a:p>
            <a:pPr marL="0" indent="0" algn="ctr">
              <a:lnSpc>
                <a:spcPct val="100000"/>
              </a:lnSpc>
              <a:spcBef>
                <a:spcPts val="0"/>
              </a:spcBef>
              <a:buFontTx/>
              <a:buNone/>
            </a:pPr>
            <a:r>
              <a:rPr lang="en-IN" sz="2800" dirty="0">
                <a:latin typeface="Times New Roman" panose="02020603050405020304" pitchFamily="18" charset="0"/>
                <a:ea typeface="微软雅黑"/>
                <a:cs typeface="Times New Roman" panose="02020603050405020304" pitchFamily="18" charset="0"/>
              </a:rPr>
              <a:t>BASIC DESIGN PRINCIPALS</a:t>
            </a:r>
          </a:p>
        </p:txBody>
      </p:sp>
    </p:spTree>
    <p:extLst>
      <p:ext uri="{BB962C8B-B14F-4D97-AF65-F5344CB8AC3E}">
        <p14:creationId xmlns:p14="http://schemas.microsoft.com/office/powerpoint/2010/main" val="60733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4BF1C46-3029-98AC-6312-EBCF7824ECB0}"/>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graphicFrame>
        <p:nvGraphicFramePr>
          <p:cNvPr id="6" name="Table 6">
            <a:extLst>
              <a:ext uri="{FF2B5EF4-FFF2-40B4-BE49-F238E27FC236}">
                <a16:creationId xmlns:a16="http://schemas.microsoft.com/office/drawing/2014/main" id="{1414280C-18D3-9088-62C8-1A0091E5CB92}"/>
              </a:ext>
            </a:extLst>
          </p:cNvPr>
          <p:cNvGraphicFramePr>
            <a:graphicFrameLocks noGrp="1"/>
          </p:cNvGraphicFramePr>
          <p:nvPr>
            <p:extLst>
              <p:ext uri="{D42A27DB-BD31-4B8C-83A1-F6EECF244321}">
                <p14:modId xmlns:p14="http://schemas.microsoft.com/office/powerpoint/2010/main" val="1470810841"/>
              </p:ext>
            </p:extLst>
          </p:nvPr>
        </p:nvGraphicFramePr>
        <p:xfrm>
          <a:off x="1025366" y="666774"/>
          <a:ext cx="2013268" cy="2961640"/>
        </p:xfrm>
        <a:graphic>
          <a:graphicData uri="http://schemas.openxmlformats.org/drawingml/2006/table">
            <a:tbl>
              <a:tblPr firstRow="1" bandRow="1">
                <a:tableStyleId>{5C22544A-7EE6-4342-B048-85BDC9FD1C3A}</a:tableStyleId>
              </a:tblPr>
              <a:tblGrid>
                <a:gridCol w="2013268">
                  <a:extLst>
                    <a:ext uri="{9D8B030D-6E8A-4147-A177-3AD203B41FA5}">
                      <a16:colId xmlns:a16="http://schemas.microsoft.com/office/drawing/2014/main" val="3453376966"/>
                    </a:ext>
                  </a:extLst>
                </a:gridCol>
              </a:tblGrid>
              <a:tr h="220930">
                <a:tc>
                  <a:txBody>
                    <a:bodyPr/>
                    <a:lstStyle/>
                    <a:p>
                      <a:r>
                        <a:rPr lang="en-IN" dirty="0"/>
                        <a:t>products</a:t>
                      </a:r>
                    </a:p>
                  </a:txBody>
                  <a:tcPr/>
                </a:tc>
                <a:extLst>
                  <a:ext uri="{0D108BD9-81ED-4DB2-BD59-A6C34878D82A}">
                    <a16:rowId xmlns:a16="http://schemas.microsoft.com/office/drawing/2014/main" val="4208808489"/>
                  </a:ext>
                </a:extLst>
              </a:tr>
              <a:tr h="370840">
                <a:tc>
                  <a:txBody>
                    <a:bodyPr/>
                    <a:lstStyle/>
                    <a:p>
                      <a:r>
                        <a:rPr lang="en-IN" dirty="0"/>
                        <a:t>Product-id</a:t>
                      </a:r>
                    </a:p>
                  </a:txBody>
                  <a:tcPr/>
                </a:tc>
                <a:extLst>
                  <a:ext uri="{0D108BD9-81ED-4DB2-BD59-A6C34878D82A}">
                    <a16:rowId xmlns:a16="http://schemas.microsoft.com/office/drawing/2014/main" val="2391083883"/>
                  </a:ext>
                </a:extLst>
              </a:tr>
              <a:tr h="370840">
                <a:tc>
                  <a:txBody>
                    <a:bodyPr/>
                    <a:lstStyle/>
                    <a:p>
                      <a:r>
                        <a:rPr lang="en-IN" dirty="0"/>
                        <a:t>Product-name</a:t>
                      </a:r>
                    </a:p>
                  </a:txBody>
                  <a:tcPr/>
                </a:tc>
                <a:extLst>
                  <a:ext uri="{0D108BD9-81ED-4DB2-BD59-A6C34878D82A}">
                    <a16:rowId xmlns:a16="http://schemas.microsoft.com/office/drawing/2014/main" val="2141030151"/>
                  </a:ext>
                </a:extLst>
              </a:tr>
              <a:tr h="370840">
                <a:tc>
                  <a:txBody>
                    <a:bodyPr/>
                    <a:lstStyle/>
                    <a:p>
                      <a:r>
                        <a:rPr lang="en-IN" dirty="0"/>
                        <a:t>category</a:t>
                      </a:r>
                    </a:p>
                  </a:txBody>
                  <a:tcPr/>
                </a:tc>
                <a:extLst>
                  <a:ext uri="{0D108BD9-81ED-4DB2-BD59-A6C34878D82A}">
                    <a16:rowId xmlns:a16="http://schemas.microsoft.com/office/drawing/2014/main" val="4057066939"/>
                  </a:ext>
                </a:extLst>
              </a:tr>
              <a:tr h="370840">
                <a:tc>
                  <a:txBody>
                    <a:bodyPr/>
                    <a:lstStyle/>
                    <a:p>
                      <a:r>
                        <a:rPr lang="en-IN" dirty="0"/>
                        <a:t>Available-sizes</a:t>
                      </a:r>
                    </a:p>
                  </a:txBody>
                  <a:tcPr/>
                </a:tc>
                <a:extLst>
                  <a:ext uri="{0D108BD9-81ED-4DB2-BD59-A6C34878D82A}">
                    <a16:rowId xmlns:a16="http://schemas.microsoft.com/office/drawing/2014/main" val="1169497794"/>
                  </a:ext>
                </a:extLst>
              </a:tr>
              <a:tr h="370840">
                <a:tc>
                  <a:txBody>
                    <a:bodyPr/>
                    <a:lstStyle/>
                    <a:p>
                      <a:r>
                        <a:rPr lang="en-IN" dirty="0"/>
                        <a:t>colour</a:t>
                      </a:r>
                    </a:p>
                  </a:txBody>
                  <a:tcPr/>
                </a:tc>
                <a:extLst>
                  <a:ext uri="{0D108BD9-81ED-4DB2-BD59-A6C34878D82A}">
                    <a16:rowId xmlns:a16="http://schemas.microsoft.com/office/drawing/2014/main" val="3292948049"/>
                  </a:ext>
                </a:extLst>
              </a:tr>
              <a:tr h="370840">
                <a:tc>
                  <a:txBody>
                    <a:bodyPr/>
                    <a:lstStyle/>
                    <a:p>
                      <a:r>
                        <a:rPr lang="en-IN" dirty="0"/>
                        <a:t>price</a:t>
                      </a:r>
                    </a:p>
                  </a:txBody>
                  <a:tcPr/>
                </a:tc>
                <a:extLst>
                  <a:ext uri="{0D108BD9-81ED-4DB2-BD59-A6C34878D82A}">
                    <a16:rowId xmlns:a16="http://schemas.microsoft.com/office/drawing/2014/main" val="1960351384"/>
                  </a:ext>
                </a:extLst>
              </a:tr>
              <a:tr h="370840">
                <a:tc>
                  <a:txBody>
                    <a:bodyPr/>
                    <a:lstStyle/>
                    <a:p>
                      <a:r>
                        <a:rPr lang="en-IN" dirty="0"/>
                        <a:t>Quantity-available</a:t>
                      </a:r>
                    </a:p>
                  </a:txBody>
                  <a:tcPr/>
                </a:tc>
                <a:extLst>
                  <a:ext uri="{0D108BD9-81ED-4DB2-BD59-A6C34878D82A}">
                    <a16:rowId xmlns:a16="http://schemas.microsoft.com/office/drawing/2014/main" val="1158348592"/>
                  </a:ext>
                </a:extLst>
              </a:tr>
            </a:tbl>
          </a:graphicData>
        </a:graphic>
      </p:graphicFrame>
      <p:graphicFrame>
        <p:nvGraphicFramePr>
          <p:cNvPr id="7" name="Table 7">
            <a:extLst>
              <a:ext uri="{FF2B5EF4-FFF2-40B4-BE49-F238E27FC236}">
                <a16:creationId xmlns:a16="http://schemas.microsoft.com/office/drawing/2014/main" id="{F7B4A3D6-E4FC-4DA9-2D9C-670BC5068C7B}"/>
              </a:ext>
            </a:extLst>
          </p:cNvPr>
          <p:cNvGraphicFramePr>
            <a:graphicFrameLocks noGrp="1"/>
          </p:cNvGraphicFramePr>
          <p:nvPr>
            <p:extLst>
              <p:ext uri="{D42A27DB-BD31-4B8C-83A1-F6EECF244321}">
                <p14:modId xmlns:p14="http://schemas.microsoft.com/office/powerpoint/2010/main" val="4144829604"/>
              </p:ext>
            </p:extLst>
          </p:nvPr>
        </p:nvGraphicFramePr>
        <p:xfrm>
          <a:off x="4473187" y="1207645"/>
          <a:ext cx="2321859" cy="5557520"/>
        </p:xfrm>
        <a:graphic>
          <a:graphicData uri="http://schemas.openxmlformats.org/drawingml/2006/table">
            <a:tbl>
              <a:tblPr firstRow="1" bandRow="1">
                <a:tableStyleId>{5C22544A-7EE6-4342-B048-85BDC9FD1C3A}</a:tableStyleId>
              </a:tblPr>
              <a:tblGrid>
                <a:gridCol w="2321859">
                  <a:extLst>
                    <a:ext uri="{9D8B030D-6E8A-4147-A177-3AD203B41FA5}">
                      <a16:colId xmlns:a16="http://schemas.microsoft.com/office/drawing/2014/main" val="2737489968"/>
                    </a:ext>
                  </a:extLst>
                </a:gridCol>
              </a:tblGrid>
              <a:tr h="0">
                <a:tc>
                  <a:txBody>
                    <a:bodyPr/>
                    <a:lstStyle/>
                    <a:p>
                      <a:r>
                        <a:rPr lang="en-IN" dirty="0"/>
                        <a:t>orders</a:t>
                      </a:r>
                    </a:p>
                  </a:txBody>
                  <a:tcPr/>
                </a:tc>
                <a:extLst>
                  <a:ext uri="{0D108BD9-81ED-4DB2-BD59-A6C34878D82A}">
                    <a16:rowId xmlns:a16="http://schemas.microsoft.com/office/drawing/2014/main" val="1243996835"/>
                  </a:ext>
                </a:extLst>
              </a:tr>
              <a:tr h="370840">
                <a:tc>
                  <a:txBody>
                    <a:bodyPr/>
                    <a:lstStyle/>
                    <a:p>
                      <a:r>
                        <a:rPr lang="en-IN" dirty="0"/>
                        <a:t>Order-id</a:t>
                      </a:r>
                    </a:p>
                  </a:txBody>
                  <a:tcPr/>
                </a:tc>
                <a:extLst>
                  <a:ext uri="{0D108BD9-81ED-4DB2-BD59-A6C34878D82A}">
                    <a16:rowId xmlns:a16="http://schemas.microsoft.com/office/drawing/2014/main" val="2603848408"/>
                  </a:ext>
                </a:extLst>
              </a:tr>
              <a:tr h="370840">
                <a:tc>
                  <a:txBody>
                    <a:bodyPr/>
                    <a:lstStyle/>
                    <a:p>
                      <a:r>
                        <a:rPr lang="en-IN" dirty="0"/>
                        <a:t>Product-id</a:t>
                      </a:r>
                    </a:p>
                  </a:txBody>
                  <a:tcPr/>
                </a:tc>
                <a:extLst>
                  <a:ext uri="{0D108BD9-81ED-4DB2-BD59-A6C34878D82A}">
                    <a16:rowId xmlns:a16="http://schemas.microsoft.com/office/drawing/2014/main" val="2288877140"/>
                  </a:ext>
                </a:extLst>
              </a:tr>
              <a:tr h="370840">
                <a:tc>
                  <a:txBody>
                    <a:bodyPr/>
                    <a:lstStyle/>
                    <a:p>
                      <a:r>
                        <a:rPr lang="en-IN" dirty="0"/>
                        <a:t>Customer-id</a:t>
                      </a:r>
                    </a:p>
                  </a:txBody>
                  <a:tcPr/>
                </a:tc>
                <a:extLst>
                  <a:ext uri="{0D108BD9-81ED-4DB2-BD59-A6C34878D82A}">
                    <a16:rowId xmlns:a16="http://schemas.microsoft.com/office/drawing/2014/main" val="3046361255"/>
                  </a:ext>
                </a:extLst>
              </a:tr>
              <a:tr h="370840">
                <a:tc>
                  <a:txBody>
                    <a:bodyPr/>
                    <a:lstStyle/>
                    <a:p>
                      <a:r>
                        <a:rPr lang="en-IN" dirty="0"/>
                        <a:t>price</a:t>
                      </a:r>
                    </a:p>
                  </a:txBody>
                  <a:tcPr/>
                </a:tc>
                <a:extLst>
                  <a:ext uri="{0D108BD9-81ED-4DB2-BD59-A6C34878D82A}">
                    <a16:rowId xmlns:a16="http://schemas.microsoft.com/office/drawing/2014/main" val="1562715024"/>
                  </a:ext>
                </a:extLst>
              </a:tr>
              <a:tr h="370840">
                <a:tc>
                  <a:txBody>
                    <a:bodyPr/>
                    <a:lstStyle/>
                    <a:p>
                      <a:r>
                        <a:rPr lang="en-IN" dirty="0"/>
                        <a:t>discount</a:t>
                      </a:r>
                    </a:p>
                  </a:txBody>
                  <a:tcPr/>
                </a:tc>
                <a:extLst>
                  <a:ext uri="{0D108BD9-81ED-4DB2-BD59-A6C34878D82A}">
                    <a16:rowId xmlns:a16="http://schemas.microsoft.com/office/drawing/2014/main" val="1284669991"/>
                  </a:ext>
                </a:extLst>
              </a:tr>
              <a:tr h="370840">
                <a:tc>
                  <a:txBody>
                    <a:bodyPr/>
                    <a:lstStyle/>
                    <a:p>
                      <a:r>
                        <a:rPr lang="en-IN" dirty="0"/>
                        <a:t>Total-amount</a:t>
                      </a:r>
                    </a:p>
                  </a:txBody>
                  <a:tcPr/>
                </a:tc>
                <a:extLst>
                  <a:ext uri="{0D108BD9-81ED-4DB2-BD59-A6C34878D82A}">
                    <a16:rowId xmlns:a16="http://schemas.microsoft.com/office/drawing/2014/main" val="168116159"/>
                  </a:ext>
                </a:extLst>
              </a:tr>
              <a:tr h="370840">
                <a:tc>
                  <a:txBody>
                    <a:bodyPr/>
                    <a:lstStyle/>
                    <a:p>
                      <a:r>
                        <a:rPr lang="en-IN" dirty="0"/>
                        <a:t>size</a:t>
                      </a:r>
                    </a:p>
                  </a:txBody>
                  <a:tcPr/>
                </a:tc>
                <a:extLst>
                  <a:ext uri="{0D108BD9-81ED-4DB2-BD59-A6C34878D82A}">
                    <a16:rowId xmlns:a16="http://schemas.microsoft.com/office/drawing/2014/main" val="740728522"/>
                  </a:ext>
                </a:extLst>
              </a:tr>
              <a:tr h="370840">
                <a:tc>
                  <a:txBody>
                    <a:bodyPr/>
                    <a:lstStyle/>
                    <a:p>
                      <a:r>
                        <a:rPr lang="en-IN" dirty="0"/>
                        <a:t>Quantity-ordered</a:t>
                      </a:r>
                    </a:p>
                  </a:txBody>
                  <a:tcPr/>
                </a:tc>
                <a:extLst>
                  <a:ext uri="{0D108BD9-81ED-4DB2-BD59-A6C34878D82A}">
                    <a16:rowId xmlns:a16="http://schemas.microsoft.com/office/drawing/2014/main" val="1211659797"/>
                  </a:ext>
                </a:extLst>
              </a:tr>
              <a:tr h="370840">
                <a:tc>
                  <a:txBody>
                    <a:bodyPr/>
                    <a:lstStyle/>
                    <a:p>
                      <a:r>
                        <a:rPr lang="en-IN" dirty="0"/>
                        <a:t>colour</a:t>
                      </a:r>
                    </a:p>
                  </a:txBody>
                  <a:tcPr/>
                </a:tc>
                <a:extLst>
                  <a:ext uri="{0D108BD9-81ED-4DB2-BD59-A6C34878D82A}">
                    <a16:rowId xmlns:a16="http://schemas.microsoft.com/office/drawing/2014/main" val="1794643734"/>
                  </a:ext>
                </a:extLst>
              </a:tr>
              <a:tr h="370840">
                <a:tc>
                  <a:txBody>
                    <a:bodyPr/>
                    <a:lstStyle/>
                    <a:p>
                      <a:r>
                        <a:rPr lang="en-IN" dirty="0"/>
                        <a:t>Mode of payment</a:t>
                      </a:r>
                    </a:p>
                  </a:txBody>
                  <a:tcPr/>
                </a:tc>
                <a:extLst>
                  <a:ext uri="{0D108BD9-81ED-4DB2-BD59-A6C34878D82A}">
                    <a16:rowId xmlns:a16="http://schemas.microsoft.com/office/drawing/2014/main" val="1017473199"/>
                  </a:ext>
                </a:extLst>
              </a:tr>
              <a:tr h="370840">
                <a:tc>
                  <a:txBody>
                    <a:bodyPr/>
                    <a:lstStyle/>
                    <a:p>
                      <a:r>
                        <a:rPr lang="en-IN" dirty="0"/>
                        <a:t>Payment status</a:t>
                      </a:r>
                    </a:p>
                  </a:txBody>
                  <a:tcPr/>
                </a:tc>
                <a:extLst>
                  <a:ext uri="{0D108BD9-81ED-4DB2-BD59-A6C34878D82A}">
                    <a16:rowId xmlns:a16="http://schemas.microsoft.com/office/drawing/2014/main" val="1207169461"/>
                  </a:ext>
                </a:extLst>
              </a:tr>
              <a:tr h="370840">
                <a:tc>
                  <a:txBody>
                    <a:bodyPr/>
                    <a:lstStyle/>
                    <a:p>
                      <a:r>
                        <a:rPr lang="en-IN" dirty="0"/>
                        <a:t>Bill-date</a:t>
                      </a:r>
                    </a:p>
                  </a:txBody>
                  <a:tcPr/>
                </a:tc>
                <a:extLst>
                  <a:ext uri="{0D108BD9-81ED-4DB2-BD59-A6C34878D82A}">
                    <a16:rowId xmlns:a16="http://schemas.microsoft.com/office/drawing/2014/main" val="1252645924"/>
                  </a:ext>
                </a:extLst>
              </a:tr>
              <a:tr h="370840">
                <a:tc>
                  <a:txBody>
                    <a:bodyPr/>
                    <a:lstStyle/>
                    <a:p>
                      <a:r>
                        <a:rPr lang="en-IN" dirty="0"/>
                        <a:t>Ship-date</a:t>
                      </a:r>
                    </a:p>
                  </a:txBody>
                  <a:tcPr/>
                </a:tc>
                <a:extLst>
                  <a:ext uri="{0D108BD9-81ED-4DB2-BD59-A6C34878D82A}">
                    <a16:rowId xmlns:a16="http://schemas.microsoft.com/office/drawing/2014/main" val="1025072870"/>
                  </a:ext>
                </a:extLst>
              </a:tr>
              <a:tr h="370840">
                <a:tc>
                  <a:txBody>
                    <a:bodyPr/>
                    <a:lstStyle/>
                    <a:p>
                      <a:r>
                        <a:rPr lang="en-IN" dirty="0"/>
                        <a:t>Delivery-status</a:t>
                      </a:r>
                    </a:p>
                  </a:txBody>
                  <a:tcPr/>
                </a:tc>
                <a:extLst>
                  <a:ext uri="{0D108BD9-81ED-4DB2-BD59-A6C34878D82A}">
                    <a16:rowId xmlns:a16="http://schemas.microsoft.com/office/drawing/2014/main" val="191465733"/>
                  </a:ext>
                </a:extLst>
              </a:tr>
            </a:tbl>
          </a:graphicData>
        </a:graphic>
      </p:graphicFrame>
      <p:graphicFrame>
        <p:nvGraphicFramePr>
          <p:cNvPr id="8" name="Table 8">
            <a:extLst>
              <a:ext uri="{FF2B5EF4-FFF2-40B4-BE49-F238E27FC236}">
                <a16:creationId xmlns:a16="http://schemas.microsoft.com/office/drawing/2014/main" id="{7CF8952C-6F2B-5BD5-9F4F-9D92BCF94513}"/>
              </a:ext>
            </a:extLst>
          </p:cNvPr>
          <p:cNvGraphicFramePr>
            <a:graphicFrameLocks noGrp="1"/>
          </p:cNvGraphicFramePr>
          <p:nvPr>
            <p:extLst>
              <p:ext uri="{D42A27DB-BD31-4B8C-83A1-F6EECF244321}">
                <p14:modId xmlns:p14="http://schemas.microsoft.com/office/powerpoint/2010/main" val="1987973368"/>
              </p:ext>
            </p:extLst>
          </p:nvPr>
        </p:nvGraphicFramePr>
        <p:xfrm>
          <a:off x="8408894" y="616372"/>
          <a:ext cx="1930400" cy="424688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780882846"/>
                    </a:ext>
                  </a:extLst>
                </a:gridCol>
              </a:tblGrid>
              <a:tr h="370840">
                <a:tc>
                  <a:txBody>
                    <a:bodyPr/>
                    <a:lstStyle/>
                    <a:p>
                      <a:r>
                        <a:rPr lang="en-IN" dirty="0"/>
                        <a:t>customer</a:t>
                      </a:r>
                    </a:p>
                  </a:txBody>
                  <a:tcPr/>
                </a:tc>
                <a:extLst>
                  <a:ext uri="{0D108BD9-81ED-4DB2-BD59-A6C34878D82A}">
                    <a16:rowId xmlns:a16="http://schemas.microsoft.com/office/drawing/2014/main" val="3480088062"/>
                  </a:ext>
                </a:extLst>
              </a:tr>
              <a:tr h="370840">
                <a:tc>
                  <a:txBody>
                    <a:bodyPr/>
                    <a:lstStyle/>
                    <a:p>
                      <a:r>
                        <a:rPr lang="en-IN" dirty="0"/>
                        <a:t>Customer-id</a:t>
                      </a:r>
                    </a:p>
                  </a:txBody>
                  <a:tcPr/>
                </a:tc>
                <a:extLst>
                  <a:ext uri="{0D108BD9-81ED-4DB2-BD59-A6C34878D82A}">
                    <a16:rowId xmlns:a16="http://schemas.microsoft.com/office/drawing/2014/main" val="2824075673"/>
                  </a:ext>
                </a:extLst>
              </a:tr>
              <a:tr h="370840">
                <a:tc>
                  <a:txBody>
                    <a:bodyPr/>
                    <a:lstStyle/>
                    <a:p>
                      <a:r>
                        <a:rPr lang="en-IN" dirty="0"/>
                        <a:t>Customer-first name</a:t>
                      </a:r>
                    </a:p>
                  </a:txBody>
                  <a:tcPr/>
                </a:tc>
                <a:extLst>
                  <a:ext uri="{0D108BD9-81ED-4DB2-BD59-A6C34878D82A}">
                    <a16:rowId xmlns:a16="http://schemas.microsoft.com/office/drawing/2014/main" val="1962607188"/>
                  </a:ext>
                </a:extLst>
              </a:tr>
              <a:tr h="370840">
                <a:tc>
                  <a:txBody>
                    <a:bodyPr/>
                    <a:lstStyle/>
                    <a:p>
                      <a:r>
                        <a:rPr lang="en-IN" dirty="0"/>
                        <a:t>Customer-last name</a:t>
                      </a:r>
                    </a:p>
                  </a:txBody>
                  <a:tcPr/>
                </a:tc>
                <a:extLst>
                  <a:ext uri="{0D108BD9-81ED-4DB2-BD59-A6C34878D82A}">
                    <a16:rowId xmlns:a16="http://schemas.microsoft.com/office/drawing/2014/main" val="396738421"/>
                  </a:ext>
                </a:extLst>
              </a:tr>
              <a:tr h="370840">
                <a:tc>
                  <a:txBody>
                    <a:bodyPr/>
                    <a:lstStyle/>
                    <a:p>
                      <a:r>
                        <a:rPr lang="en-IN" dirty="0"/>
                        <a:t>age</a:t>
                      </a:r>
                    </a:p>
                  </a:txBody>
                  <a:tcPr/>
                </a:tc>
                <a:extLst>
                  <a:ext uri="{0D108BD9-81ED-4DB2-BD59-A6C34878D82A}">
                    <a16:rowId xmlns:a16="http://schemas.microsoft.com/office/drawing/2014/main" val="989988570"/>
                  </a:ext>
                </a:extLst>
              </a:tr>
              <a:tr h="370840">
                <a:tc>
                  <a:txBody>
                    <a:bodyPr/>
                    <a:lstStyle/>
                    <a:p>
                      <a:r>
                        <a:rPr lang="en-IN" dirty="0"/>
                        <a:t>gender</a:t>
                      </a:r>
                    </a:p>
                  </a:txBody>
                  <a:tcPr/>
                </a:tc>
                <a:extLst>
                  <a:ext uri="{0D108BD9-81ED-4DB2-BD59-A6C34878D82A}">
                    <a16:rowId xmlns:a16="http://schemas.microsoft.com/office/drawing/2014/main" val="908644882"/>
                  </a:ext>
                </a:extLst>
              </a:tr>
              <a:tr h="370840">
                <a:tc>
                  <a:txBody>
                    <a:bodyPr/>
                    <a:lstStyle/>
                    <a:p>
                      <a:r>
                        <a:rPr lang="en-IN" dirty="0"/>
                        <a:t>address</a:t>
                      </a:r>
                    </a:p>
                  </a:txBody>
                  <a:tcPr/>
                </a:tc>
                <a:extLst>
                  <a:ext uri="{0D108BD9-81ED-4DB2-BD59-A6C34878D82A}">
                    <a16:rowId xmlns:a16="http://schemas.microsoft.com/office/drawing/2014/main" val="1090035621"/>
                  </a:ext>
                </a:extLst>
              </a:tr>
              <a:tr h="370840">
                <a:tc>
                  <a:txBody>
                    <a:bodyPr/>
                    <a:lstStyle/>
                    <a:p>
                      <a:r>
                        <a:rPr lang="en-IN" dirty="0"/>
                        <a:t>city</a:t>
                      </a:r>
                    </a:p>
                  </a:txBody>
                  <a:tcPr/>
                </a:tc>
                <a:extLst>
                  <a:ext uri="{0D108BD9-81ED-4DB2-BD59-A6C34878D82A}">
                    <a16:rowId xmlns:a16="http://schemas.microsoft.com/office/drawing/2014/main" val="1536327449"/>
                  </a:ext>
                </a:extLst>
              </a:tr>
              <a:tr h="370840">
                <a:tc>
                  <a:txBody>
                    <a:bodyPr/>
                    <a:lstStyle/>
                    <a:p>
                      <a:r>
                        <a:rPr lang="en-IN" dirty="0"/>
                        <a:t>Contact no</a:t>
                      </a:r>
                    </a:p>
                  </a:txBody>
                  <a:tcPr/>
                </a:tc>
                <a:extLst>
                  <a:ext uri="{0D108BD9-81ED-4DB2-BD59-A6C34878D82A}">
                    <a16:rowId xmlns:a16="http://schemas.microsoft.com/office/drawing/2014/main" val="1759349627"/>
                  </a:ext>
                </a:extLst>
              </a:tr>
              <a:tr h="370840">
                <a:tc>
                  <a:txBody>
                    <a:bodyPr/>
                    <a:lstStyle/>
                    <a:p>
                      <a:r>
                        <a:rPr lang="en-IN" dirty="0"/>
                        <a:t>Email-id</a:t>
                      </a:r>
                    </a:p>
                  </a:txBody>
                  <a:tcPr/>
                </a:tc>
                <a:extLst>
                  <a:ext uri="{0D108BD9-81ED-4DB2-BD59-A6C34878D82A}">
                    <a16:rowId xmlns:a16="http://schemas.microsoft.com/office/drawing/2014/main" val="2966435765"/>
                  </a:ext>
                </a:extLst>
              </a:tr>
            </a:tbl>
          </a:graphicData>
        </a:graphic>
      </p:graphicFrame>
      <p:cxnSp>
        <p:nvCxnSpPr>
          <p:cNvPr id="15" name="Connector: Elbow 14">
            <a:extLst>
              <a:ext uri="{FF2B5EF4-FFF2-40B4-BE49-F238E27FC236}">
                <a16:creationId xmlns:a16="http://schemas.microsoft.com/office/drawing/2014/main" id="{36B0BEFA-C8D1-2CD3-E70B-DCF8C74AC10B}"/>
              </a:ext>
            </a:extLst>
          </p:cNvPr>
          <p:cNvCxnSpPr>
            <a:cxnSpLocks/>
          </p:cNvCxnSpPr>
          <p:nvPr/>
        </p:nvCxnSpPr>
        <p:spPr>
          <a:xfrm>
            <a:off x="3038634" y="1207645"/>
            <a:ext cx="1434553" cy="60322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10BFFD9-EB1B-1D05-8C67-1E996C19CEC7}"/>
              </a:ext>
            </a:extLst>
          </p:cNvPr>
          <p:cNvCxnSpPr>
            <a:cxnSpLocks/>
          </p:cNvCxnSpPr>
          <p:nvPr/>
        </p:nvCxnSpPr>
        <p:spPr>
          <a:xfrm rot="10800000" flipV="1">
            <a:off x="6795046" y="1138518"/>
            <a:ext cx="1666700" cy="1371600"/>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D5FD02F-1B7B-B6EC-3DEA-A6AB677A3D26}"/>
              </a:ext>
            </a:extLst>
          </p:cNvPr>
          <p:cNvSpPr txBox="1"/>
          <p:nvPr/>
        </p:nvSpPr>
        <p:spPr>
          <a:xfrm>
            <a:off x="3926541" y="331694"/>
            <a:ext cx="3048000" cy="461665"/>
          </a:xfrm>
          <a:prstGeom prst="rect">
            <a:avLst/>
          </a:prstGeom>
        </p:spPr>
        <p:txBody>
          <a:bodyPr wrap="square" rtlCol="0">
            <a:spAutoFit/>
          </a:bodyPr>
          <a:lstStyle/>
          <a:p>
            <a:pPr marL="0" indent="0" algn="ctr">
              <a:lnSpc>
                <a:spcPct val="100000"/>
              </a:lnSpc>
              <a:spcBef>
                <a:spcPts val="0"/>
              </a:spcBef>
              <a:buFontTx/>
              <a:buNone/>
            </a:pPr>
            <a:r>
              <a:rPr lang="en-IN" sz="2400" dirty="0">
                <a:latin typeface="Times New Roman" panose="02020603050405020304" pitchFamily="18" charset="0"/>
                <a:ea typeface="微软雅黑"/>
                <a:cs typeface="Times New Roman" panose="02020603050405020304" pitchFamily="18" charset="0"/>
              </a:rPr>
              <a:t>Database design</a:t>
            </a:r>
          </a:p>
        </p:txBody>
      </p:sp>
    </p:spTree>
    <p:extLst>
      <p:ext uri="{BB962C8B-B14F-4D97-AF65-F5344CB8AC3E}">
        <p14:creationId xmlns:p14="http://schemas.microsoft.com/office/powerpoint/2010/main" val="254615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A238-469F-E7C8-46C6-8AC9F18B248F}"/>
              </a:ext>
            </a:extLst>
          </p:cNvPr>
          <p:cNvSpPr>
            <a:spLocks noGrp="1"/>
          </p:cNvSpPr>
          <p:nvPr>
            <p:ph type="title"/>
          </p:nvPr>
        </p:nvSpPr>
        <p:spPr/>
        <p:txBody>
          <a:bodyPr/>
          <a:lstStyle/>
          <a:p>
            <a:r>
              <a:rPr lang="en-IN" dirty="0"/>
              <a:t>PRODUCT TABLE:</a:t>
            </a:r>
          </a:p>
        </p:txBody>
      </p:sp>
      <p:graphicFrame>
        <p:nvGraphicFramePr>
          <p:cNvPr id="6" name="Table 6">
            <a:extLst>
              <a:ext uri="{FF2B5EF4-FFF2-40B4-BE49-F238E27FC236}">
                <a16:creationId xmlns:a16="http://schemas.microsoft.com/office/drawing/2014/main" id="{ED2E6E6C-C4A1-A207-A868-445BD28513E7}"/>
              </a:ext>
            </a:extLst>
          </p:cNvPr>
          <p:cNvGraphicFramePr>
            <a:graphicFrameLocks noGrp="1"/>
          </p:cNvGraphicFramePr>
          <p:nvPr>
            <p:ph type="tbl" sz="quarter" idx="27"/>
            <p:extLst>
              <p:ext uri="{D42A27DB-BD31-4B8C-83A1-F6EECF244321}">
                <p14:modId xmlns:p14="http://schemas.microsoft.com/office/powerpoint/2010/main" val="3638317772"/>
              </p:ext>
            </p:extLst>
          </p:nvPr>
        </p:nvGraphicFramePr>
        <p:xfrm>
          <a:off x="581025" y="1614488"/>
          <a:ext cx="10890250" cy="377444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1665779258"/>
                    </a:ext>
                  </a:extLst>
                </a:gridCol>
                <a:gridCol w="1555750">
                  <a:extLst>
                    <a:ext uri="{9D8B030D-6E8A-4147-A177-3AD203B41FA5}">
                      <a16:colId xmlns:a16="http://schemas.microsoft.com/office/drawing/2014/main" val="2963593395"/>
                    </a:ext>
                  </a:extLst>
                </a:gridCol>
                <a:gridCol w="1555750">
                  <a:extLst>
                    <a:ext uri="{9D8B030D-6E8A-4147-A177-3AD203B41FA5}">
                      <a16:colId xmlns:a16="http://schemas.microsoft.com/office/drawing/2014/main" val="3851756346"/>
                    </a:ext>
                  </a:extLst>
                </a:gridCol>
                <a:gridCol w="1555750">
                  <a:extLst>
                    <a:ext uri="{9D8B030D-6E8A-4147-A177-3AD203B41FA5}">
                      <a16:colId xmlns:a16="http://schemas.microsoft.com/office/drawing/2014/main" val="2346711216"/>
                    </a:ext>
                  </a:extLst>
                </a:gridCol>
                <a:gridCol w="1555750">
                  <a:extLst>
                    <a:ext uri="{9D8B030D-6E8A-4147-A177-3AD203B41FA5}">
                      <a16:colId xmlns:a16="http://schemas.microsoft.com/office/drawing/2014/main" val="520650423"/>
                    </a:ext>
                  </a:extLst>
                </a:gridCol>
                <a:gridCol w="1555750">
                  <a:extLst>
                    <a:ext uri="{9D8B030D-6E8A-4147-A177-3AD203B41FA5}">
                      <a16:colId xmlns:a16="http://schemas.microsoft.com/office/drawing/2014/main" val="1385174007"/>
                    </a:ext>
                  </a:extLst>
                </a:gridCol>
                <a:gridCol w="1555750">
                  <a:extLst>
                    <a:ext uri="{9D8B030D-6E8A-4147-A177-3AD203B41FA5}">
                      <a16:colId xmlns:a16="http://schemas.microsoft.com/office/drawing/2014/main" val="2559848033"/>
                    </a:ext>
                  </a:extLst>
                </a:gridCol>
              </a:tblGrid>
              <a:tr h="370840">
                <a:tc>
                  <a:txBody>
                    <a:bodyPr/>
                    <a:lstStyle/>
                    <a:p>
                      <a:r>
                        <a:rPr lang="en-IN" dirty="0"/>
                        <a:t>Product-id</a:t>
                      </a:r>
                    </a:p>
                  </a:txBody>
                  <a:tcPr/>
                </a:tc>
                <a:tc>
                  <a:txBody>
                    <a:bodyPr/>
                    <a:lstStyle/>
                    <a:p>
                      <a:r>
                        <a:rPr lang="en-IN" dirty="0"/>
                        <a:t>Product-name</a:t>
                      </a:r>
                    </a:p>
                  </a:txBody>
                  <a:tcPr/>
                </a:tc>
                <a:tc>
                  <a:txBody>
                    <a:bodyPr/>
                    <a:lstStyle/>
                    <a:p>
                      <a:r>
                        <a:rPr lang="en-IN" dirty="0"/>
                        <a:t>category</a:t>
                      </a:r>
                    </a:p>
                  </a:txBody>
                  <a:tcPr/>
                </a:tc>
                <a:tc>
                  <a:txBody>
                    <a:bodyPr/>
                    <a:lstStyle/>
                    <a:p>
                      <a:r>
                        <a:rPr lang="en-IN" dirty="0"/>
                        <a:t>sizes</a:t>
                      </a:r>
                    </a:p>
                  </a:txBody>
                  <a:tcPr/>
                </a:tc>
                <a:tc>
                  <a:txBody>
                    <a:bodyPr/>
                    <a:lstStyle/>
                    <a:p>
                      <a:r>
                        <a:rPr lang="en-IN" dirty="0"/>
                        <a:t>colour</a:t>
                      </a:r>
                    </a:p>
                  </a:txBody>
                  <a:tcPr/>
                </a:tc>
                <a:tc>
                  <a:txBody>
                    <a:bodyPr/>
                    <a:lstStyle/>
                    <a:p>
                      <a:r>
                        <a:rPr lang="en-IN" dirty="0"/>
                        <a:t>price</a:t>
                      </a:r>
                    </a:p>
                  </a:txBody>
                  <a:tcPr/>
                </a:tc>
                <a:tc>
                  <a:txBody>
                    <a:bodyPr/>
                    <a:lstStyle/>
                    <a:p>
                      <a:r>
                        <a:rPr lang="en-IN" dirty="0"/>
                        <a:t>Available quantity</a:t>
                      </a:r>
                    </a:p>
                  </a:txBody>
                  <a:tcPr/>
                </a:tc>
                <a:extLst>
                  <a:ext uri="{0D108BD9-81ED-4DB2-BD59-A6C34878D82A}">
                    <a16:rowId xmlns:a16="http://schemas.microsoft.com/office/drawing/2014/main" val="2932241540"/>
                  </a:ext>
                </a:extLst>
              </a:tr>
              <a:tr h="370840">
                <a:tc>
                  <a:txBody>
                    <a:bodyPr/>
                    <a:lstStyle/>
                    <a:p>
                      <a:r>
                        <a:rPr lang="en-IN" dirty="0"/>
                        <a:t>1</a:t>
                      </a:r>
                    </a:p>
                  </a:txBody>
                  <a:tcPr/>
                </a:tc>
                <a:tc>
                  <a:txBody>
                    <a:bodyPr/>
                    <a:lstStyle/>
                    <a:p>
                      <a:r>
                        <a:rPr lang="en-IN" dirty="0"/>
                        <a:t>denim-jacket</a:t>
                      </a:r>
                    </a:p>
                  </a:txBody>
                  <a:tcPr anchor="ctr"/>
                </a:tc>
                <a:tc>
                  <a:txBody>
                    <a:bodyPr/>
                    <a:lstStyle/>
                    <a:p>
                      <a:r>
                        <a:rPr lang="en-IN"/>
                        <a:t>fashion</a:t>
                      </a:r>
                    </a:p>
                  </a:txBody>
                  <a:tcPr anchor="ctr"/>
                </a:tc>
                <a:tc>
                  <a:txBody>
                    <a:bodyPr/>
                    <a:lstStyle/>
                    <a:p>
                      <a:r>
                        <a:rPr lang="en-IN"/>
                        <a:t>s m l</a:t>
                      </a:r>
                    </a:p>
                  </a:txBody>
                  <a:tcPr anchor="ctr"/>
                </a:tc>
                <a:tc>
                  <a:txBody>
                    <a:bodyPr/>
                    <a:lstStyle/>
                    <a:p>
                      <a:r>
                        <a:rPr lang="en-IN"/>
                        <a:t>blue,red,black</a:t>
                      </a:r>
                    </a:p>
                  </a:txBody>
                  <a:tcPr anchor="ctr"/>
                </a:tc>
                <a:tc>
                  <a:txBody>
                    <a:bodyPr/>
                    <a:lstStyle/>
                    <a:p>
                      <a:r>
                        <a:rPr lang="en-IN"/>
                        <a:t>500</a:t>
                      </a:r>
                    </a:p>
                  </a:txBody>
                  <a:tcPr anchor="ctr"/>
                </a:tc>
                <a:tc>
                  <a:txBody>
                    <a:bodyPr/>
                    <a:lstStyle/>
                    <a:p>
                      <a:r>
                        <a:rPr lang="en-IN"/>
                        <a:t>50</a:t>
                      </a:r>
                    </a:p>
                  </a:txBody>
                  <a:tcPr anchor="ctr"/>
                </a:tc>
                <a:extLst>
                  <a:ext uri="{0D108BD9-81ED-4DB2-BD59-A6C34878D82A}">
                    <a16:rowId xmlns:a16="http://schemas.microsoft.com/office/drawing/2014/main" val="2981014437"/>
                  </a:ext>
                </a:extLst>
              </a:tr>
              <a:tr h="370840">
                <a:tc>
                  <a:txBody>
                    <a:bodyPr/>
                    <a:lstStyle/>
                    <a:p>
                      <a:r>
                        <a:rPr lang="en-IN" dirty="0"/>
                        <a:t>2</a:t>
                      </a:r>
                    </a:p>
                  </a:txBody>
                  <a:tcPr/>
                </a:tc>
                <a:tc>
                  <a:txBody>
                    <a:bodyPr/>
                    <a:lstStyle/>
                    <a:p>
                      <a:r>
                        <a:rPr lang="en-IN"/>
                        <a:t>rain_jacket</a:t>
                      </a:r>
                    </a:p>
                  </a:txBody>
                  <a:tcPr anchor="ctr"/>
                </a:tc>
                <a:tc>
                  <a:txBody>
                    <a:bodyPr/>
                    <a:lstStyle/>
                    <a:p>
                      <a:r>
                        <a:rPr lang="en-IN"/>
                        <a:t>fashion</a:t>
                      </a:r>
                    </a:p>
                  </a:txBody>
                  <a:tcPr anchor="ctr"/>
                </a:tc>
                <a:tc>
                  <a:txBody>
                    <a:bodyPr/>
                    <a:lstStyle/>
                    <a:p>
                      <a:r>
                        <a:rPr lang="en-IN"/>
                        <a:t>m l xl</a:t>
                      </a:r>
                    </a:p>
                  </a:txBody>
                  <a:tcPr anchor="ctr"/>
                </a:tc>
                <a:tc>
                  <a:txBody>
                    <a:bodyPr/>
                    <a:lstStyle/>
                    <a:p>
                      <a:r>
                        <a:rPr lang="en-IN"/>
                        <a:t>red,green,yellow</a:t>
                      </a:r>
                    </a:p>
                  </a:txBody>
                  <a:tcPr anchor="ctr"/>
                </a:tc>
                <a:tc>
                  <a:txBody>
                    <a:bodyPr/>
                    <a:lstStyle/>
                    <a:p>
                      <a:r>
                        <a:rPr lang="en-IN"/>
                        <a:t>300</a:t>
                      </a:r>
                    </a:p>
                  </a:txBody>
                  <a:tcPr anchor="ctr"/>
                </a:tc>
                <a:tc>
                  <a:txBody>
                    <a:bodyPr/>
                    <a:lstStyle/>
                    <a:p>
                      <a:r>
                        <a:rPr lang="en-IN"/>
                        <a:t>30</a:t>
                      </a:r>
                    </a:p>
                  </a:txBody>
                  <a:tcPr anchor="ctr"/>
                </a:tc>
                <a:extLst>
                  <a:ext uri="{0D108BD9-81ED-4DB2-BD59-A6C34878D82A}">
                    <a16:rowId xmlns:a16="http://schemas.microsoft.com/office/drawing/2014/main" val="3352440548"/>
                  </a:ext>
                </a:extLst>
              </a:tr>
              <a:tr h="370840">
                <a:tc>
                  <a:txBody>
                    <a:bodyPr/>
                    <a:lstStyle/>
                    <a:p>
                      <a:r>
                        <a:rPr lang="en-IN" dirty="0"/>
                        <a:t>3</a:t>
                      </a:r>
                    </a:p>
                  </a:txBody>
                  <a:tcPr/>
                </a:tc>
                <a:tc>
                  <a:txBody>
                    <a:bodyPr/>
                    <a:lstStyle/>
                    <a:p>
                      <a:r>
                        <a:rPr lang="en-IN"/>
                        <a:t>hoodie</a:t>
                      </a:r>
                    </a:p>
                  </a:txBody>
                  <a:tcPr anchor="ctr"/>
                </a:tc>
                <a:tc>
                  <a:txBody>
                    <a:bodyPr/>
                    <a:lstStyle/>
                    <a:p>
                      <a:r>
                        <a:rPr lang="en-IN"/>
                        <a:t>fashion</a:t>
                      </a:r>
                    </a:p>
                  </a:txBody>
                  <a:tcPr anchor="ctr"/>
                </a:tc>
                <a:tc>
                  <a:txBody>
                    <a:bodyPr/>
                    <a:lstStyle/>
                    <a:p>
                      <a:r>
                        <a:rPr lang="en-IN"/>
                        <a:t>s m l</a:t>
                      </a:r>
                    </a:p>
                  </a:txBody>
                  <a:tcPr anchor="ctr"/>
                </a:tc>
                <a:tc>
                  <a:txBody>
                    <a:bodyPr/>
                    <a:lstStyle/>
                    <a:p>
                      <a:r>
                        <a:rPr lang="en-IN"/>
                        <a:t>black,white,green</a:t>
                      </a:r>
                    </a:p>
                  </a:txBody>
                  <a:tcPr anchor="ctr"/>
                </a:tc>
                <a:tc>
                  <a:txBody>
                    <a:bodyPr/>
                    <a:lstStyle/>
                    <a:p>
                      <a:r>
                        <a:rPr lang="en-IN"/>
                        <a:t>450</a:t>
                      </a:r>
                    </a:p>
                  </a:txBody>
                  <a:tcPr anchor="ctr"/>
                </a:tc>
                <a:tc>
                  <a:txBody>
                    <a:bodyPr/>
                    <a:lstStyle/>
                    <a:p>
                      <a:r>
                        <a:rPr lang="en-IN"/>
                        <a:t>40</a:t>
                      </a:r>
                    </a:p>
                  </a:txBody>
                  <a:tcPr anchor="ctr"/>
                </a:tc>
                <a:extLst>
                  <a:ext uri="{0D108BD9-81ED-4DB2-BD59-A6C34878D82A}">
                    <a16:rowId xmlns:a16="http://schemas.microsoft.com/office/drawing/2014/main" val="3913377755"/>
                  </a:ext>
                </a:extLst>
              </a:tr>
              <a:tr h="370840">
                <a:tc>
                  <a:txBody>
                    <a:bodyPr/>
                    <a:lstStyle/>
                    <a:p>
                      <a:r>
                        <a:rPr lang="en-IN" dirty="0"/>
                        <a:t>4</a:t>
                      </a:r>
                    </a:p>
                  </a:txBody>
                  <a:tcPr/>
                </a:tc>
                <a:tc>
                  <a:txBody>
                    <a:bodyPr/>
                    <a:lstStyle/>
                    <a:p>
                      <a:r>
                        <a:rPr lang="en-IN"/>
                        <a:t>trousers</a:t>
                      </a:r>
                    </a:p>
                  </a:txBody>
                  <a:tcPr anchor="ctr"/>
                </a:tc>
                <a:tc>
                  <a:txBody>
                    <a:bodyPr/>
                    <a:lstStyle/>
                    <a:p>
                      <a:r>
                        <a:rPr lang="en-IN"/>
                        <a:t>fashion</a:t>
                      </a:r>
                    </a:p>
                  </a:txBody>
                  <a:tcPr anchor="ctr"/>
                </a:tc>
                <a:tc>
                  <a:txBody>
                    <a:bodyPr/>
                    <a:lstStyle/>
                    <a:p>
                      <a:r>
                        <a:rPr lang="en-IN"/>
                        <a:t>_</a:t>
                      </a:r>
                    </a:p>
                  </a:txBody>
                  <a:tcPr anchor="ctr"/>
                </a:tc>
                <a:tc>
                  <a:txBody>
                    <a:bodyPr/>
                    <a:lstStyle/>
                    <a:p>
                      <a:r>
                        <a:rPr lang="en-IN"/>
                        <a:t>black,blue</a:t>
                      </a:r>
                    </a:p>
                  </a:txBody>
                  <a:tcPr anchor="ctr"/>
                </a:tc>
                <a:tc>
                  <a:txBody>
                    <a:bodyPr/>
                    <a:lstStyle/>
                    <a:p>
                      <a:r>
                        <a:rPr lang="en-IN"/>
                        <a:t>800</a:t>
                      </a:r>
                    </a:p>
                  </a:txBody>
                  <a:tcPr anchor="ctr"/>
                </a:tc>
                <a:tc>
                  <a:txBody>
                    <a:bodyPr/>
                    <a:lstStyle/>
                    <a:p>
                      <a:r>
                        <a:rPr lang="en-IN"/>
                        <a:t>50</a:t>
                      </a:r>
                    </a:p>
                  </a:txBody>
                  <a:tcPr anchor="ctr"/>
                </a:tc>
                <a:extLst>
                  <a:ext uri="{0D108BD9-81ED-4DB2-BD59-A6C34878D82A}">
                    <a16:rowId xmlns:a16="http://schemas.microsoft.com/office/drawing/2014/main" val="2501534124"/>
                  </a:ext>
                </a:extLst>
              </a:tr>
              <a:tr h="370840">
                <a:tc>
                  <a:txBody>
                    <a:bodyPr/>
                    <a:lstStyle/>
                    <a:p>
                      <a:r>
                        <a:rPr lang="en-IN" dirty="0"/>
                        <a:t>5</a:t>
                      </a:r>
                    </a:p>
                  </a:txBody>
                  <a:tcPr/>
                </a:tc>
                <a:tc>
                  <a:txBody>
                    <a:bodyPr/>
                    <a:lstStyle/>
                    <a:p>
                      <a:r>
                        <a:rPr lang="en-IN"/>
                        <a:t>saree</a:t>
                      </a:r>
                    </a:p>
                  </a:txBody>
                  <a:tcPr anchor="ctr"/>
                </a:tc>
                <a:tc>
                  <a:txBody>
                    <a:bodyPr/>
                    <a:lstStyle/>
                    <a:p>
                      <a:r>
                        <a:rPr lang="en-IN"/>
                        <a:t>fashion</a:t>
                      </a:r>
                    </a:p>
                  </a:txBody>
                  <a:tcPr anchor="ctr"/>
                </a:tc>
                <a:tc>
                  <a:txBody>
                    <a:bodyPr/>
                    <a:lstStyle/>
                    <a:p>
                      <a:r>
                        <a:rPr lang="en-IN"/>
                        <a:t>_</a:t>
                      </a:r>
                    </a:p>
                  </a:txBody>
                  <a:tcPr anchor="ctr"/>
                </a:tc>
                <a:tc>
                  <a:txBody>
                    <a:bodyPr/>
                    <a:lstStyle/>
                    <a:p>
                      <a:r>
                        <a:rPr lang="en-IN"/>
                        <a:t>blue</a:t>
                      </a:r>
                    </a:p>
                  </a:txBody>
                  <a:tcPr anchor="ctr"/>
                </a:tc>
                <a:tc>
                  <a:txBody>
                    <a:bodyPr/>
                    <a:lstStyle/>
                    <a:p>
                      <a:r>
                        <a:rPr lang="en-IN"/>
                        <a:t>1300</a:t>
                      </a:r>
                    </a:p>
                  </a:txBody>
                  <a:tcPr anchor="ctr"/>
                </a:tc>
                <a:tc>
                  <a:txBody>
                    <a:bodyPr/>
                    <a:lstStyle/>
                    <a:p>
                      <a:r>
                        <a:rPr lang="en-IN"/>
                        <a:t>30</a:t>
                      </a:r>
                    </a:p>
                  </a:txBody>
                  <a:tcPr anchor="ctr"/>
                </a:tc>
                <a:extLst>
                  <a:ext uri="{0D108BD9-81ED-4DB2-BD59-A6C34878D82A}">
                    <a16:rowId xmlns:a16="http://schemas.microsoft.com/office/drawing/2014/main" val="2973717648"/>
                  </a:ext>
                </a:extLst>
              </a:tr>
              <a:tr h="370840">
                <a:tc>
                  <a:txBody>
                    <a:bodyPr/>
                    <a:lstStyle/>
                    <a:p>
                      <a:r>
                        <a:rPr lang="en-IN" dirty="0"/>
                        <a:t>6</a:t>
                      </a:r>
                    </a:p>
                  </a:txBody>
                  <a:tcPr/>
                </a:tc>
                <a:tc>
                  <a:txBody>
                    <a:bodyPr/>
                    <a:lstStyle/>
                    <a:p>
                      <a:r>
                        <a:rPr lang="en-IN"/>
                        <a:t>t-shirt</a:t>
                      </a:r>
                    </a:p>
                  </a:txBody>
                  <a:tcPr anchor="ctr"/>
                </a:tc>
                <a:tc>
                  <a:txBody>
                    <a:bodyPr/>
                    <a:lstStyle/>
                    <a:p>
                      <a:r>
                        <a:rPr lang="en-IN"/>
                        <a:t>fashion</a:t>
                      </a:r>
                    </a:p>
                  </a:txBody>
                  <a:tcPr anchor="ctr"/>
                </a:tc>
                <a:tc>
                  <a:txBody>
                    <a:bodyPr/>
                    <a:lstStyle/>
                    <a:p>
                      <a:r>
                        <a:rPr lang="en-IN"/>
                        <a:t>s m l</a:t>
                      </a:r>
                    </a:p>
                  </a:txBody>
                  <a:tcPr anchor="ctr"/>
                </a:tc>
                <a:tc>
                  <a:txBody>
                    <a:bodyPr/>
                    <a:lstStyle/>
                    <a:p>
                      <a:r>
                        <a:rPr lang="en-IN"/>
                        <a:t>brown,violet</a:t>
                      </a:r>
                    </a:p>
                  </a:txBody>
                  <a:tcPr anchor="ctr"/>
                </a:tc>
                <a:tc>
                  <a:txBody>
                    <a:bodyPr/>
                    <a:lstStyle/>
                    <a:p>
                      <a:r>
                        <a:rPr lang="en-IN" dirty="0"/>
                        <a:t>250</a:t>
                      </a:r>
                    </a:p>
                  </a:txBody>
                  <a:tcPr anchor="ctr"/>
                </a:tc>
                <a:tc>
                  <a:txBody>
                    <a:bodyPr/>
                    <a:lstStyle/>
                    <a:p>
                      <a:r>
                        <a:rPr lang="en-IN"/>
                        <a:t>40</a:t>
                      </a:r>
                    </a:p>
                  </a:txBody>
                  <a:tcPr anchor="ctr"/>
                </a:tc>
                <a:extLst>
                  <a:ext uri="{0D108BD9-81ED-4DB2-BD59-A6C34878D82A}">
                    <a16:rowId xmlns:a16="http://schemas.microsoft.com/office/drawing/2014/main" val="3117262786"/>
                  </a:ext>
                </a:extLst>
              </a:tr>
              <a:tr h="370840">
                <a:tc>
                  <a:txBody>
                    <a:bodyPr/>
                    <a:lstStyle/>
                    <a:p>
                      <a:r>
                        <a:rPr lang="en-IN" dirty="0"/>
                        <a:t>7</a:t>
                      </a:r>
                    </a:p>
                  </a:txBody>
                  <a:tcPr/>
                </a:tc>
                <a:tc>
                  <a:txBody>
                    <a:bodyPr/>
                    <a:lstStyle/>
                    <a:p>
                      <a:r>
                        <a:rPr lang="en-IN"/>
                        <a:t>iphone</a:t>
                      </a:r>
                    </a:p>
                  </a:txBody>
                  <a:tcPr anchor="ctr"/>
                </a:tc>
                <a:tc>
                  <a:txBody>
                    <a:bodyPr/>
                    <a:lstStyle/>
                    <a:p>
                      <a:r>
                        <a:rPr lang="en-IN"/>
                        <a:t>mobiles</a:t>
                      </a:r>
                    </a:p>
                  </a:txBody>
                  <a:tcPr anchor="ctr"/>
                </a:tc>
                <a:tc>
                  <a:txBody>
                    <a:bodyPr/>
                    <a:lstStyle/>
                    <a:p>
                      <a:r>
                        <a:rPr lang="en-IN"/>
                        <a:t>pro,mini</a:t>
                      </a:r>
                    </a:p>
                  </a:txBody>
                  <a:tcPr anchor="ctr"/>
                </a:tc>
                <a:tc>
                  <a:txBody>
                    <a:bodyPr/>
                    <a:lstStyle/>
                    <a:p>
                      <a:r>
                        <a:rPr lang="en-IN"/>
                        <a:t>white</a:t>
                      </a:r>
                    </a:p>
                  </a:txBody>
                  <a:tcPr anchor="ctr"/>
                </a:tc>
                <a:tc>
                  <a:txBody>
                    <a:bodyPr/>
                    <a:lstStyle/>
                    <a:p>
                      <a:r>
                        <a:rPr lang="en-IN"/>
                        <a:t>150000</a:t>
                      </a:r>
                    </a:p>
                  </a:txBody>
                  <a:tcPr anchor="ctr"/>
                </a:tc>
                <a:tc>
                  <a:txBody>
                    <a:bodyPr/>
                    <a:lstStyle/>
                    <a:p>
                      <a:r>
                        <a:rPr lang="en-IN" dirty="0"/>
                        <a:t>20</a:t>
                      </a:r>
                    </a:p>
                  </a:txBody>
                  <a:tcPr anchor="ctr"/>
                </a:tc>
                <a:extLst>
                  <a:ext uri="{0D108BD9-81ED-4DB2-BD59-A6C34878D82A}">
                    <a16:rowId xmlns:a16="http://schemas.microsoft.com/office/drawing/2014/main" val="1472858181"/>
                  </a:ext>
                </a:extLst>
              </a:tr>
            </a:tbl>
          </a:graphicData>
        </a:graphic>
      </p:graphicFrame>
      <p:sp>
        <p:nvSpPr>
          <p:cNvPr id="4" name="Footer Placeholder 3">
            <a:extLst>
              <a:ext uri="{FF2B5EF4-FFF2-40B4-BE49-F238E27FC236}">
                <a16:creationId xmlns:a16="http://schemas.microsoft.com/office/drawing/2014/main" id="{F8D3391C-55D5-5C2B-75D1-05E842721E8C}"/>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29F7EBD-34FC-52DD-EB0F-BE2D0024BEF3}"/>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237179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B080-E5EC-063C-34B5-3B7D63AA8E0D}"/>
              </a:ext>
            </a:extLst>
          </p:cNvPr>
          <p:cNvSpPr>
            <a:spLocks noGrp="1"/>
          </p:cNvSpPr>
          <p:nvPr>
            <p:ph type="title"/>
          </p:nvPr>
        </p:nvSpPr>
        <p:spPr/>
        <p:txBody>
          <a:bodyPr/>
          <a:lstStyle/>
          <a:p>
            <a:r>
              <a:rPr lang="en-IN" dirty="0"/>
              <a:t>CUSTOMER-TABLE:</a:t>
            </a:r>
          </a:p>
        </p:txBody>
      </p:sp>
      <p:sp>
        <p:nvSpPr>
          <p:cNvPr id="4" name="Footer Placeholder 3">
            <a:extLst>
              <a:ext uri="{FF2B5EF4-FFF2-40B4-BE49-F238E27FC236}">
                <a16:creationId xmlns:a16="http://schemas.microsoft.com/office/drawing/2014/main" id="{0B79785C-79CF-B903-FB0C-656083B863B5}"/>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189F78-DB27-3B10-2F9D-529596EDD2C7}"/>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graphicFrame>
        <p:nvGraphicFramePr>
          <p:cNvPr id="6" name="Table 6">
            <a:extLst>
              <a:ext uri="{FF2B5EF4-FFF2-40B4-BE49-F238E27FC236}">
                <a16:creationId xmlns:a16="http://schemas.microsoft.com/office/drawing/2014/main" id="{4E781B4F-9ED4-A1F2-DDB7-D63CE2F82459}"/>
              </a:ext>
            </a:extLst>
          </p:cNvPr>
          <p:cNvGraphicFramePr>
            <a:graphicFrameLocks noGrp="1"/>
          </p:cNvGraphicFramePr>
          <p:nvPr>
            <p:extLst>
              <p:ext uri="{D42A27DB-BD31-4B8C-83A1-F6EECF244321}">
                <p14:modId xmlns:p14="http://schemas.microsoft.com/office/powerpoint/2010/main" val="521471039"/>
              </p:ext>
            </p:extLst>
          </p:nvPr>
        </p:nvGraphicFramePr>
        <p:xfrm>
          <a:off x="367553" y="1470212"/>
          <a:ext cx="11584489" cy="4356850"/>
        </p:xfrm>
        <a:graphic>
          <a:graphicData uri="http://schemas.openxmlformats.org/drawingml/2006/table">
            <a:tbl>
              <a:tblPr firstRow="1" bandRow="1">
                <a:tableStyleId>{5C22544A-7EE6-4342-B048-85BDC9FD1C3A}</a:tableStyleId>
              </a:tblPr>
              <a:tblGrid>
                <a:gridCol w="665480">
                  <a:extLst>
                    <a:ext uri="{9D8B030D-6E8A-4147-A177-3AD203B41FA5}">
                      <a16:colId xmlns:a16="http://schemas.microsoft.com/office/drawing/2014/main" val="955268355"/>
                    </a:ext>
                  </a:extLst>
                </a:gridCol>
                <a:gridCol w="1604682">
                  <a:extLst>
                    <a:ext uri="{9D8B030D-6E8A-4147-A177-3AD203B41FA5}">
                      <a16:colId xmlns:a16="http://schemas.microsoft.com/office/drawing/2014/main" val="540667195"/>
                    </a:ext>
                  </a:extLst>
                </a:gridCol>
                <a:gridCol w="1494060">
                  <a:extLst>
                    <a:ext uri="{9D8B030D-6E8A-4147-A177-3AD203B41FA5}">
                      <a16:colId xmlns:a16="http://schemas.microsoft.com/office/drawing/2014/main" val="1693966113"/>
                    </a:ext>
                  </a:extLst>
                </a:gridCol>
                <a:gridCol w="666434">
                  <a:extLst>
                    <a:ext uri="{9D8B030D-6E8A-4147-A177-3AD203B41FA5}">
                      <a16:colId xmlns:a16="http://schemas.microsoft.com/office/drawing/2014/main" val="2422902392"/>
                    </a:ext>
                  </a:extLst>
                </a:gridCol>
                <a:gridCol w="914400">
                  <a:extLst>
                    <a:ext uri="{9D8B030D-6E8A-4147-A177-3AD203B41FA5}">
                      <a16:colId xmlns:a16="http://schemas.microsoft.com/office/drawing/2014/main" val="431444442"/>
                    </a:ext>
                  </a:extLst>
                </a:gridCol>
                <a:gridCol w="1730188">
                  <a:extLst>
                    <a:ext uri="{9D8B030D-6E8A-4147-A177-3AD203B41FA5}">
                      <a16:colId xmlns:a16="http://schemas.microsoft.com/office/drawing/2014/main" val="683527652"/>
                    </a:ext>
                  </a:extLst>
                </a:gridCol>
                <a:gridCol w="1217109">
                  <a:extLst>
                    <a:ext uri="{9D8B030D-6E8A-4147-A177-3AD203B41FA5}">
                      <a16:colId xmlns:a16="http://schemas.microsoft.com/office/drawing/2014/main" val="169219663"/>
                    </a:ext>
                  </a:extLst>
                </a:gridCol>
                <a:gridCol w="1712204">
                  <a:extLst>
                    <a:ext uri="{9D8B030D-6E8A-4147-A177-3AD203B41FA5}">
                      <a16:colId xmlns:a16="http://schemas.microsoft.com/office/drawing/2014/main" val="3698974463"/>
                    </a:ext>
                  </a:extLst>
                </a:gridCol>
                <a:gridCol w="1579932">
                  <a:extLst>
                    <a:ext uri="{9D8B030D-6E8A-4147-A177-3AD203B41FA5}">
                      <a16:colId xmlns:a16="http://schemas.microsoft.com/office/drawing/2014/main" val="297574865"/>
                    </a:ext>
                  </a:extLst>
                </a:gridCol>
              </a:tblGrid>
              <a:tr h="452418">
                <a:tc>
                  <a:txBody>
                    <a:bodyPr/>
                    <a:lstStyle/>
                    <a:p>
                      <a:r>
                        <a:rPr lang="en-IN" dirty="0"/>
                        <a:t>Id</a:t>
                      </a:r>
                    </a:p>
                  </a:txBody>
                  <a:tcPr/>
                </a:tc>
                <a:tc>
                  <a:txBody>
                    <a:bodyPr/>
                    <a:lstStyle/>
                    <a:p>
                      <a:r>
                        <a:rPr lang="en-IN" dirty="0"/>
                        <a:t>First Name</a:t>
                      </a:r>
                    </a:p>
                  </a:txBody>
                  <a:tcPr/>
                </a:tc>
                <a:tc>
                  <a:txBody>
                    <a:bodyPr/>
                    <a:lstStyle/>
                    <a:p>
                      <a:r>
                        <a:rPr lang="en-IN" dirty="0"/>
                        <a:t>Last Name</a:t>
                      </a:r>
                    </a:p>
                  </a:txBody>
                  <a:tcPr/>
                </a:tc>
                <a:tc>
                  <a:txBody>
                    <a:bodyPr/>
                    <a:lstStyle/>
                    <a:p>
                      <a:r>
                        <a:rPr lang="en-IN" dirty="0"/>
                        <a:t>age</a:t>
                      </a:r>
                    </a:p>
                  </a:txBody>
                  <a:tcPr/>
                </a:tc>
                <a:tc>
                  <a:txBody>
                    <a:bodyPr/>
                    <a:lstStyle/>
                    <a:p>
                      <a:r>
                        <a:rPr lang="en-IN" dirty="0"/>
                        <a:t>gender</a:t>
                      </a:r>
                    </a:p>
                  </a:txBody>
                  <a:tcPr/>
                </a:tc>
                <a:tc>
                  <a:txBody>
                    <a:bodyPr/>
                    <a:lstStyle/>
                    <a:p>
                      <a:r>
                        <a:rPr lang="en-IN" dirty="0"/>
                        <a:t>address</a:t>
                      </a:r>
                    </a:p>
                  </a:txBody>
                  <a:tcPr/>
                </a:tc>
                <a:tc>
                  <a:txBody>
                    <a:bodyPr/>
                    <a:lstStyle/>
                    <a:p>
                      <a:r>
                        <a:rPr lang="en-IN" dirty="0"/>
                        <a:t>city</a:t>
                      </a:r>
                    </a:p>
                  </a:txBody>
                  <a:tcPr/>
                </a:tc>
                <a:tc>
                  <a:txBody>
                    <a:bodyPr/>
                    <a:lstStyle/>
                    <a:p>
                      <a:r>
                        <a:rPr lang="en-IN" dirty="0"/>
                        <a:t>Contact no</a:t>
                      </a:r>
                    </a:p>
                  </a:txBody>
                  <a:tcPr/>
                </a:tc>
                <a:tc>
                  <a:txBody>
                    <a:bodyPr/>
                    <a:lstStyle/>
                    <a:p>
                      <a:r>
                        <a:rPr lang="en-IN" dirty="0"/>
                        <a:t>email</a:t>
                      </a:r>
                    </a:p>
                  </a:txBody>
                  <a:tcPr/>
                </a:tc>
                <a:extLst>
                  <a:ext uri="{0D108BD9-81ED-4DB2-BD59-A6C34878D82A}">
                    <a16:rowId xmlns:a16="http://schemas.microsoft.com/office/drawing/2014/main" val="1586566971"/>
                  </a:ext>
                </a:extLst>
              </a:tr>
              <a:tr h="557776">
                <a:tc>
                  <a:txBody>
                    <a:bodyPr/>
                    <a:lstStyle/>
                    <a:p>
                      <a:r>
                        <a:rPr lang="en-IN" sz="1200" dirty="0"/>
                        <a:t>201</a:t>
                      </a:r>
                    </a:p>
                  </a:txBody>
                  <a:tcPr/>
                </a:tc>
                <a:tc>
                  <a:txBody>
                    <a:bodyPr/>
                    <a:lstStyle/>
                    <a:p>
                      <a:r>
                        <a:rPr lang="en-IN" sz="1200" dirty="0"/>
                        <a:t>Ruchitha</a:t>
                      </a:r>
                    </a:p>
                  </a:txBody>
                  <a:tcPr anchor="ctr"/>
                </a:tc>
                <a:tc>
                  <a:txBody>
                    <a:bodyPr/>
                    <a:lstStyle/>
                    <a:p>
                      <a:r>
                        <a:rPr lang="en-IN" sz="1200" dirty="0"/>
                        <a:t>Vollala</a:t>
                      </a:r>
                    </a:p>
                  </a:txBody>
                  <a:tcPr anchor="ctr"/>
                </a:tc>
                <a:tc>
                  <a:txBody>
                    <a:bodyPr/>
                    <a:lstStyle/>
                    <a:p>
                      <a:r>
                        <a:rPr lang="en-IN" sz="1200" dirty="0"/>
                        <a:t>22</a:t>
                      </a:r>
                    </a:p>
                  </a:txBody>
                  <a:tcPr anchor="ctr"/>
                </a:tc>
                <a:tc>
                  <a:txBody>
                    <a:bodyPr/>
                    <a:lstStyle/>
                    <a:p>
                      <a:r>
                        <a:rPr lang="en-IN" sz="1200" dirty="0"/>
                        <a:t>female</a:t>
                      </a:r>
                    </a:p>
                  </a:txBody>
                  <a:tcPr anchor="ctr"/>
                </a:tc>
                <a:tc>
                  <a:txBody>
                    <a:bodyPr/>
                    <a:lstStyle/>
                    <a:p>
                      <a:r>
                        <a:rPr lang="en-IN" sz="1200" dirty="0"/>
                        <a:t>41/a</a:t>
                      </a:r>
                    </a:p>
                  </a:txBody>
                  <a:tcPr anchor="ctr"/>
                </a:tc>
                <a:tc>
                  <a:txBody>
                    <a:bodyPr/>
                    <a:lstStyle/>
                    <a:p>
                      <a:r>
                        <a:rPr lang="en-IN" sz="1200" dirty="0"/>
                        <a:t>Tadicherla</a:t>
                      </a:r>
                    </a:p>
                  </a:txBody>
                  <a:tcPr anchor="ctr"/>
                </a:tc>
                <a:tc>
                  <a:txBody>
                    <a:bodyPr/>
                    <a:lstStyle/>
                    <a:p>
                      <a:r>
                        <a:rPr lang="en-IN" sz="1200" dirty="0"/>
                        <a:t>+917780542508</a:t>
                      </a:r>
                    </a:p>
                  </a:txBody>
                  <a:tcPr anchor="ctr"/>
                </a:tc>
                <a:tc>
                  <a:txBody>
                    <a:bodyPr/>
                    <a:lstStyle/>
                    <a:p>
                      <a:r>
                        <a:rPr lang="en-IN" sz="1200" dirty="0"/>
                        <a:t>vollalaruchitha@gmail.com</a:t>
                      </a:r>
                    </a:p>
                  </a:txBody>
                  <a:tcPr anchor="ctr"/>
                </a:tc>
                <a:extLst>
                  <a:ext uri="{0D108BD9-81ED-4DB2-BD59-A6C34878D82A}">
                    <a16:rowId xmlns:a16="http://schemas.microsoft.com/office/drawing/2014/main" val="2924503554"/>
                  </a:ext>
                </a:extLst>
              </a:tr>
              <a:tr h="557776">
                <a:tc>
                  <a:txBody>
                    <a:bodyPr/>
                    <a:lstStyle/>
                    <a:p>
                      <a:r>
                        <a:rPr lang="en-IN" sz="1200" dirty="0"/>
                        <a:t>202</a:t>
                      </a:r>
                    </a:p>
                  </a:txBody>
                  <a:tcPr/>
                </a:tc>
                <a:tc>
                  <a:txBody>
                    <a:bodyPr/>
                    <a:lstStyle/>
                    <a:p>
                      <a:r>
                        <a:rPr lang="en-IN" sz="1200" dirty="0"/>
                        <a:t>Keerthana</a:t>
                      </a:r>
                    </a:p>
                  </a:txBody>
                  <a:tcPr anchor="ctr"/>
                </a:tc>
                <a:tc>
                  <a:txBody>
                    <a:bodyPr/>
                    <a:lstStyle/>
                    <a:p>
                      <a:r>
                        <a:rPr lang="en-IN" sz="1200" dirty="0"/>
                        <a:t>Tiruvuru</a:t>
                      </a:r>
                    </a:p>
                  </a:txBody>
                  <a:tcPr anchor="ctr"/>
                </a:tc>
                <a:tc>
                  <a:txBody>
                    <a:bodyPr/>
                    <a:lstStyle/>
                    <a:p>
                      <a:r>
                        <a:rPr lang="en-IN" sz="1200" dirty="0"/>
                        <a:t>21</a:t>
                      </a:r>
                    </a:p>
                  </a:txBody>
                  <a:tcPr anchor="ctr"/>
                </a:tc>
                <a:tc>
                  <a:txBody>
                    <a:bodyPr/>
                    <a:lstStyle/>
                    <a:p>
                      <a:r>
                        <a:rPr lang="en-IN" sz="1200" dirty="0"/>
                        <a:t>female</a:t>
                      </a:r>
                    </a:p>
                  </a:txBody>
                  <a:tcPr anchor="ctr"/>
                </a:tc>
                <a:tc>
                  <a:txBody>
                    <a:bodyPr/>
                    <a:lstStyle/>
                    <a:p>
                      <a:r>
                        <a:rPr lang="en-IN" sz="1200" dirty="0"/>
                        <a:t>plotno:107,kothapet</a:t>
                      </a:r>
                    </a:p>
                  </a:txBody>
                  <a:tcPr anchor="ctr"/>
                </a:tc>
                <a:tc>
                  <a:txBody>
                    <a:bodyPr/>
                    <a:lstStyle/>
                    <a:p>
                      <a:r>
                        <a:rPr lang="en-IN" sz="1200" dirty="0"/>
                        <a:t>Hyderabad</a:t>
                      </a:r>
                    </a:p>
                  </a:txBody>
                  <a:tcPr anchor="ctr"/>
                </a:tc>
                <a:tc>
                  <a:txBody>
                    <a:bodyPr/>
                    <a:lstStyle/>
                    <a:p>
                      <a:r>
                        <a:rPr lang="en-IN" sz="1200" dirty="0"/>
                        <a:t>+919866515009</a:t>
                      </a:r>
                    </a:p>
                  </a:txBody>
                  <a:tcPr anchor="ctr"/>
                </a:tc>
                <a:tc>
                  <a:txBody>
                    <a:bodyPr/>
                    <a:lstStyle/>
                    <a:p>
                      <a:r>
                        <a:rPr lang="en-IN" sz="1200" dirty="0"/>
                        <a:t>tiruvurukeerthana@gmail.com</a:t>
                      </a:r>
                    </a:p>
                  </a:txBody>
                  <a:tcPr anchor="ctr"/>
                </a:tc>
                <a:extLst>
                  <a:ext uri="{0D108BD9-81ED-4DB2-BD59-A6C34878D82A}">
                    <a16:rowId xmlns:a16="http://schemas.microsoft.com/office/drawing/2014/main" val="2718955906"/>
                  </a:ext>
                </a:extLst>
              </a:tr>
              <a:tr h="557776">
                <a:tc>
                  <a:txBody>
                    <a:bodyPr/>
                    <a:lstStyle/>
                    <a:p>
                      <a:r>
                        <a:rPr lang="en-IN" sz="1200" dirty="0"/>
                        <a:t>203</a:t>
                      </a:r>
                    </a:p>
                  </a:txBody>
                  <a:tcPr/>
                </a:tc>
                <a:tc>
                  <a:txBody>
                    <a:bodyPr/>
                    <a:lstStyle/>
                    <a:p>
                      <a:r>
                        <a:rPr lang="en-IN" sz="1200" dirty="0"/>
                        <a:t>Anusha</a:t>
                      </a:r>
                    </a:p>
                  </a:txBody>
                  <a:tcPr anchor="ctr"/>
                </a:tc>
                <a:tc>
                  <a:txBody>
                    <a:bodyPr/>
                    <a:lstStyle/>
                    <a:p>
                      <a:r>
                        <a:rPr lang="en-IN" sz="1200" dirty="0"/>
                        <a:t>Madella</a:t>
                      </a:r>
                    </a:p>
                  </a:txBody>
                  <a:tcPr anchor="ctr"/>
                </a:tc>
                <a:tc>
                  <a:txBody>
                    <a:bodyPr/>
                    <a:lstStyle/>
                    <a:p>
                      <a:r>
                        <a:rPr lang="en-IN" sz="1200" dirty="0"/>
                        <a:t>21</a:t>
                      </a:r>
                    </a:p>
                  </a:txBody>
                  <a:tcPr anchor="ctr"/>
                </a:tc>
                <a:tc>
                  <a:txBody>
                    <a:bodyPr/>
                    <a:lstStyle/>
                    <a:p>
                      <a:r>
                        <a:rPr lang="en-IN" sz="1200" dirty="0"/>
                        <a:t>female</a:t>
                      </a:r>
                    </a:p>
                  </a:txBody>
                  <a:tcPr anchor="ctr"/>
                </a:tc>
                <a:tc>
                  <a:txBody>
                    <a:bodyPr/>
                    <a:lstStyle/>
                    <a:p>
                      <a:r>
                        <a:rPr lang="en-IN" sz="1200" dirty="0"/>
                        <a:t>Banjara hills</a:t>
                      </a:r>
                    </a:p>
                  </a:txBody>
                  <a:tcPr anchor="ctr"/>
                </a:tc>
                <a:tc>
                  <a:txBody>
                    <a:bodyPr/>
                    <a:lstStyle/>
                    <a:p>
                      <a:r>
                        <a:rPr lang="en-IN" sz="1200" dirty="0"/>
                        <a:t>Hyderabad</a:t>
                      </a:r>
                    </a:p>
                  </a:txBody>
                  <a:tcPr anchor="ctr"/>
                </a:tc>
                <a:tc>
                  <a:txBody>
                    <a:bodyPr/>
                    <a:lstStyle/>
                    <a:p>
                      <a:r>
                        <a:rPr lang="en-IN" sz="1200" dirty="0"/>
                        <a:t>+91987653210</a:t>
                      </a:r>
                    </a:p>
                  </a:txBody>
                  <a:tcPr anchor="ctr"/>
                </a:tc>
                <a:tc>
                  <a:txBody>
                    <a:bodyPr/>
                    <a:lstStyle/>
                    <a:p>
                      <a:r>
                        <a:rPr lang="en-IN" sz="1200" dirty="0"/>
                        <a:t>madellaanusha@gmail.com</a:t>
                      </a:r>
                    </a:p>
                  </a:txBody>
                  <a:tcPr anchor="ctr"/>
                </a:tc>
                <a:extLst>
                  <a:ext uri="{0D108BD9-81ED-4DB2-BD59-A6C34878D82A}">
                    <a16:rowId xmlns:a16="http://schemas.microsoft.com/office/drawing/2014/main" val="309286398"/>
                  </a:ext>
                </a:extLst>
              </a:tr>
              <a:tr h="557776">
                <a:tc>
                  <a:txBody>
                    <a:bodyPr/>
                    <a:lstStyle/>
                    <a:p>
                      <a:r>
                        <a:rPr lang="en-IN" sz="1200" dirty="0"/>
                        <a:t>204</a:t>
                      </a:r>
                    </a:p>
                  </a:txBody>
                  <a:tcPr/>
                </a:tc>
                <a:tc>
                  <a:txBody>
                    <a:bodyPr/>
                    <a:lstStyle/>
                    <a:p>
                      <a:r>
                        <a:rPr lang="en-IN" sz="1200" dirty="0"/>
                        <a:t>Hemanth</a:t>
                      </a:r>
                    </a:p>
                  </a:txBody>
                  <a:tcPr anchor="ctr"/>
                </a:tc>
                <a:tc>
                  <a:txBody>
                    <a:bodyPr/>
                    <a:lstStyle/>
                    <a:p>
                      <a:r>
                        <a:rPr lang="en-IN" sz="1200" dirty="0"/>
                        <a:t>Pusa</a:t>
                      </a:r>
                    </a:p>
                  </a:txBody>
                  <a:tcPr anchor="ctr"/>
                </a:tc>
                <a:tc>
                  <a:txBody>
                    <a:bodyPr/>
                    <a:lstStyle/>
                    <a:p>
                      <a:r>
                        <a:rPr lang="en-IN" sz="1200" dirty="0"/>
                        <a:t>23</a:t>
                      </a:r>
                    </a:p>
                  </a:txBody>
                  <a:tcPr anchor="ctr"/>
                </a:tc>
                <a:tc>
                  <a:txBody>
                    <a:bodyPr/>
                    <a:lstStyle/>
                    <a:p>
                      <a:r>
                        <a:rPr lang="en-IN" sz="1200" dirty="0"/>
                        <a:t>male</a:t>
                      </a:r>
                    </a:p>
                  </a:txBody>
                  <a:tcPr anchor="ctr"/>
                </a:tc>
                <a:tc>
                  <a:txBody>
                    <a:bodyPr/>
                    <a:lstStyle/>
                    <a:p>
                      <a:r>
                        <a:rPr lang="en-IN" sz="1200" dirty="0"/>
                        <a:t>2-5-301</a:t>
                      </a:r>
                    </a:p>
                  </a:txBody>
                  <a:tcPr anchor="ctr"/>
                </a:tc>
                <a:tc>
                  <a:txBody>
                    <a:bodyPr/>
                    <a:lstStyle/>
                    <a:p>
                      <a:r>
                        <a:rPr lang="en-IN" sz="1200" dirty="0"/>
                        <a:t>Edulabad</a:t>
                      </a:r>
                    </a:p>
                  </a:txBody>
                  <a:tcPr anchor="ctr"/>
                </a:tc>
                <a:tc>
                  <a:txBody>
                    <a:bodyPr/>
                    <a:lstStyle/>
                    <a:p>
                      <a:r>
                        <a:rPr lang="en-IN" sz="1200" dirty="0"/>
                        <a:t>+919182300921</a:t>
                      </a:r>
                    </a:p>
                  </a:txBody>
                  <a:tcPr anchor="ctr"/>
                </a:tc>
                <a:tc>
                  <a:txBody>
                    <a:bodyPr/>
                    <a:lstStyle/>
                    <a:p>
                      <a:r>
                        <a:rPr lang="en-IN" sz="1200" dirty="0"/>
                        <a:t>pusahemanth@gmail.com</a:t>
                      </a:r>
                    </a:p>
                  </a:txBody>
                  <a:tcPr anchor="ctr"/>
                </a:tc>
                <a:extLst>
                  <a:ext uri="{0D108BD9-81ED-4DB2-BD59-A6C34878D82A}">
                    <a16:rowId xmlns:a16="http://schemas.microsoft.com/office/drawing/2014/main" val="529719083"/>
                  </a:ext>
                </a:extLst>
              </a:tr>
              <a:tr h="557776">
                <a:tc>
                  <a:txBody>
                    <a:bodyPr/>
                    <a:lstStyle/>
                    <a:p>
                      <a:r>
                        <a:rPr lang="en-IN" sz="1200" dirty="0"/>
                        <a:t>205</a:t>
                      </a:r>
                    </a:p>
                  </a:txBody>
                  <a:tcPr/>
                </a:tc>
                <a:tc>
                  <a:txBody>
                    <a:bodyPr/>
                    <a:lstStyle/>
                    <a:p>
                      <a:r>
                        <a:rPr lang="en-IN" sz="1200" dirty="0"/>
                        <a:t>Sindhu</a:t>
                      </a:r>
                    </a:p>
                  </a:txBody>
                  <a:tcPr anchor="ctr"/>
                </a:tc>
                <a:tc>
                  <a:txBody>
                    <a:bodyPr/>
                    <a:lstStyle/>
                    <a:p>
                      <a:r>
                        <a:rPr lang="en-IN" sz="1200" dirty="0"/>
                        <a:t>Rudra</a:t>
                      </a:r>
                    </a:p>
                  </a:txBody>
                  <a:tcPr anchor="ctr"/>
                </a:tc>
                <a:tc>
                  <a:txBody>
                    <a:bodyPr/>
                    <a:lstStyle/>
                    <a:p>
                      <a:r>
                        <a:rPr lang="en-IN" sz="1200" dirty="0"/>
                        <a:t>24</a:t>
                      </a:r>
                    </a:p>
                  </a:txBody>
                  <a:tcPr anchor="ctr"/>
                </a:tc>
                <a:tc>
                  <a:txBody>
                    <a:bodyPr/>
                    <a:lstStyle/>
                    <a:p>
                      <a:r>
                        <a:rPr lang="en-IN" sz="1200" dirty="0"/>
                        <a:t>female</a:t>
                      </a:r>
                    </a:p>
                  </a:txBody>
                  <a:tcPr anchor="ctr"/>
                </a:tc>
                <a:tc>
                  <a:txBody>
                    <a:bodyPr/>
                    <a:lstStyle/>
                    <a:p>
                      <a:r>
                        <a:rPr lang="en-IN" sz="1200" dirty="0"/>
                        <a:t>2-6-212,near Sai baba temple</a:t>
                      </a:r>
                    </a:p>
                  </a:txBody>
                  <a:tcPr anchor="ctr"/>
                </a:tc>
                <a:tc>
                  <a:txBody>
                    <a:bodyPr/>
                    <a:lstStyle/>
                    <a:p>
                      <a:r>
                        <a:rPr lang="en-IN" sz="1200" dirty="0"/>
                        <a:t>Shadnagar</a:t>
                      </a:r>
                    </a:p>
                  </a:txBody>
                  <a:tcPr anchor="ctr"/>
                </a:tc>
                <a:tc>
                  <a:txBody>
                    <a:bodyPr/>
                    <a:lstStyle/>
                    <a:p>
                      <a:r>
                        <a:rPr lang="en-IN" sz="1200" dirty="0"/>
                        <a:t>+919493633695</a:t>
                      </a:r>
                    </a:p>
                  </a:txBody>
                  <a:tcPr anchor="ctr"/>
                </a:tc>
                <a:tc>
                  <a:txBody>
                    <a:bodyPr/>
                    <a:lstStyle/>
                    <a:p>
                      <a:r>
                        <a:rPr lang="en-IN" sz="1200" dirty="0"/>
                        <a:t>rudrasindhu@gmail.com</a:t>
                      </a:r>
                    </a:p>
                  </a:txBody>
                  <a:tcPr anchor="ctr"/>
                </a:tc>
                <a:extLst>
                  <a:ext uri="{0D108BD9-81ED-4DB2-BD59-A6C34878D82A}">
                    <a16:rowId xmlns:a16="http://schemas.microsoft.com/office/drawing/2014/main" val="2310570948"/>
                  </a:ext>
                </a:extLst>
              </a:tr>
              <a:tr h="557776">
                <a:tc>
                  <a:txBody>
                    <a:bodyPr/>
                    <a:lstStyle/>
                    <a:p>
                      <a:r>
                        <a:rPr lang="en-IN" sz="1200" dirty="0"/>
                        <a:t>206</a:t>
                      </a:r>
                    </a:p>
                  </a:txBody>
                  <a:tcPr/>
                </a:tc>
                <a:tc>
                  <a:txBody>
                    <a:bodyPr/>
                    <a:lstStyle/>
                    <a:p>
                      <a:r>
                        <a:rPr lang="en-IN" sz="1200" dirty="0"/>
                        <a:t>Vyshnavi</a:t>
                      </a:r>
                    </a:p>
                  </a:txBody>
                  <a:tcPr anchor="ctr"/>
                </a:tc>
                <a:tc>
                  <a:txBody>
                    <a:bodyPr/>
                    <a:lstStyle/>
                    <a:p>
                      <a:r>
                        <a:rPr lang="en-IN" sz="1200" dirty="0"/>
                        <a:t>Mankala</a:t>
                      </a:r>
                    </a:p>
                  </a:txBody>
                  <a:tcPr anchor="ctr"/>
                </a:tc>
                <a:tc>
                  <a:txBody>
                    <a:bodyPr/>
                    <a:lstStyle/>
                    <a:p>
                      <a:r>
                        <a:rPr lang="en-IN" sz="1200" dirty="0"/>
                        <a:t>25</a:t>
                      </a:r>
                    </a:p>
                  </a:txBody>
                  <a:tcPr anchor="ctr"/>
                </a:tc>
                <a:tc>
                  <a:txBody>
                    <a:bodyPr/>
                    <a:lstStyle/>
                    <a:p>
                      <a:r>
                        <a:rPr lang="en-IN" sz="1200" dirty="0"/>
                        <a:t>female</a:t>
                      </a:r>
                    </a:p>
                  </a:txBody>
                  <a:tcPr anchor="ctr"/>
                </a:tc>
                <a:tc>
                  <a:txBody>
                    <a:bodyPr/>
                    <a:lstStyle/>
                    <a:p>
                      <a:r>
                        <a:rPr lang="en-IN" sz="1200" dirty="0"/>
                        <a:t>4-5-123/a</a:t>
                      </a:r>
                    </a:p>
                  </a:txBody>
                  <a:tcPr anchor="ctr"/>
                </a:tc>
                <a:tc>
                  <a:txBody>
                    <a:bodyPr/>
                    <a:lstStyle/>
                    <a:p>
                      <a:r>
                        <a:rPr lang="en-IN" sz="1200" dirty="0"/>
                        <a:t>Mahbubnagar</a:t>
                      </a:r>
                    </a:p>
                  </a:txBody>
                  <a:tcPr anchor="ctr"/>
                </a:tc>
                <a:tc>
                  <a:txBody>
                    <a:bodyPr/>
                    <a:lstStyle/>
                    <a:p>
                      <a:r>
                        <a:rPr lang="en-IN" sz="1200" dirty="0"/>
                        <a:t>+919542977047</a:t>
                      </a:r>
                    </a:p>
                  </a:txBody>
                  <a:tcPr anchor="ctr"/>
                </a:tc>
                <a:tc>
                  <a:txBody>
                    <a:bodyPr/>
                    <a:lstStyle/>
                    <a:p>
                      <a:r>
                        <a:rPr lang="en-IN" sz="1200" dirty="0"/>
                        <a:t>vollalaruchitha@gmail.com</a:t>
                      </a:r>
                    </a:p>
                  </a:txBody>
                  <a:tcPr anchor="ctr"/>
                </a:tc>
                <a:extLst>
                  <a:ext uri="{0D108BD9-81ED-4DB2-BD59-A6C34878D82A}">
                    <a16:rowId xmlns:a16="http://schemas.microsoft.com/office/drawing/2014/main" val="1197492851"/>
                  </a:ext>
                </a:extLst>
              </a:tr>
              <a:tr h="557776">
                <a:tc>
                  <a:txBody>
                    <a:bodyPr/>
                    <a:lstStyle/>
                    <a:p>
                      <a:r>
                        <a:rPr lang="en-IN" sz="1200" dirty="0"/>
                        <a:t>207</a:t>
                      </a:r>
                    </a:p>
                  </a:txBody>
                  <a:tcPr/>
                </a:tc>
                <a:tc>
                  <a:txBody>
                    <a:bodyPr/>
                    <a:lstStyle/>
                    <a:p>
                      <a:r>
                        <a:rPr lang="en-IN" sz="1200" dirty="0"/>
                        <a:t>Satyanarayana</a:t>
                      </a:r>
                    </a:p>
                  </a:txBody>
                  <a:tcPr anchor="ctr"/>
                </a:tc>
                <a:tc>
                  <a:txBody>
                    <a:bodyPr/>
                    <a:lstStyle/>
                    <a:p>
                      <a:r>
                        <a:rPr lang="en-IN" sz="1200" dirty="0"/>
                        <a:t>Musunuri</a:t>
                      </a:r>
                    </a:p>
                  </a:txBody>
                  <a:tcPr anchor="ctr"/>
                </a:tc>
                <a:tc>
                  <a:txBody>
                    <a:bodyPr/>
                    <a:lstStyle/>
                    <a:p>
                      <a:r>
                        <a:rPr lang="en-IN" sz="1200" dirty="0"/>
                        <a:t>55</a:t>
                      </a:r>
                    </a:p>
                  </a:txBody>
                  <a:tcPr anchor="ctr"/>
                </a:tc>
                <a:tc>
                  <a:txBody>
                    <a:bodyPr/>
                    <a:lstStyle/>
                    <a:p>
                      <a:r>
                        <a:rPr lang="en-IN" sz="1200" dirty="0"/>
                        <a:t>male</a:t>
                      </a:r>
                    </a:p>
                  </a:txBody>
                  <a:tcPr anchor="ctr"/>
                </a:tc>
                <a:tc>
                  <a:txBody>
                    <a:bodyPr/>
                    <a:lstStyle/>
                    <a:p>
                      <a:r>
                        <a:rPr lang="en-IN" sz="1200" dirty="0"/>
                        <a:t>3-5-303/2</a:t>
                      </a:r>
                    </a:p>
                  </a:txBody>
                  <a:tcPr anchor="ctr"/>
                </a:tc>
                <a:tc>
                  <a:txBody>
                    <a:bodyPr/>
                    <a:lstStyle/>
                    <a:p>
                      <a:r>
                        <a:rPr lang="en-IN" sz="1200" dirty="0"/>
                        <a:t>Khammam</a:t>
                      </a:r>
                    </a:p>
                  </a:txBody>
                  <a:tcPr anchor="ctr"/>
                </a:tc>
                <a:tc>
                  <a:txBody>
                    <a:bodyPr/>
                    <a:lstStyle/>
                    <a:p>
                      <a:r>
                        <a:rPr lang="en-IN" sz="1200" dirty="0"/>
                        <a:t>+919014734469</a:t>
                      </a:r>
                    </a:p>
                  </a:txBody>
                  <a:tcPr anchor="ctr"/>
                </a:tc>
                <a:tc>
                  <a:txBody>
                    <a:bodyPr/>
                    <a:lstStyle/>
                    <a:p>
                      <a:r>
                        <a:rPr lang="en-IN" sz="1200" dirty="0"/>
                        <a:t>musunurisatyanarayana@gmail.com</a:t>
                      </a:r>
                    </a:p>
                  </a:txBody>
                  <a:tcPr anchor="ctr"/>
                </a:tc>
                <a:extLst>
                  <a:ext uri="{0D108BD9-81ED-4DB2-BD59-A6C34878D82A}">
                    <a16:rowId xmlns:a16="http://schemas.microsoft.com/office/drawing/2014/main" val="235075315"/>
                  </a:ext>
                </a:extLst>
              </a:tr>
            </a:tbl>
          </a:graphicData>
        </a:graphic>
      </p:graphicFrame>
    </p:spTree>
    <p:extLst>
      <p:ext uri="{BB962C8B-B14F-4D97-AF65-F5344CB8AC3E}">
        <p14:creationId xmlns:p14="http://schemas.microsoft.com/office/powerpoint/2010/main" val="164661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75F7-C965-000F-BBCF-1F50DA59EA2A}"/>
              </a:ext>
            </a:extLst>
          </p:cNvPr>
          <p:cNvSpPr>
            <a:spLocks noGrp="1"/>
          </p:cNvSpPr>
          <p:nvPr>
            <p:ph type="title"/>
          </p:nvPr>
        </p:nvSpPr>
        <p:spPr>
          <a:xfrm>
            <a:off x="581709" y="721538"/>
            <a:ext cx="10889796" cy="587309"/>
          </a:xfrm>
        </p:spPr>
        <p:txBody>
          <a:bodyPr/>
          <a:lstStyle/>
          <a:p>
            <a:r>
              <a:rPr lang="en-IN" dirty="0"/>
              <a:t>ORDERS-TABLE</a:t>
            </a:r>
          </a:p>
        </p:txBody>
      </p:sp>
      <p:sp>
        <p:nvSpPr>
          <p:cNvPr id="5" name="Slide Number Placeholder 4">
            <a:extLst>
              <a:ext uri="{FF2B5EF4-FFF2-40B4-BE49-F238E27FC236}">
                <a16:creationId xmlns:a16="http://schemas.microsoft.com/office/drawing/2014/main" id="{D66E967C-0C25-8480-E5E3-857D07D117F1}"/>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graphicFrame>
        <p:nvGraphicFramePr>
          <p:cNvPr id="6" name="Table 6">
            <a:extLst>
              <a:ext uri="{FF2B5EF4-FFF2-40B4-BE49-F238E27FC236}">
                <a16:creationId xmlns:a16="http://schemas.microsoft.com/office/drawing/2014/main" id="{657D7AF8-9310-6215-A075-45EFE4239BC3}"/>
              </a:ext>
            </a:extLst>
          </p:cNvPr>
          <p:cNvGraphicFramePr>
            <a:graphicFrameLocks noGrp="1"/>
          </p:cNvGraphicFramePr>
          <p:nvPr>
            <p:extLst>
              <p:ext uri="{D42A27DB-BD31-4B8C-83A1-F6EECF244321}">
                <p14:modId xmlns:p14="http://schemas.microsoft.com/office/powerpoint/2010/main" val="857196135"/>
              </p:ext>
            </p:extLst>
          </p:nvPr>
        </p:nvGraphicFramePr>
        <p:xfrm>
          <a:off x="277906" y="1380565"/>
          <a:ext cx="11451689" cy="4410630"/>
        </p:xfrm>
        <a:graphic>
          <a:graphicData uri="http://schemas.openxmlformats.org/drawingml/2006/table">
            <a:tbl>
              <a:tblPr firstRow="1" bandRow="1">
                <a:tableStyleId>{5C22544A-7EE6-4342-B048-85BDC9FD1C3A}</a:tableStyleId>
              </a:tblPr>
              <a:tblGrid>
                <a:gridCol w="505143">
                  <a:extLst>
                    <a:ext uri="{9D8B030D-6E8A-4147-A177-3AD203B41FA5}">
                      <a16:colId xmlns:a16="http://schemas.microsoft.com/office/drawing/2014/main" val="3552438251"/>
                    </a:ext>
                  </a:extLst>
                </a:gridCol>
                <a:gridCol w="842042">
                  <a:extLst>
                    <a:ext uri="{9D8B030D-6E8A-4147-A177-3AD203B41FA5}">
                      <a16:colId xmlns:a16="http://schemas.microsoft.com/office/drawing/2014/main" val="3829980307"/>
                    </a:ext>
                  </a:extLst>
                </a:gridCol>
                <a:gridCol w="842042">
                  <a:extLst>
                    <a:ext uri="{9D8B030D-6E8A-4147-A177-3AD203B41FA5}">
                      <a16:colId xmlns:a16="http://schemas.microsoft.com/office/drawing/2014/main" val="1944676456"/>
                    </a:ext>
                  </a:extLst>
                </a:gridCol>
                <a:gridCol w="842042">
                  <a:extLst>
                    <a:ext uri="{9D8B030D-6E8A-4147-A177-3AD203B41FA5}">
                      <a16:colId xmlns:a16="http://schemas.microsoft.com/office/drawing/2014/main" val="673358490"/>
                    </a:ext>
                  </a:extLst>
                </a:gridCol>
                <a:gridCol w="842042">
                  <a:extLst>
                    <a:ext uri="{9D8B030D-6E8A-4147-A177-3AD203B41FA5}">
                      <a16:colId xmlns:a16="http://schemas.microsoft.com/office/drawing/2014/main" val="4240364619"/>
                    </a:ext>
                  </a:extLst>
                </a:gridCol>
                <a:gridCol w="842042">
                  <a:extLst>
                    <a:ext uri="{9D8B030D-6E8A-4147-A177-3AD203B41FA5}">
                      <a16:colId xmlns:a16="http://schemas.microsoft.com/office/drawing/2014/main" val="1883340767"/>
                    </a:ext>
                  </a:extLst>
                </a:gridCol>
                <a:gridCol w="842042">
                  <a:extLst>
                    <a:ext uri="{9D8B030D-6E8A-4147-A177-3AD203B41FA5}">
                      <a16:colId xmlns:a16="http://schemas.microsoft.com/office/drawing/2014/main" val="4271084591"/>
                    </a:ext>
                  </a:extLst>
                </a:gridCol>
                <a:gridCol w="842042">
                  <a:extLst>
                    <a:ext uri="{9D8B030D-6E8A-4147-A177-3AD203B41FA5}">
                      <a16:colId xmlns:a16="http://schemas.microsoft.com/office/drawing/2014/main" val="260907952"/>
                    </a:ext>
                  </a:extLst>
                </a:gridCol>
                <a:gridCol w="842042">
                  <a:extLst>
                    <a:ext uri="{9D8B030D-6E8A-4147-A177-3AD203B41FA5}">
                      <a16:colId xmlns:a16="http://schemas.microsoft.com/office/drawing/2014/main" val="947173971"/>
                    </a:ext>
                  </a:extLst>
                </a:gridCol>
                <a:gridCol w="842042">
                  <a:extLst>
                    <a:ext uri="{9D8B030D-6E8A-4147-A177-3AD203B41FA5}">
                      <a16:colId xmlns:a16="http://schemas.microsoft.com/office/drawing/2014/main" val="3856701867"/>
                    </a:ext>
                  </a:extLst>
                </a:gridCol>
                <a:gridCol w="842042">
                  <a:extLst>
                    <a:ext uri="{9D8B030D-6E8A-4147-A177-3AD203B41FA5}">
                      <a16:colId xmlns:a16="http://schemas.microsoft.com/office/drawing/2014/main" val="1487425195"/>
                    </a:ext>
                  </a:extLst>
                </a:gridCol>
                <a:gridCol w="842042">
                  <a:extLst>
                    <a:ext uri="{9D8B030D-6E8A-4147-A177-3AD203B41FA5}">
                      <a16:colId xmlns:a16="http://schemas.microsoft.com/office/drawing/2014/main" val="236434103"/>
                    </a:ext>
                  </a:extLst>
                </a:gridCol>
                <a:gridCol w="842042">
                  <a:extLst>
                    <a:ext uri="{9D8B030D-6E8A-4147-A177-3AD203B41FA5}">
                      <a16:colId xmlns:a16="http://schemas.microsoft.com/office/drawing/2014/main" val="687934129"/>
                    </a:ext>
                  </a:extLst>
                </a:gridCol>
                <a:gridCol w="842042">
                  <a:extLst>
                    <a:ext uri="{9D8B030D-6E8A-4147-A177-3AD203B41FA5}">
                      <a16:colId xmlns:a16="http://schemas.microsoft.com/office/drawing/2014/main" val="3482170321"/>
                    </a:ext>
                  </a:extLst>
                </a:gridCol>
              </a:tblGrid>
              <a:tr h="376517">
                <a:tc>
                  <a:txBody>
                    <a:bodyPr/>
                    <a:lstStyle/>
                    <a:p>
                      <a:r>
                        <a:rPr lang="en-IN" sz="1200" dirty="0"/>
                        <a:t>0-id</a:t>
                      </a:r>
                    </a:p>
                  </a:txBody>
                  <a:tcPr/>
                </a:tc>
                <a:tc>
                  <a:txBody>
                    <a:bodyPr/>
                    <a:lstStyle/>
                    <a:p>
                      <a:r>
                        <a:rPr lang="en-IN" sz="1200" dirty="0"/>
                        <a:t>P-id</a:t>
                      </a:r>
                    </a:p>
                  </a:txBody>
                  <a:tcPr/>
                </a:tc>
                <a:tc>
                  <a:txBody>
                    <a:bodyPr/>
                    <a:lstStyle/>
                    <a:p>
                      <a:r>
                        <a:rPr lang="en-IN" sz="1200" dirty="0"/>
                        <a:t>C-id</a:t>
                      </a:r>
                    </a:p>
                  </a:txBody>
                  <a:tcPr/>
                </a:tc>
                <a:tc>
                  <a:txBody>
                    <a:bodyPr/>
                    <a:lstStyle/>
                    <a:p>
                      <a:r>
                        <a:rPr lang="en-IN" sz="1200" dirty="0"/>
                        <a:t>price</a:t>
                      </a:r>
                    </a:p>
                  </a:txBody>
                  <a:tcPr/>
                </a:tc>
                <a:tc>
                  <a:txBody>
                    <a:bodyPr/>
                    <a:lstStyle/>
                    <a:p>
                      <a:r>
                        <a:rPr lang="en-IN" sz="1200" dirty="0"/>
                        <a:t>discount</a:t>
                      </a:r>
                    </a:p>
                  </a:txBody>
                  <a:tcPr/>
                </a:tc>
                <a:tc>
                  <a:txBody>
                    <a:bodyPr/>
                    <a:lstStyle/>
                    <a:p>
                      <a:r>
                        <a:rPr lang="en-IN" sz="1200" dirty="0"/>
                        <a:t>amount</a:t>
                      </a:r>
                    </a:p>
                  </a:txBody>
                  <a:tcPr/>
                </a:tc>
                <a:tc>
                  <a:txBody>
                    <a:bodyPr/>
                    <a:lstStyle/>
                    <a:p>
                      <a:r>
                        <a:rPr lang="en-IN" sz="1200" dirty="0"/>
                        <a:t>size</a:t>
                      </a:r>
                    </a:p>
                  </a:txBody>
                  <a:tcPr/>
                </a:tc>
                <a:tc>
                  <a:txBody>
                    <a:bodyPr/>
                    <a:lstStyle/>
                    <a:p>
                      <a:r>
                        <a:rPr lang="en-IN" sz="1200" dirty="0"/>
                        <a:t>quantity</a:t>
                      </a:r>
                    </a:p>
                  </a:txBody>
                  <a:tcPr/>
                </a:tc>
                <a:tc>
                  <a:txBody>
                    <a:bodyPr/>
                    <a:lstStyle/>
                    <a:p>
                      <a:r>
                        <a:rPr lang="en-IN" sz="1200" dirty="0"/>
                        <a:t>colour</a:t>
                      </a:r>
                    </a:p>
                  </a:txBody>
                  <a:tcPr/>
                </a:tc>
                <a:tc>
                  <a:txBody>
                    <a:bodyPr/>
                    <a:lstStyle/>
                    <a:p>
                      <a:r>
                        <a:rPr lang="en-IN" sz="1200" dirty="0"/>
                        <a:t>MOP</a:t>
                      </a:r>
                    </a:p>
                  </a:txBody>
                  <a:tcPr/>
                </a:tc>
                <a:tc>
                  <a:txBody>
                    <a:bodyPr/>
                    <a:lstStyle/>
                    <a:p>
                      <a:r>
                        <a:rPr lang="en-IN" sz="1200" dirty="0"/>
                        <a:t>PAYMENT STATUS</a:t>
                      </a:r>
                    </a:p>
                  </a:txBody>
                  <a:tcPr/>
                </a:tc>
                <a:tc>
                  <a:txBody>
                    <a:bodyPr/>
                    <a:lstStyle/>
                    <a:p>
                      <a:r>
                        <a:rPr lang="en-IN" sz="1200" dirty="0"/>
                        <a:t>ORDER DATE</a:t>
                      </a:r>
                    </a:p>
                  </a:txBody>
                  <a:tcPr/>
                </a:tc>
                <a:tc>
                  <a:txBody>
                    <a:bodyPr/>
                    <a:lstStyle/>
                    <a:p>
                      <a:r>
                        <a:rPr lang="en-IN" sz="1200" dirty="0"/>
                        <a:t>DELIVERY DATE</a:t>
                      </a:r>
                    </a:p>
                  </a:txBody>
                  <a:tcPr/>
                </a:tc>
                <a:tc>
                  <a:txBody>
                    <a:bodyPr/>
                    <a:lstStyle/>
                    <a:p>
                      <a:r>
                        <a:rPr lang="en-IN" sz="1200" dirty="0"/>
                        <a:t>STATUS</a:t>
                      </a:r>
                    </a:p>
                  </a:txBody>
                  <a:tcPr/>
                </a:tc>
                <a:extLst>
                  <a:ext uri="{0D108BD9-81ED-4DB2-BD59-A6C34878D82A}">
                    <a16:rowId xmlns:a16="http://schemas.microsoft.com/office/drawing/2014/main" val="1657123549"/>
                  </a:ext>
                </a:extLst>
              </a:tr>
              <a:tr h="658905">
                <a:tc>
                  <a:txBody>
                    <a:bodyPr/>
                    <a:lstStyle/>
                    <a:p>
                      <a:r>
                        <a:rPr lang="en-IN" sz="1200" dirty="0"/>
                        <a:t>101</a:t>
                      </a:r>
                    </a:p>
                  </a:txBody>
                  <a:tcPr/>
                </a:tc>
                <a:tc>
                  <a:txBody>
                    <a:bodyPr/>
                    <a:lstStyle/>
                    <a:p>
                      <a:r>
                        <a:rPr lang="en-IN" sz="1200" dirty="0"/>
                        <a:t>9</a:t>
                      </a:r>
                    </a:p>
                  </a:txBody>
                  <a:tcPr anchor="ctr"/>
                </a:tc>
                <a:tc>
                  <a:txBody>
                    <a:bodyPr/>
                    <a:lstStyle/>
                    <a:p>
                      <a:r>
                        <a:rPr lang="en-IN" sz="1200" dirty="0"/>
                        <a:t>209</a:t>
                      </a:r>
                    </a:p>
                  </a:txBody>
                  <a:tcPr anchor="ctr"/>
                </a:tc>
                <a:tc>
                  <a:txBody>
                    <a:bodyPr/>
                    <a:lstStyle/>
                    <a:p>
                      <a:r>
                        <a:rPr lang="en-IN" sz="1200" dirty="0"/>
                        <a:t>4750</a:t>
                      </a:r>
                    </a:p>
                  </a:txBody>
                  <a:tcPr anchor="ctr"/>
                </a:tc>
                <a:tc>
                  <a:txBody>
                    <a:bodyPr/>
                    <a:lstStyle/>
                    <a:p>
                      <a:r>
                        <a:rPr lang="en-IN" sz="1200" dirty="0"/>
                        <a:t>900</a:t>
                      </a:r>
                    </a:p>
                  </a:txBody>
                  <a:tcPr anchor="ctr"/>
                </a:tc>
                <a:tc>
                  <a:txBody>
                    <a:bodyPr/>
                    <a:lstStyle/>
                    <a:p>
                      <a:r>
                        <a:rPr lang="en-IN" sz="1200" dirty="0"/>
                        <a:t>3850</a:t>
                      </a:r>
                    </a:p>
                  </a:txBody>
                  <a:tcPr anchor="ctr"/>
                </a:tc>
                <a:tc>
                  <a:txBody>
                    <a:bodyPr/>
                    <a:lstStyle/>
                    <a:p>
                      <a:r>
                        <a:rPr lang="en-IN" sz="1200" dirty="0"/>
                        <a:t>_</a:t>
                      </a:r>
                    </a:p>
                  </a:txBody>
                  <a:tcPr anchor="ctr"/>
                </a:tc>
                <a:tc>
                  <a:txBody>
                    <a:bodyPr/>
                    <a:lstStyle/>
                    <a:p>
                      <a:r>
                        <a:rPr lang="en-IN" sz="1200" dirty="0"/>
                        <a:t>5</a:t>
                      </a:r>
                    </a:p>
                  </a:txBody>
                  <a:tcPr anchor="ctr"/>
                </a:tc>
                <a:tc>
                  <a:txBody>
                    <a:bodyPr/>
                    <a:lstStyle/>
                    <a:p>
                      <a:r>
                        <a:rPr lang="en-IN" sz="1200" dirty="0"/>
                        <a:t>red</a:t>
                      </a:r>
                    </a:p>
                  </a:txBody>
                  <a:tcPr anchor="ctr"/>
                </a:tc>
                <a:tc>
                  <a:txBody>
                    <a:bodyPr/>
                    <a:lstStyle/>
                    <a:p>
                      <a:r>
                        <a:rPr lang="en-IN" sz="1200" dirty="0"/>
                        <a:t>Debit card</a:t>
                      </a:r>
                    </a:p>
                  </a:txBody>
                  <a:tcPr anchor="ctr"/>
                </a:tc>
                <a:tc>
                  <a:txBody>
                    <a:bodyPr/>
                    <a:lstStyle/>
                    <a:p>
                      <a:r>
                        <a:rPr lang="en-IN" sz="1200" dirty="0"/>
                        <a:t>completed</a:t>
                      </a:r>
                    </a:p>
                  </a:txBody>
                  <a:tcPr anchor="ctr"/>
                </a:tc>
                <a:tc>
                  <a:txBody>
                    <a:bodyPr/>
                    <a:lstStyle/>
                    <a:p>
                      <a:r>
                        <a:rPr lang="en-IN" sz="1200" dirty="0"/>
                        <a:t>2022-10-21</a:t>
                      </a:r>
                    </a:p>
                  </a:txBody>
                  <a:tcPr anchor="ctr"/>
                </a:tc>
                <a:tc>
                  <a:txBody>
                    <a:bodyPr/>
                    <a:lstStyle/>
                    <a:p>
                      <a:r>
                        <a:rPr lang="en-IN" sz="1200" dirty="0"/>
                        <a:t>2022-10-25</a:t>
                      </a:r>
                    </a:p>
                  </a:txBody>
                  <a:tcPr anchor="ctr"/>
                </a:tc>
                <a:tc>
                  <a:txBody>
                    <a:bodyPr/>
                    <a:lstStyle/>
                    <a:p>
                      <a:r>
                        <a:rPr lang="en-IN" sz="1200" dirty="0"/>
                        <a:t>delivered</a:t>
                      </a:r>
                    </a:p>
                  </a:txBody>
                  <a:tcPr anchor="ctr"/>
                </a:tc>
                <a:extLst>
                  <a:ext uri="{0D108BD9-81ED-4DB2-BD59-A6C34878D82A}">
                    <a16:rowId xmlns:a16="http://schemas.microsoft.com/office/drawing/2014/main" val="440323342"/>
                  </a:ext>
                </a:extLst>
              </a:tr>
              <a:tr h="658905">
                <a:tc>
                  <a:txBody>
                    <a:bodyPr/>
                    <a:lstStyle/>
                    <a:p>
                      <a:r>
                        <a:rPr lang="en-IN" sz="1200" dirty="0"/>
                        <a:t>102</a:t>
                      </a:r>
                    </a:p>
                  </a:txBody>
                  <a:tcPr/>
                </a:tc>
                <a:tc>
                  <a:txBody>
                    <a:bodyPr/>
                    <a:lstStyle/>
                    <a:p>
                      <a:r>
                        <a:rPr lang="en-IN" sz="1200"/>
                        <a:t>5</a:t>
                      </a:r>
                    </a:p>
                  </a:txBody>
                  <a:tcPr anchor="ctr"/>
                </a:tc>
                <a:tc>
                  <a:txBody>
                    <a:bodyPr/>
                    <a:lstStyle/>
                    <a:p>
                      <a:r>
                        <a:rPr lang="en-IN" sz="1200"/>
                        <a:t>203</a:t>
                      </a:r>
                    </a:p>
                  </a:txBody>
                  <a:tcPr anchor="ctr"/>
                </a:tc>
                <a:tc>
                  <a:txBody>
                    <a:bodyPr/>
                    <a:lstStyle/>
                    <a:p>
                      <a:r>
                        <a:rPr lang="en-IN" sz="1200"/>
                        <a:t>5200</a:t>
                      </a:r>
                    </a:p>
                  </a:txBody>
                  <a:tcPr anchor="ctr"/>
                </a:tc>
                <a:tc>
                  <a:txBody>
                    <a:bodyPr/>
                    <a:lstStyle/>
                    <a:p>
                      <a:r>
                        <a:rPr lang="en-IN" sz="1200"/>
                        <a:t>1450</a:t>
                      </a:r>
                    </a:p>
                  </a:txBody>
                  <a:tcPr anchor="ctr"/>
                </a:tc>
                <a:tc>
                  <a:txBody>
                    <a:bodyPr/>
                    <a:lstStyle/>
                    <a:p>
                      <a:r>
                        <a:rPr lang="en-IN" sz="1200"/>
                        <a:t>3750</a:t>
                      </a:r>
                    </a:p>
                  </a:txBody>
                  <a:tcPr anchor="ctr"/>
                </a:tc>
                <a:tc>
                  <a:txBody>
                    <a:bodyPr/>
                    <a:lstStyle/>
                    <a:p>
                      <a:r>
                        <a:rPr lang="en-IN" sz="1200"/>
                        <a:t>_</a:t>
                      </a:r>
                    </a:p>
                  </a:txBody>
                  <a:tcPr anchor="ctr"/>
                </a:tc>
                <a:tc>
                  <a:txBody>
                    <a:bodyPr/>
                    <a:lstStyle/>
                    <a:p>
                      <a:r>
                        <a:rPr lang="en-IN" sz="1200"/>
                        <a:t>4</a:t>
                      </a:r>
                    </a:p>
                  </a:txBody>
                  <a:tcPr anchor="ctr"/>
                </a:tc>
                <a:tc>
                  <a:txBody>
                    <a:bodyPr/>
                    <a:lstStyle/>
                    <a:p>
                      <a:r>
                        <a:rPr lang="en-IN" sz="1200"/>
                        <a:t>blue</a:t>
                      </a:r>
                    </a:p>
                  </a:txBody>
                  <a:tcPr anchor="ctr"/>
                </a:tc>
                <a:tc>
                  <a:txBody>
                    <a:bodyPr/>
                    <a:lstStyle/>
                    <a:p>
                      <a:r>
                        <a:rPr lang="en-IN" sz="1200"/>
                        <a:t>cod</a:t>
                      </a:r>
                    </a:p>
                  </a:txBody>
                  <a:tcPr anchor="ctr"/>
                </a:tc>
                <a:tc>
                  <a:txBody>
                    <a:bodyPr/>
                    <a:lstStyle/>
                    <a:p>
                      <a:r>
                        <a:rPr lang="en-IN" sz="1200"/>
                        <a:t>completed</a:t>
                      </a:r>
                    </a:p>
                  </a:txBody>
                  <a:tcPr anchor="ctr"/>
                </a:tc>
                <a:tc>
                  <a:txBody>
                    <a:bodyPr/>
                    <a:lstStyle/>
                    <a:p>
                      <a:r>
                        <a:rPr lang="en-IN" sz="1200"/>
                        <a:t>2022-11-01</a:t>
                      </a:r>
                    </a:p>
                  </a:txBody>
                  <a:tcPr anchor="ctr"/>
                </a:tc>
                <a:tc>
                  <a:txBody>
                    <a:bodyPr/>
                    <a:lstStyle/>
                    <a:p>
                      <a:r>
                        <a:rPr lang="en-IN" sz="1200"/>
                        <a:t>2022-11-15</a:t>
                      </a:r>
                    </a:p>
                  </a:txBody>
                  <a:tcPr anchor="ctr"/>
                </a:tc>
                <a:tc>
                  <a:txBody>
                    <a:bodyPr/>
                    <a:lstStyle/>
                    <a:p>
                      <a:r>
                        <a:rPr lang="en-IN" sz="1200" dirty="0"/>
                        <a:t>delivered</a:t>
                      </a:r>
                    </a:p>
                  </a:txBody>
                  <a:tcPr anchor="ctr"/>
                </a:tc>
                <a:extLst>
                  <a:ext uri="{0D108BD9-81ED-4DB2-BD59-A6C34878D82A}">
                    <a16:rowId xmlns:a16="http://schemas.microsoft.com/office/drawing/2014/main" val="3853879760"/>
                  </a:ext>
                </a:extLst>
              </a:tr>
              <a:tr h="658905">
                <a:tc>
                  <a:txBody>
                    <a:bodyPr/>
                    <a:lstStyle/>
                    <a:p>
                      <a:r>
                        <a:rPr lang="en-IN" sz="1200" dirty="0"/>
                        <a:t>103</a:t>
                      </a:r>
                    </a:p>
                  </a:txBody>
                  <a:tcPr/>
                </a:tc>
                <a:tc>
                  <a:txBody>
                    <a:bodyPr/>
                    <a:lstStyle/>
                    <a:p>
                      <a:r>
                        <a:rPr lang="en-IN" sz="1200"/>
                        <a:t>11</a:t>
                      </a:r>
                    </a:p>
                  </a:txBody>
                  <a:tcPr anchor="ctr"/>
                </a:tc>
                <a:tc>
                  <a:txBody>
                    <a:bodyPr/>
                    <a:lstStyle/>
                    <a:p>
                      <a:r>
                        <a:rPr lang="en-IN" sz="1200"/>
                        <a:t>207</a:t>
                      </a:r>
                    </a:p>
                  </a:txBody>
                  <a:tcPr anchor="ctr"/>
                </a:tc>
                <a:tc>
                  <a:txBody>
                    <a:bodyPr/>
                    <a:lstStyle/>
                    <a:p>
                      <a:r>
                        <a:rPr lang="en-IN" sz="1200"/>
                        <a:t>3599</a:t>
                      </a:r>
                    </a:p>
                  </a:txBody>
                  <a:tcPr anchor="ctr"/>
                </a:tc>
                <a:tc>
                  <a:txBody>
                    <a:bodyPr/>
                    <a:lstStyle/>
                    <a:p>
                      <a:r>
                        <a:rPr lang="en-IN" sz="1200"/>
                        <a:t>0</a:t>
                      </a:r>
                    </a:p>
                  </a:txBody>
                  <a:tcPr anchor="ctr"/>
                </a:tc>
                <a:tc>
                  <a:txBody>
                    <a:bodyPr/>
                    <a:lstStyle/>
                    <a:p>
                      <a:r>
                        <a:rPr lang="en-IN" sz="1200"/>
                        <a:t>3599</a:t>
                      </a:r>
                    </a:p>
                  </a:txBody>
                  <a:tcPr anchor="ctr"/>
                </a:tc>
                <a:tc>
                  <a:txBody>
                    <a:bodyPr/>
                    <a:lstStyle/>
                    <a:p>
                      <a:r>
                        <a:rPr lang="en-IN" sz="1200"/>
                        <a:t>-</a:t>
                      </a:r>
                    </a:p>
                  </a:txBody>
                  <a:tcPr anchor="ctr"/>
                </a:tc>
                <a:tc>
                  <a:txBody>
                    <a:bodyPr/>
                    <a:lstStyle/>
                    <a:p>
                      <a:r>
                        <a:rPr lang="en-IN" sz="1200"/>
                        <a:t>1</a:t>
                      </a:r>
                    </a:p>
                  </a:txBody>
                  <a:tcPr anchor="ctr"/>
                </a:tc>
                <a:tc>
                  <a:txBody>
                    <a:bodyPr/>
                    <a:lstStyle/>
                    <a:p>
                      <a:r>
                        <a:rPr lang="en-IN" sz="1200"/>
                        <a:t>_</a:t>
                      </a:r>
                    </a:p>
                  </a:txBody>
                  <a:tcPr anchor="ctr"/>
                </a:tc>
                <a:tc>
                  <a:txBody>
                    <a:bodyPr/>
                    <a:lstStyle/>
                    <a:p>
                      <a:r>
                        <a:rPr lang="en-IN" sz="1200" dirty="0"/>
                        <a:t>Credit card</a:t>
                      </a:r>
                    </a:p>
                  </a:txBody>
                  <a:tcPr anchor="ctr"/>
                </a:tc>
                <a:tc>
                  <a:txBody>
                    <a:bodyPr/>
                    <a:lstStyle/>
                    <a:p>
                      <a:r>
                        <a:rPr lang="en-IN" sz="1200"/>
                        <a:t>completed</a:t>
                      </a:r>
                    </a:p>
                  </a:txBody>
                  <a:tcPr anchor="ctr"/>
                </a:tc>
                <a:tc>
                  <a:txBody>
                    <a:bodyPr/>
                    <a:lstStyle/>
                    <a:p>
                      <a:r>
                        <a:rPr lang="en-IN" sz="1200"/>
                        <a:t>2022-11-05</a:t>
                      </a:r>
                    </a:p>
                  </a:txBody>
                  <a:tcPr anchor="ctr"/>
                </a:tc>
                <a:tc>
                  <a:txBody>
                    <a:bodyPr/>
                    <a:lstStyle/>
                    <a:p>
                      <a:r>
                        <a:rPr lang="en-IN" sz="1200"/>
                        <a:t>2022-11-12</a:t>
                      </a:r>
                    </a:p>
                  </a:txBody>
                  <a:tcPr anchor="ctr"/>
                </a:tc>
                <a:tc>
                  <a:txBody>
                    <a:bodyPr/>
                    <a:lstStyle/>
                    <a:p>
                      <a:r>
                        <a:rPr lang="en-IN" sz="1200" dirty="0"/>
                        <a:t>delivered</a:t>
                      </a:r>
                    </a:p>
                  </a:txBody>
                  <a:tcPr anchor="ctr"/>
                </a:tc>
                <a:extLst>
                  <a:ext uri="{0D108BD9-81ED-4DB2-BD59-A6C34878D82A}">
                    <a16:rowId xmlns:a16="http://schemas.microsoft.com/office/drawing/2014/main" val="2743940167"/>
                  </a:ext>
                </a:extLst>
              </a:tr>
              <a:tr h="658905">
                <a:tc>
                  <a:txBody>
                    <a:bodyPr/>
                    <a:lstStyle/>
                    <a:p>
                      <a:r>
                        <a:rPr lang="en-IN" sz="1200" dirty="0"/>
                        <a:t>104</a:t>
                      </a:r>
                    </a:p>
                  </a:txBody>
                  <a:tcPr/>
                </a:tc>
                <a:tc>
                  <a:txBody>
                    <a:bodyPr/>
                    <a:lstStyle/>
                    <a:p>
                      <a:r>
                        <a:rPr lang="en-IN" sz="1200"/>
                        <a:t>16</a:t>
                      </a:r>
                    </a:p>
                  </a:txBody>
                  <a:tcPr anchor="ctr"/>
                </a:tc>
                <a:tc>
                  <a:txBody>
                    <a:bodyPr/>
                    <a:lstStyle/>
                    <a:p>
                      <a:r>
                        <a:rPr lang="en-IN" sz="1200"/>
                        <a:t>204</a:t>
                      </a:r>
                    </a:p>
                  </a:txBody>
                  <a:tcPr anchor="ctr"/>
                </a:tc>
                <a:tc>
                  <a:txBody>
                    <a:bodyPr/>
                    <a:lstStyle/>
                    <a:p>
                      <a:r>
                        <a:rPr lang="en-IN" sz="1200"/>
                        <a:t>19995</a:t>
                      </a:r>
                    </a:p>
                  </a:txBody>
                  <a:tcPr anchor="ctr"/>
                </a:tc>
                <a:tc>
                  <a:txBody>
                    <a:bodyPr/>
                    <a:lstStyle/>
                    <a:p>
                      <a:r>
                        <a:rPr lang="en-IN" sz="1200"/>
                        <a:t>3999</a:t>
                      </a:r>
                    </a:p>
                  </a:txBody>
                  <a:tcPr anchor="ctr"/>
                </a:tc>
                <a:tc>
                  <a:txBody>
                    <a:bodyPr/>
                    <a:lstStyle/>
                    <a:p>
                      <a:r>
                        <a:rPr lang="en-IN" sz="1200"/>
                        <a:t>15996</a:t>
                      </a:r>
                    </a:p>
                  </a:txBody>
                  <a:tcPr anchor="ctr"/>
                </a:tc>
                <a:tc>
                  <a:txBody>
                    <a:bodyPr/>
                    <a:lstStyle/>
                    <a:p>
                      <a:r>
                        <a:rPr lang="en-IN" sz="1200"/>
                        <a:t>_</a:t>
                      </a:r>
                    </a:p>
                  </a:txBody>
                  <a:tcPr anchor="ctr"/>
                </a:tc>
                <a:tc>
                  <a:txBody>
                    <a:bodyPr/>
                    <a:lstStyle/>
                    <a:p>
                      <a:r>
                        <a:rPr lang="en-IN" sz="1200"/>
                        <a:t>5</a:t>
                      </a:r>
                    </a:p>
                  </a:txBody>
                  <a:tcPr anchor="ctr"/>
                </a:tc>
                <a:tc>
                  <a:txBody>
                    <a:bodyPr/>
                    <a:lstStyle/>
                    <a:p>
                      <a:r>
                        <a:rPr lang="en-IN" sz="1200"/>
                        <a:t>white</a:t>
                      </a:r>
                    </a:p>
                  </a:txBody>
                  <a:tcPr anchor="ctr"/>
                </a:tc>
                <a:tc>
                  <a:txBody>
                    <a:bodyPr/>
                    <a:lstStyle/>
                    <a:p>
                      <a:r>
                        <a:rPr lang="en-IN" sz="1200"/>
                        <a:t>upi</a:t>
                      </a:r>
                    </a:p>
                  </a:txBody>
                  <a:tcPr anchor="ctr"/>
                </a:tc>
                <a:tc>
                  <a:txBody>
                    <a:bodyPr/>
                    <a:lstStyle/>
                    <a:p>
                      <a:r>
                        <a:rPr lang="en-IN" sz="1200"/>
                        <a:t>completed</a:t>
                      </a:r>
                    </a:p>
                  </a:txBody>
                  <a:tcPr anchor="ctr"/>
                </a:tc>
                <a:tc>
                  <a:txBody>
                    <a:bodyPr/>
                    <a:lstStyle/>
                    <a:p>
                      <a:r>
                        <a:rPr lang="en-IN" sz="1200"/>
                        <a:t>2022-12-05</a:t>
                      </a:r>
                    </a:p>
                  </a:txBody>
                  <a:tcPr anchor="ctr"/>
                </a:tc>
                <a:tc>
                  <a:txBody>
                    <a:bodyPr/>
                    <a:lstStyle/>
                    <a:p>
                      <a:r>
                        <a:rPr lang="en-IN" sz="1200"/>
                        <a:t>2022-12-11</a:t>
                      </a:r>
                    </a:p>
                  </a:txBody>
                  <a:tcPr anchor="ctr"/>
                </a:tc>
                <a:tc>
                  <a:txBody>
                    <a:bodyPr/>
                    <a:lstStyle/>
                    <a:p>
                      <a:r>
                        <a:rPr lang="en-IN" sz="1200" dirty="0"/>
                        <a:t>delivered</a:t>
                      </a:r>
                    </a:p>
                  </a:txBody>
                  <a:tcPr anchor="ctr"/>
                </a:tc>
                <a:extLst>
                  <a:ext uri="{0D108BD9-81ED-4DB2-BD59-A6C34878D82A}">
                    <a16:rowId xmlns:a16="http://schemas.microsoft.com/office/drawing/2014/main" val="2958658063"/>
                  </a:ext>
                </a:extLst>
              </a:tr>
              <a:tr h="658905">
                <a:tc>
                  <a:txBody>
                    <a:bodyPr/>
                    <a:lstStyle/>
                    <a:p>
                      <a:r>
                        <a:rPr lang="en-IN" sz="1200" dirty="0"/>
                        <a:t>105</a:t>
                      </a:r>
                    </a:p>
                  </a:txBody>
                  <a:tcPr/>
                </a:tc>
                <a:tc>
                  <a:txBody>
                    <a:bodyPr/>
                    <a:lstStyle/>
                    <a:p>
                      <a:r>
                        <a:rPr lang="en-IN" sz="1200"/>
                        <a:t>7</a:t>
                      </a:r>
                    </a:p>
                  </a:txBody>
                  <a:tcPr anchor="ctr"/>
                </a:tc>
                <a:tc>
                  <a:txBody>
                    <a:bodyPr/>
                    <a:lstStyle/>
                    <a:p>
                      <a:r>
                        <a:rPr lang="en-IN" sz="1200"/>
                        <a:t>201</a:t>
                      </a:r>
                    </a:p>
                  </a:txBody>
                  <a:tcPr anchor="ctr"/>
                </a:tc>
                <a:tc>
                  <a:txBody>
                    <a:bodyPr/>
                    <a:lstStyle/>
                    <a:p>
                      <a:r>
                        <a:rPr lang="en-IN" sz="1200"/>
                        <a:t>150000</a:t>
                      </a:r>
                    </a:p>
                  </a:txBody>
                  <a:tcPr anchor="ctr"/>
                </a:tc>
                <a:tc>
                  <a:txBody>
                    <a:bodyPr/>
                    <a:lstStyle/>
                    <a:p>
                      <a:r>
                        <a:rPr lang="en-IN" sz="1200"/>
                        <a:t>15000</a:t>
                      </a:r>
                    </a:p>
                  </a:txBody>
                  <a:tcPr anchor="ctr"/>
                </a:tc>
                <a:tc>
                  <a:txBody>
                    <a:bodyPr/>
                    <a:lstStyle/>
                    <a:p>
                      <a:r>
                        <a:rPr lang="en-IN" sz="1200"/>
                        <a:t>135000</a:t>
                      </a:r>
                    </a:p>
                  </a:txBody>
                  <a:tcPr anchor="ctr"/>
                </a:tc>
                <a:tc>
                  <a:txBody>
                    <a:bodyPr/>
                    <a:lstStyle/>
                    <a:p>
                      <a:r>
                        <a:rPr lang="en-IN" sz="1200"/>
                        <a:t>pro</a:t>
                      </a:r>
                    </a:p>
                  </a:txBody>
                  <a:tcPr anchor="ctr"/>
                </a:tc>
                <a:tc>
                  <a:txBody>
                    <a:bodyPr/>
                    <a:lstStyle/>
                    <a:p>
                      <a:r>
                        <a:rPr lang="en-IN" sz="1200"/>
                        <a:t>1</a:t>
                      </a:r>
                    </a:p>
                  </a:txBody>
                  <a:tcPr anchor="ctr"/>
                </a:tc>
                <a:tc>
                  <a:txBody>
                    <a:bodyPr/>
                    <a:lstStyle/>
                    <a:p>
                      <a:r>
                        <a:rPr lang="en-IN" sz="1200"/>
                        <a:t>white</a:t>
                      </a:r>
                    </a:p>
                  </a:txBody>
                  <a:tcPr anchor="ctr"/>
                </a:tc>
                <a:tc>
                  <a:txBody>
                    <a:bodyPr/>
                    <a:lstStyle/>
                    <a:p>
                      <a:r>
                        <a:rPr lang="en-IN" sz="1200" dirty="0"/>
                        <a:t>Debit card</a:t>
                      </a:r>
                    </a:p>
                  </a:txBody>
                  <a:tcPr anchor="ctr"/>
                </a:tc>
                <a:tc>
                  <a:txBody>
                    <a:bodyPr/>
                    <a:lstStyle/>
                    <a:p>
                      <a:r>
                        <a:rPr lang="en-IN" sz="1200"/>
                        <a:t>completed</a:t>
                      </a:r>
                    </a:p>
                  </a:txBody>
                  <a:tcPr anchor="ctr"/>
                </a:tc>
                <a:tc>
                  <a:txBody>
                    <a:bodyPr/>
                    <a:lstStyle/>
                    <a:p>
                      <a:r>
                        <a:rPr lang="en-IN" sz="1200"/>
                        <a:t>2022-11-21</a:t>
                      </a:r>
                    </a:p>
                  </a:txBody>
                  <a:tcPr anchor="ctr"/>
                </a:tc>
                <a:tc>
                  <a:txBody>
                    <a:bodyPr/>
                    <a:lstStyle/>
                    <a:p>
                      <a:r>
                        <a:rPr lang="en-IN" sz="1200"/>
                        <a:t>2022-11-25</a:t>
                      </a:r>
                    </a:p>
                  </a:txBody>
                  <a:tcPr anchor="ctr"/>
                </a:tc>
                <a:tc>
                  <a:txBody>
                    <a:bodyPr/>
                    <a:lstStyle/>
                    <a:p>
                      <a:r>
                        <a:rPr lang="en-IN" sz="1200" dirty="0"/>
                        <a:t>delivered</a:t>
                      </a:r>
                    </a:p>
                  </a:txBody>
                  <a:tcPr anchor="ctr"/>
                </a:tc>
                <a:extLst>
                  <a:ext uri="{0D108BD9-81ED-4DB2-BD59-A6C34878D82A}">
                    <a16:rowId xmlns:a16="http://schemas.microsoft.com/office/drawing/2014/main" val="3049872364"/>
                  </a:ext>
                </a:extLst>
              </a:tr>
              <a:tr h="658905">
                <a:tc>
                  <a:txBody>
                    <a:bodyPr/>
                    <a:lstStyle/>
                    <a:p>
                      <a:r>
                        <a:rPr lang="en-IN" sz="1200" dirty="0"/>
                        <a:t>106</a:t>
                      </a:r>
                    </a:p>
                  </a:txBody>
                  <a:tcPr/>
                </a:tc>
                <a:tc>
                  <a:txBody>
                    <a:bodyPr/>
                    <a:lstStyle/>
                    <a:p>
                      <a:r>
                        <a:rPr lang="en-IN" sz="1200"/>
                        <a:t>7</a:t>
                      </a:r>
                    </a:p>
                  </a:txBody>
                  <a:tcPr anchor="ctr"/>
                </a:tc>
                <a:tc>
                  <a:txBody>
                    <a:bodyPr/>
                    <a:lstStyle/>
                    <a:p>
                      <a:r>
                        <a:rPr lang="en-IN" sz="1200"/>
                        <a:t>202</a:t>
                      </a:r>
                    </a:p>
                  </a:txBody>
                  <a:tcPr anchor="ctr"/>
                </a:tc>
                <a:tc>
                  <a:txBody>
                    <a:bodyPr/>
                    <a:lstStyle/>
                    <a:p>
                      <a:r>
                        <a:rPr lang="en-IN" sz="1200"/>
                        <a:t>150000</a:t>
                      </a:r>
                    </a:p>
                  </a:txBody>
                  <a:tcPr anchor="ctr"/>
                </a:tc>
                <a:tc>
                  <a:txBody>
                    <a:bodyPr/>
                    <a:lstStyle/>
                    <a:p>
                      <a:r>
                        <a:rPr lang="en-IN" sz="1200"/>
                        <a:t>15000</a:t>
                      </a:r>
                    </a:p>
                  </a:txBody>
                  <a:tcPr anchor="ctr"/>
                </a:tc>
                <a:tc>
                  <a:txBody>
                    <a:bodyPr/>
                    <a:lstStyle/>
                    <a:p>
                      <a:r>
                        <a:rPr lang="en-IN" sz="1200" dirty="0"/>
                        <a:t>135000</a:t>
                      </a:r>
                    </a:p>
                  </a:txBody>
                  <a:tcPr anchor="ctr"/>
                </a:tc>
                <a:tc>
                  <a:txBody>
                    <a:bodyPr/>
                    <a:lstStyle/>
                    <a:p>
                      <a:r>
                        <a:rPr lang="en-IN" sz="1200"/>
                        <a:t>pro</a:t>
                      </a:r>
                    </a:p>
                  </a:txBody>
                  <a:tcPr anchor="ctr"/>
                </a:tc>
                <a:tc>
                  <a:txBody>
                    <a:bodyPr/>
                    <a:lstStyle/>
                    <a:p>
                      <a:r>
                        <a:rPr lang="en-IN" sz="1200"/>
                        <a:t>1</a:t>
                      </a:r>
                    </a:p>
                  </a:txBody>
                  <a:tcPr anchor="ctr"/>
                </a:tc>
                <a:tc>
                  <a:txBody>
                    <a:bodyPr/>
                    <a:lstStyle/>
                    <a:p>
                      <a:r>
                        <a:rPr lang="en-IN" sz="1200"/>
                        <a:t>white</a:t>
                      </a:r>
                    </a:p>
                  </a:txBody>
                  <a:tcPr anchor="ctr"/>
                </a:tc>
                <a:tc>
                  <a:txBody>
                    <a:bodyPr/>
                    <a:lstStyle/>
                    <a:p>
                      <a:r>
                        <a:rPr lang="en-IN" sz="1200" dirty="0"/>
                        <a:t>Debit card</a:t>
                      </a:r>
                    </a:p>
                  </a:txBody>
                  <a:tcPr anchor="ctr"/>
                </a:tc>
                <a:tc>
                  <a:txBody>
                    <a:bodyPr/>
                    <a:lstStyle/>
                    <a:p>
                      <a:r>
                        <a:rPr lang="en-IN" sz="1200"/>
                        <a:t>completed</a:t>
                      </a:r>
                    </a:p>
                  </a:txBody>
                  <a:tcPr anchor="ctr"/>
                </a:tc>
                <a:tc>
                  <a:txBody>
                    <a:bodyPr/>
                    <a:lstStyle/>
                    <a:p>
                      <a:r>
                        <a:rPr lang="en-IN" sz="1200"/>
                        <a:t>2022-11-14</a:t>
                      </a:r>
                    </a:p>
                  </a:txBody>
                  <a:tcPr anchor="ctr"/>
                </a:tc>
                <a:tc>
                  <a:txBody>
                    <a:bodyPr/>
                    <a:lstStyle/>
                    <a:p>
                      <a:r>
                        <a:rPr lang="en-IN" sz="1200"/>
                        <a:t>2022-11-19</a:t>
                      </a:r>
                    </a:p>
                  </a:txBody>
                  <a:tcPr anchor="ctr"/>
                </a:tc>
                <a:tc>
                  <a:txBody>
                    <a:bodyPr/>
                    <a:lstStyle/>
                    <a:p>
                      <a:r>
                        <a:rPr lang="en-IN" sz="1200" dirty="0"/>
                        <a:t>delivered</a:t>
                      </a:r>
                    </a:p>
                  </a:txBody>
                  <a:tcPr anchor="ctr"/>
                </a:tc>
                <a:extLst>
                  <a:ext uri="{0D108BD9-81ED-4DB2-BD59-A6C34878D82A}">
                    <a16:rowId xmlns:a16="http://schemas.microsoft.com/office/drawing/2014/main" val="1915059616"/>
                  </a:ext>
                </a:extLst>
              </a:tr>
            </a:tbl>
          </a:graphicData>
        </a:graphic>
      </p:graphicFrame>
    </p:spTree>
    <p:extLst>
      <p:ext uri="{BB962C8B-B14F-4D97-AF65-F5344CB8AC3E}">
        <p14:creationId xmlns:p14="http://schemas.microsoft.com/office/powerpoint/2010/main" val="308066094"/>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292</TotalTime>
  <Words>978</Words>
  <Application>Microsoft Office PowerPoint</Application>
  <PresentationFormat>Widescreen</PresentationFormat>
  <Paragraphs>487</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等线</vt:lpstr>
      <vt:lpstr>Abadi</vt:lpstr>
      <vt:lpstr>Arial</vt:lpstr>
      <vt:lpstr>Arial</vt:lpstr>
      <vt:lpstr>Calibri</vt:lpstr>
      <vt:lpstr>Posterama</vt:lpstr>
      <vt:lpstr>Posterama Text Black</vt:lpstr>
      <vt:lpstr>Posterama Text SemiBold</vt:lpstr>
      <vt:lpstr>Times New Roman</vt:lpstr>
      <vt:lpstr>Verdana</vt:lpstr>
      <vt:lpstr>Wingdings</vt:lpstr>
      <vt:lpstr>Office 主题​​</vt:lpstr>
      <vt:lpstr>PowerPoint Presentation</vt:lpstr>
      <vt:lpstr>Agenda</vt:lpstr>
      <vt:lpstr>INTRODUCTION: SQL: Structured Query Language, abbreviated as SQL, is a domain-specific language used in programming and designed for managing data held in a relational database management system.  SQL COMMAND CATEGORIES:   DQL: select DDL: create, alter, drop DML: insert, update, delete, merge DCL: Grant, Revoke  Create product , customer ,orders tables. Insert values into the tables. Update the existing tables. Delete the existing values.  </vt:lpstr>
      <vt:lpstr>Background:</vt:lpstr>
      <vt:lpstr> </vt:lpstr>
      <vt:lpstr>PowerPoint Presentation</vt:lpstr>
      <vt:lpstr>PRODUCT TABLE:</vt:lpstr>
      <vt:lpstr>CUSTOMER-TABLE:</vt:lpstr>
      <vt:lpstr>ORDERS-TABLE</vt:lpstr>
      <vt:lpstr>To display male customer list</vt:lpstr>
      <vt:lpstr> </vt:lpstr>
      <vt:lpstr>PowerPoint Presentation</vt:lpstr>
      <vt:lpstr>Join operation</vt:lpstr>
      <vt:lpstr>Time related information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 BASE</dc:title>
  <dc:creator>Naga Phani Musunuri</dc:creator>
  <cp:lastModifiedBy>Naga Phani Musunuri</cp:lastModifiedBy>
  <cp:revision>1</cp:revision>
  <dcterms:created xsi:type="dcterms:W3CDTF">2022-12-30T05:32:48Z</dcterms:created>
  <dcterms:modified xsi:type="dcterms:W3CDTF">2023-01-08T05:25:29Z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