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5DB46A-3D99-42E7-B592-3BB3908BBF28}">
  <a:tblStyle styleId="{FF5DB46A-3D99-42E7-B592-3BB3908BB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f338d3e2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f338d3e2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338d3e2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f338d3e2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f338d3e2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f338d3e2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f338d3e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f338d3e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338d3e2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338d3e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f8a8edf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f8a8edf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8a8edf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8a8edf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338d3e2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f338d3e2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338d3e2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338d3e2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8a8edf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8a8edf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338d3e2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338d3e2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f338d3e2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f338d3e2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osf.io/JW79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Weather Data and Opinion on Climate Change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968750"/>
            <a:ext cx="57834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TEAM MEMBERS: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Bharat Khandelwal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Mike Sanders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Satya Phanindra Kumar Kalaga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Will Kimbal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PCA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5"/>
            <a:ext cx="215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**Will fill in table tonight/tomorrow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750" y="1415263"/>
            <a:ext cx="40767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cont.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available clean data we try to build a logit model that would </a:t>
            </a:r>
            <a:r>
              <a:rPr lang="en"/>
              <a:t>examine how weather patterns have impacted the perception of climate change across the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variable is boolean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Climate change impacts us 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individuals have trouble </a:t>
            </a:r>
            <a:r>
              <a:rPr lang="en"/>
              <a:t>believing</a:t>
            </a:r>
            <a:r>
              <a:rPr lang="en"/>
              <a:t> that climate change is </a:t>
            </a:r>
            <a:r>
              <a:rPr lang="en"/>
              <a:t>occurring.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may be because people experience weather changes more frequently than climate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Climate Change in the American Mind: National survey data on public opinion (2008-2022) attempts to determine the factors related to failing to believe climate change is happening.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survey does not include data on individual’s weather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Questions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   How have global temperature changes impacted US opinion of the existence of climate change since 2000?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   How has temperature and rainfall impacted the perception of climate change occurring in individuals in the US since 2000?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   How has the El Nino/La Nina weather pattern impacted public perception of climate change since 2000?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   How have local weather patterns impacted the perceptions of climate change among different demographic groups since 2000?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   How has extreme weather impacted public perception of climate change since 2000?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Source: Yale Program on Climate Change Communication (YPCCC) &amp; George Mason University Center for Climate Change Communication (Mason 4C). (2020). Climate Change in the American Mind: National survey data on public opinion (2008-2022) [Data file and codebook]. doi: 10.17605/</a:t>
            </a:r>
            <a:r>
              <a:rPr lang="en" u="sng">
                <a:solidFill>
                  <a:schemeClr val="hlink"/>
                </a:solidFill>
                <a:hlinkClick r:id="rId3"/>
              </a:rPr>
              <a:t>OSF.IO/JW79P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Secondary Sources: NOAA Now Data, OpenFEMA, NOAA Climate Prediction Center, NASA Climate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80425" y="3383900"/>
            <a:ext cx="21564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543675" y="3419525"/>
            <a:ext cx="20715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Nino Pattern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81500" y="3383900"/>
            <a:ext cx="22665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Disaster/storm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892075" y="3383900"/>
            <a:ext cx="20715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</a:t>
            </a:r>
            <a:r>
              <a:rPr lang="en"/>
              <a:t> Temp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14175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YPCCC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834975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NOAA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070300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FEMA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183375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NASA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888525" y="134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{FF5DB46A-3D99-42E7-B592-3BB3908BBF28}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columns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Years 2008-2022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31,136 rows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regions/cities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categorical variables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data sources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YPCCC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key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NOAA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data hand coded (copy paste from websites)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Rolled up to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rolled up to region and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N/A coded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Merged by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(Will’s part)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Visualizations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293313"/>
            <a:ext cx="2397575" cy="176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00" y="3114025"/>
            <a:ext cx="2456300" cy="19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899" y="1280700"/>
            <a:ext cx="2397575" cy="178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7900" y="3160364"/>
            <a:ext cx="2397576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274" y="2059825"/>
            <a:ext cx="3001325" cy="220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Statistical Tests (colored by effect size)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46149"/>
            <a:ext cx="7828526" cy="36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