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ECEEB4-A294-4B66-AB68-89F708AB7BA5}">
  <a:tblStyle styleId="{71ECEEB4-A294-4B66-AB68-89F708AB7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f338d3e2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f338d3e2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fca13a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fca13a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f338d3e2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f338d3e2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ceaf47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ceaf47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fceaf47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fceaf47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fceaf47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fceaf47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fd168ae8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fd168ae8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f338d3e27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f338d3e2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fd168ae8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fd168ae8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fd168ae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fd168ae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f338d3e2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f338d3e2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fd168ae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fd168ae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fd168ae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fd168ae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f338d3e2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f338d3e2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f8a8edf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f8a8edf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f8a8edf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f8a8edf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f338d3e2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f338d3e2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f338d3e2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f338d3e2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8a8edf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8a8edf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f338d3e2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f338d3e2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fc4ae1d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fc4ae1d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osf.io/JW79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Weather Data and Opinion on Climate Change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2968750"/>
            <a:ext cx="57834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TEAM MEMBERS:</a:t>
            </a:r>
            <a:endParaRPr b="1"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Bharat Khandelwal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Mike Sanders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Satya Phanindra Kumar Kalaga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Will Kimball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Statistical Tests (colored by effect size) 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58000" y="4374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Many results significant, however only a few had notable effect sizes, light green shaded for Cohen’s f</a:t>
            </a:r>
            <a:r>
              <a:rPr baseline="30000" lang="en" sz="1500"/>
              <a:t>2</a:t>
            </a:r>
            <a:r>
              <a:rPr lang="en" sz="1500"/>
              <a:t> &gt; 0.02, dark green shaded for Cohen’s f</a:t>
            </a:r>
            <a:r>
              <a:rPr baseline="30000" lang="en" sz="1500"/>
              <a:t>2</a:t>
            </a:r>
            <a:r>
              <a:rPr lang="en" sz="1500"/>
              <a:t> &gt; 0.5</a:t>
            </a:r>
            <a:endParaRPr sz="15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74" y="1231175"/>
            <a:ext cx="7605083" cy="32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Statistical tests (cont., colored by effect size)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87900" y="2740850"/>
            <a:ext cx="83682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Our t-tests had some significance, but effect sizes of nearly 0. No Cohen’s d score above 0.2, so all have been shaded gray</a:t>
            </a:r>
            <a:endParaRPr sz="16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5" y="1489824"/>
            <a:ext cx="8304749" cy="9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PCA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87900" y="1489825"/>
            <a:ext cx="215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 from PCA were largely expected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300" y="1296525"/>
            <a:ext cx="45815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7365300" y="3659250"/>
            <a:ext cx="155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Cutoff for shading was +/- 0.3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Correlation Matrix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50" y="1257325"/>
            <a:ext cx="6315276" cy="369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6939025" y="1191775"/>
            <a:ext cx="214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observed the correlation matrix gives us how the variables are related.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 after disasters people have to spend so spending and disasters have a moderately strong positive correlation.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25" y="154373"/>
            <a:ext cx="9143999" cy="7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00" y="808685"/>
            <a:ext cx="7972675" cy="365366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417188" y="4404600"/>
            <a:ext cx="804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above plots give distribution of Disasters, rainfall,temperature and snowfall.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40925" y="70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EDA – Visualization (line Plots for trends)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38451"/>
            <a:ext cx="8246051" cy="406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Age: The average age of the population seems to be increasing steadily over the years after a sharp fall in the year 2010.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Average Temperature : There is a clear upward trend in average temperatures over time with a sharp fall in 2014, indicating a potential long-term increase in temperature.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Snowfall: The average snowfall shows a decreasing trend over the years, suggesting a possible decrease in snowfall amounts over time.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Rainfall: The average rainfall appears to decrease initially and then stabilize at a lower level with increase in the year 2017, indicating a potential change in rainfall patterns over time.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Natural Disasters: The average number of natural disasters shows a steady trend with a a steep rise in the 2020.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4727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Severe Storm warnings: The average number of severe storm warnings shows an increasing trend, indicating a potential increase in the frequency of these events over time.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available clean data we built a base Logistic Regression model that would </a:t>
            </a:r>
            <a:r>
              <a:rPr lang="en"/>
              <a:t>examine how weather patterns have impacted the perception of climate change across the 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variable is boolean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appening = intercept + female +age + education levels + income under $50k + white + </a:t>
            </a:r>
            <a:r>
              <a:rPr lang="en"/>
              <a:t>conservative</a:t>
            </a:r>
            <a:r>
              <a:rPr lang="en"/>
              <a:t> + party + christian + year + location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 Output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75" y="1504363"/>
            <a:ext cx="74104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cont.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1) Base model + g_temp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2) base model + rainfall + c_temp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3) base model + el nino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4) base model + rainfall + c_temp + el+nino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5) base model + storms + disasters + spending</a:t>
            </a:r>
            <a:endParaRPr sz="3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Climate change impacts us 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some individuals have trouble </a:t>
            </a:r>
            <a:r>
              <a:rPr lang="en"/>
              <a:t>believing</a:t>
            </a:r>
            <a:r>
              <a:rPr lang="en"/>
              <a:t> that climate change is </a:t>
            </a:r>
            <a:r>
              <a:rPr lang="en"/>
              <a:t>occurring.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may be because people experience weather changes more frequently than climate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Climate Change in the American Mind: National survey data on public opinion (2008-2022) attempts to determine the factors related to failing to believe climate change is happening.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survey does not include data on individual’s weather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   How have global temperature changes impacted US opinion of the existence of climate change since 2008?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temperature rise wasn’t a significant predictor on it’s 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   How has temperature and rainfall impacted the perception of climate change occurring in individuals in the US since 2008?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Local temperature and </a:t>
            </a:r>
            <a:r>
              <a:rPr lang="en"/>
              <a:t>rainfall </a:t>
            </a:r>
            <a:r>
              <a:rPr lang="en"/>
              <a:t>are NOT significantly related to the opinion that “climate change happening”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cont.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87900" y="1392775"/>
            <a:ext cx="83682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   How has the El Nino/La Nina weather pattern impacted public perception of climate change since 2008?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 Nino/La Nina is </a:t>
            </a:r>
            <a:r>
              <a:rPr lang="en"/>
              <a:t>significantly negatively</a:t>
            </a:r>
            <a:r>
              <a:rPr lang="en"/>
              <a:t> related to the opinion of “climate change happening”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   How have local weather patterns impacted the perceptions of climate change among different demographic groups since 2008?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local weather temperature (positively correlated), </a:t>
            </a:r>
            <a:r>
              <a:rPr lang="en"/>
              <a:t>El Nino is negatively correlated</a:t>
            </a:r>
            <a:r>
              <a:rPr lang="en"/>
              <a:t> with opinions of climate change.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5)    How has extreme weather impacted public perception of climate change since 2008?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Severe weather storms are positively related to the opinion that climate change is happening.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model(s) did relatively well but had room for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Opinions of climate change are likely to have little to do with actual weather.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“not happening” with more focus on political and ideology?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“Happening” didn’t increase much over the time of this data set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need more data to draw stronger conclusions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sample may be biased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Questions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   How have global temperature changes impacted US opinion of the existence of climate change since 2008?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   How has temperature and rainfall impacted the perception of climate change occurring in individuals in the US since 2008?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   How has the El Nino/La Nina weather pattern impacted public perception of climate change since 2008?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   How have local weather patterns impacted the perceptions of climate change among different demographic groups since 2008?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    How has extreme weather impacted public perception of climate change since 2008?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Source: Yale Program on Climate Change Communication (YPCCC) &amp; George Mason University Center for Climate Change Communication (Mason 4C). (2020). Climate Change in the American Mind: National survey data on public opinion (2008-2022) [Data file and codebook]. doi: 10.17605/</a:t>
            </a:r>
            <a:r>
              <a:rPr lang="en" u="sng">
                <a:solidFill>
                  <a:schemeClr val="hlink"/>
                </a:solidFill>
                <a:hlinkClick r:id="rId3"/>
              </a:rPr>
              <a:t>OSF.IO/JW79P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Secondary Sources: NOAA Now Data, OpenFEMA, NOAA Climate Prediction Center, NASA Climate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Dataset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80425" y="3383900"/>
            <a:ext cx="21564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543675" y="3419525"/>
            <a:ext cx="20715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City Weather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Nino Pattern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81500" y="3383900"/>
            <a:ext cx="22665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Disaster/storm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892075" y="3383900"/>
            <a:ext cx="20715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</a:t>
            </a:r>
            <a:r>
              <a:rPr lang="en"/>
              <a:t> Temp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14175" y="2977825"/>
            <a:ext cx="14889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YPCCC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834975" y="2977825"/>
            <a:ext cx="14889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NOAA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5070300" y="2977825"/>
            <a:ext cx="14889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FEMA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183375" y="2977825"/>
            <a:ext cx="1488900" cy="4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NASA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888525" y="134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{71ECEEB4-A294-4B66-AB68-89F708AB7BA5}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columns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Years 2008-2022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31,136 rows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regions/cities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categorical variables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data sources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Dataset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YPCCC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Selected key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NOAA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 data hand coded (copy paste from websites)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Rolled up to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FEMA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rolled up to region and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N/A coded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Merged by year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Dataset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most columns, there was virtually no missing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Marriage and Employment Status had some missing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 had one row erroneously coded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Visualizations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1" y="1293313"/>
            <a:ext cx="2397575" cy="176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00" y="3114025"/>
            <a:ext cx="2456300" cy="19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899" y="1280700"/>
            <a:ext cx="2397575" cy="1786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7900" y="3160364"/>
            <a:ext cx="2397576" cy="189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0274" y="2059825"/>
            <a:ext cx="3001325" cy="220205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858400" y="1144125"/>
            <a:ext cx="313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Varying levels of normality in our continuous variables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04" y="1820375"/>
            <a:ext cx="4001900" cy="23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426" y="1085150"/>
            <a:ext cx="4132540" cy="307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Visualizations (cont.)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824375" y="432645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categories were more uniformly distributed than others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