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35131"/>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0743" y="1088148"/>
            <a:ext cx="3214307" cy="3152151"/>
          </a:xfrm>
        </p:spPr>
        <p:txBody>
          <a:bodyPr anchor="b">
            <a:normAutofit/>
          </a:bodyPr>
          <a:lstStyle/>
          <a:p>
            <a:r>
              <a:rPr lang="en-US" sz="4400" dirty="0">
                <a:solidFill>
                  <a:schemeClr val="tx1"/>
                </a:solidFill>
              </a:rPr>
              <a:t>Voice Assistant</a:t>
            </a:r>
            <a:br>
              <a:rPr lang="en-US" sz="4400" dirty="0">
                <a:solidFill>
                  <a:schemeClr val="tx1"/>
                </a:solidFill>
              </a:rPr>
            </a:br>
            <a:r>
              <a:rPr lang="en-US" sz="1800" dirty="0">
                <a:solidFill>
                  <a:schemeClr val="tx1"/>
                </a:solidFill>
              </a:rPr>
              <a:t>Batch - 19</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08575"/>
            <a:ext cx="3571191" cy="1010979"/>
          </a:xfrm>
        </p:spPr>
        <p:txBody>
          <a:bodyPr anchor="t">
            <a:normAutofit fontScale="40000" lnSpcReduction="20000"/>
          </a:bodyPr>
          <a:lstStyle/>
          <a:p>
            <a:pPr>
              <a:lnSpc>
                <a:spcPct val="100000"/>
              </a:lnSpc>
            </a:pPr>
            <a:r>
              <a:rPr lang="en-US" sz="3200" dirty="0"/>
              <a:t>P. Nandita – 20BCE7422</a:t>
            </a:r>
          </a:p>
          <a:p>
            <a:pPr>
              <a:lnSpc>
                <a:spcPct val="100000"/>
              </a:lnSpc>
            </a:pPr>
            <a:r>
              <a:rPr lang="en-US" sz="3200" dirty="0"/>
              <a:t>g. Phanindra – 20BCI7114</a:t>
            </a:r>
          </a:p>
          <a:p>
            <a:pPr>
              <a:lnSpc>
                <a:spcPct val="100000"/>
              </a:lnSpc>
            </a:pPr>
            <a:r>
              <a:rPr lang="en-US" sz="3200" dirty="0"/>
              <a:t>k. Karthikeya – 20BCE7356</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54CB-75E5-6C84-650D-768BDF49D285}"/>
              </a:ext>
            </a:extLst>
          </p:cNvPr>
          <p:cNvSpPr>
            <a:spLocks noGrp="1"/>
          </p:cNvSpPr>
          <p:nvPr>
            <p:ph type="title"/>
          </p:nvPr>
        </p:nvSpPr>
        <p:spPr>
          <a:xfrm>
            <a:off x="1097280" y="259709"/>
            <a:ext cx="10058400" cy="1450757"/>
          </a:xfrm>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25015D10-FB6F-64D8-4E13-A28648F560A7}"/>
              </a:ext>
            </a:extLst>
          </p:cNvPr>
          <p:cNvSpPr>
            <a:spLocks noGrp="1"/>
          </p:cNvSpPr>
          <p:nvPr>
            <p:ph idx="1"/>
          </p:nvPr>
        </p:nvSpPr>
        <p:spPr/>
        <p:txBody>
          <a:bodyPr>
            <a:normAutofit lnSpcReduction="10000"/>
          </a:bodyPr>
          <a:lstStyle/>
          <a:p>
            <a:r>
              <a:rPr lang="en-US" dirty="0"/>
              <a:t>The project aims to create an advanced AI assistant, Jarvis, with a primary focus on voice interaction. Users can seamlessly engage with Jarvis through voice commands, initiating a range of functionalities. These include fundamental commands such as greetings, time inquiries, and personalized responses, enhancing the user experience. Jarvis is designed to perform web-based actions, opening popular websites like YouTube, Google, Gmail, and Stack Overflow, conducting web searches, and fetching the latest news headlines. Information retrieval is bolstered through the integration of Wikipedia and Wolfram Alpha, empowering Jarvis to answer questions and provide comprehensive information. Utility functions, including system shutdown and weather updates , contribute to the assistant's practicality. With a commitment to a user-friendly experience, Jarvis responds audibly and offers visual feedback by opening tabs in web browsers. The continuous operation feature ensures Jarvis remains active and responsive until a specific termination command is issued, ensuring an uninterrupted and immersive user interaction.</a:t>
            </a:r>
            <a:endParaRPr lang="en-IN" dirty="0"/>
          </a:p>
        </p:txBody>
      </p:sp>
    </p:spTree>
    <p:extLst>
      <p:ext uri="{BB962C8B-B14F-4D97-AF65-F5344CB8AC3E}">
        <p14:creationId xmlns:p14="http://schemas.microsoft.com/office/powerpoint/2010/main" val="425671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4ED7-4015-E7D8-D745-4E6624687776}"/>
              </a:ext>
            </a:extLst>
          </p:cNvPr>
          <p:cNvSpPr>
            <a:spLocks noGrp="1"/>
          </p:cNvSpPr>
          <p:nvPr>
            <p:ph type="title"/>
          </p:nvPr>
        </p:nvSpPr>
        <p:spPr/>
        <p:txBody>
          <a:bodyPr/>
          <a:lstStyle/>
          <a:p>
            <a:r>
              <a:rPr lang="en-IN" b="1" i="0" dirty="0">
                <a:effectLst/>
              </a:rPr>
              <a:t>Methodology</a:t>
            </a:r>
            <a:endParaRPr lang="en-IN" b="1" dirty="0"/>
          </a:p>
        </p:txBody>
      </p:sp>
      <p:sp>
        <p:nvSpPr>
          <p:cNvPr id="3" name="Content Placeholder 2">
            <a:extLst>
              <a:ext uri="{FF2B5EF4-FFF2-40B4-BE49-F238E27FC236}">
                <a16:creationId xmlns:a16="http://schemas.microsoft.com/office/drawing/2014/main" id="{7946CC25-53B9-4F9D-0FFD-408197752DBB}"/>
              </a:ext>
            </a:extLst>
          </p:cNvPr>
          <p:cNvSpPr>
            <a:spLocks noGrp="1"/>
          </p:cNvSpPr>
          <p:nvPr>
            <p:ph idx="1"/>
          </p:nvPr>
        </p:nvSpPr>
        <p:spPr/>
        <p:txBody>
          <a:bodyPr>
            <a:normAutofit fontScale="85000" lnSpcReduction="20000"/>
          </a:bodyPr>
          <a:lstStyle/>
          <a:p>
            <a:r>
              <a:rPr lang="en-US" b="1" dirty="0"/>
              <a:t>Initialization: </a:t>
            </a:r>
            <a:r>
              <a:rPr lang="en-US" dirty="0"/>
              <a:t>Initialize the text-to-speech engine and set the voice for a personalized touch.</a:t>
            </a:r>
          </a:p>
          <a:p>
            <a:r>
              <a:rPr lang="en-US" b="1" dirty="0"/>
              <a:t>Greetings: </a:t>
            </a:r>
            <a:r>
              <a:rPr lang="en-US" dirty="0"/>
              <a:t>Wish the user based on the time of the day and introduce Jarvis's capabilities.</a:t>
            </a:r>
          </a:p>
          <a:p>
            <a:r>
              <a:rPr lang="en-US" b="1" dirty="0"/>
              <a:t>Listening and Recognition: </a:t>
            </a:r>
            <a:r>
              <a:rPr lang="en-US" dirty="0"/>
              <a:t>Continuously listen for voice commands and convert them to text using the Speech Recognition library.</a:t>
            </a:r>
          </a:p>
          <a:p>
            <a:r>
              <a:rPr lang="en-US" b="1" dirty="0"/>
              <a:t>Command Processing: </a:t>
            </a:r>
            <a:r>
              <a:rPr lang="en-US" dirty="0"/>
              <a:t>Interpret user commands and execute corresponding actions. The code includes commands for opening websites, checking the time, asking Jarvis questions, etc.</a:t>
            </a:r>
          </a:p>
          <a:p>
            <a:r>
              <a:rPr lang="en-US" b="1" dirty="0"/>
              <a:t>Web Interaction: </a:t>
            </a:r>
            <a:r>
              <a:rPr lang="en-US" dirty="0"/>
              <a:t>Utilize the web browser module to open specified websites.</a:t>
            </a:r>
          </a:p>
          <a:p>
            <a:r>
              <a:rPr lang="en-US" b="1" dirty="0"/>
              <a:t>Question Answering: </a:t>
            </a:r>
            <a:r>
              <a:rPr lang="en-US" dirty="0"/>
              <a:t>Incorporate Wolfram Alpha for answering computational and geographical questions.</a:t>
            </a:r>
          </a:p>
          <a:p>
            <a:r>
              <a:rPr lang="en-US" b="1" dirty="0"/>
              <a:t>Utility Commands: </a:t>
            </a:r>
            <a:r>
              <a:rPr lang="en-US" dirty="0"/>
              <a:t>Include commands for shutting down the system and providing weather updates.</a:t>
            </a:r>
          </a:p>
          <a:p>
            <a:r>
              <a:rPr lang="en-US" b="1" dirty="0"/>
              <a:t>Continuous Loop: </a:t>
            </a:r>
            <a:r>
              <a:rPr lang="en-US" dirty="0"/>
              <a:t>Keep the assistant running in a perpetual loop until a termination command is received.</a:t>
            </a:r>
            <a:endParaRPr lang="en-IN" dirty="0"/>
          </a:p>
        </p:txBody>
      </p:sp>
    </p:spTree>
    <p:extLst>
      <p:ext uri="{BB962C8B-B14F-4D97-AF65-F5344CB8AC3E}">
        <p14:creationId xmlns:p14="http://schemas.microsoft.com/office/powerpoint/2010/main" val="38063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345E-A210-FBE9-471F-38D61405662E}"/>
              </a:ext>
            </a:extLst>
          </p:cNvPr>
          <p:cNvSpPr>
            <a:spLocks noGrp="1"/>
          </p:cNvSpPr>
          <p:nvPr>
            <p:ph type="title"/>
          </p:nvPr>
        </p:nvSpPr>
        <p:spPr/>
        <p:txBody>
          <a:bodyPr/>
          <a:lstStyle/>
          <a:p>
            <a:r>
              <a:rPr lang="en-US" b="1" dirty="0"/>
              <a:t>Outcomes</a:t>
            </a:r>
            <a:endParaRPr lang="en-IN" b="1" dirty="0"/>
          </a:p>
        </p:txBody>
      </p:sp>
      <p:sp>
        <p:nvSpPr>
          <p:cNvPr id="3" name="Content Placeholder 2">
            <a:extLst>
              <a:ext uri="{FF2B5EF4-FFF2-40B4-BE49-F238E27FC236}">
                <a16:creationId xmlns:a16="http://schemas.microsoft.com/office/drawing/2014/main" id="{C3A5B5BE-33A7-8EFE-A45D-37EECEC9DDF5}"/>
              </a:ext>
            </a:extLst>
          </p:cNvPr>
          <p:cNvSpPr>
            <a:spLocks noGrp="1"/>
          </p:cNvSpPr>
          <p:nvPr>
            <p:ph idx="1"/>
          </p:nvPr>
        </p:nvSpPr>
        <p:spPr/>
        <p:txBody>
          <a:bodyPr/>
          <a:lstStyle/>
          <a:p>
            <a:r>
              <a:rPr lang="en-US" b="1" dirty="0"/>
              <a:t>User Engagement: </a:t>
            </a:r>
            <a:r>
              <a:rPr lang="en-US" dirty="0"/>
              <a:t>The assistant engages users through personalized greetings and responds to a variety of commands.</a:t>
            </a:r>
          </a:p>
          <a:p>
            <a:r>
              <a:rPr lang="en-US" b="1" dirty="0"/>
              <a:t>Web Interaction: </a:t>
            </a:r>
            <a:r>
              <a:rPr lang="en-US" dirty="0"/>
              <a:t>Users can seamlessly open popular websites, search the web, and read the latest news.</a:t>
            </a:r>
          </a:p>
          <a:p>
            <a:r>
              <a:rPr lang="en-US" b="1" dirty="0"/>
              <a:t>Information Retrieval: </a:t>
            </a:r>
            <a:r>
              <a:rPr lang="en-US" dirty="0"/>
              <a:t>Jarvis can answer general knowledge questions using Wikipedia and provide computational answers using Wolfram Alpha.</a:t>
            </a:r>
          </a:p>
          <a:p>
            <a:r>
              <a:rPr lang="en-US" b="1" dirty="0"/>
              <a:t>Utility Functions: </a:t>
            </a:r>
            <a:r>
              <a:rPr lang="en-US" dirty="0"/>
              <a:t>Users can initiate system shutdown and inquire about the current time.</a:t>
            </a:r>
          </a:p>
          <a:p>
            <a:r>
              <a:rPr lang="en-US" b="1" dirty="0"/>
              <a:t>Voice Interaction: </a:t>
            </a:r>
            <a:r>
              <a:rPr lang="en-US" dirty="0"/>
              <a:t>The project successfully implements a basic voice interaction system.</a:t>
            </a:r>
            <a:endParaRPr lang="en-IN" dirty="0"/>
          </a:p>
        </p:txBody>
      </p:sp>
    </p:spTree>
    <p:extLst>
      <p:ext uri="{BB962C8B-B14F-4D97-AF65-F5344CB8AC3E}">
        <p14:creationId xmlns:p14="http://schemas.microsoft.com/office/powerpoint/2010/main" val="105921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3C00-835B-B993-6723-9C27AF1952F6}"/>
              </a:ext>
            </a:extLst>
          </p:cNvPr>
          <p:cNvSpPr>
            <a:spLocks noGrp="1"/>
          </p:cNvSpPr>
          <p:nvPr>
            <p:ph type="title"/>
          </p:nvPr>
        </p:nvSpPr>
        <p:spPr/>
        <p:txBody>
          <a:bodyPr/>
          <a:lstStyle/>
          <a:p>
            <a:r>
              <a:rPr lang="en-IN" b="1" i="0" dirty="0">
                <a:effectLst/>
              </a:rPr>
              <a:t>Unique Ideas/Solutions</a:t>
            </a:r>
            <a:r>
              <a:rPr lang="en-IN" i="0" dirty="0">
                <a:effectLst/>
              </a:rPr>
              <a:t>:</a:t>
            </a:r>
            <a:endParaRPr lang="en-IN" dirty="0"/>
          </a:p>
        </p:txBody>
      </p:sp>
      <p:sp>
        <p:nvSpPr>
          <p:cNvPr id="3" name="Content Placeholder 2">
            <a:extLst>
              <a:ext uri="{FF2B5EF4-FFF2-40B4-BE49-F238E27FC236}">
                <a16:creationId xmlns:a16="http://schemas.microsoft.com/office/drawing/2014/main" id="{DBEBB24C-5B0E-8911-047C-EECE0754811D}"/>
              </a:ext>
            </a:extLst>
          </p:cNvPr>
          <p:cNvSpPr>
            <a:spLocks noGrp="1"/>
          </p:cNvSpPr>
          <p:nvPr>
            <p:ph idx="1"/>
          </p:nvPr>
        </p:nvSpPr>
        <p:spPr/>
        <p:txBody>
          <a:bodyPr/>
          <a:lstStyle/>
          <a:p>
            <a:r>
              <a:rPr lang="en-US" b="1" dirty="0"/>
              <a:t>Multifunctional Commands: </a:t>
            </a:r>
            <a:r>
              <a:rPr lang="en-US" dirty="0"/>
              <a:t>The assistant handles diverse commands, from opening websites to answering questions, enhancing its versatility.</a:t>
            </a:r>
          </a:p>
          <a:p>
            <a:r>
              <a:rPr lang="en-US" b="1" dirty="0"/>
              <a:t>Personalized Greetings: </a:t>
            </a:r>
            <a:r>
              <a:rPr lang="en-US" dirty="0"/>
              <a:t>The assistant greets the user based on the time of the day, providing a more human-like interaction.</a:t>
            </a:r>
          </a:p>
          <a:p>
            <a:r>
              <a:rPr lang="en-US" b="1" dirty="0"/>
              <a:t>Web Interaction with Delay: </a:t>
            </a:r>
            <a:r>
              <a:rPr lang="en-US" dirty="0"/>
              <a:t>A delay is introduced after opening websites to ensure users have sufficient time to interact with the opened tabs.</a:t>
            </a:r>
          </a:p>
          <a:p>
            <a:r>
              <a:rPr lang="en-US" b="1" dirty="0"/>
              <a:t>Continuous Operation: </a:t>
            </a:r>
            <a:r>
              <a:rPr lang="en-US" dirty="0"/>
              <a:t>The perpetual loop ensures that Jarvis is always ready to receive and respond to user commands.</a:t>
            </a:r>
            <a:endParaRPr lang="en-IN" dirty="0"/>
          </a:p>
        </p:txBody>
      </p:sp>
    </p:spTree>
    <p:extLst>
      <p:ext uri="{BB962C8B-B14F-4D97-AF65-F5344CB8AC3E}">
        <p14:creationId xmlns:p14="http://schemas.microsoft.com/office/powerpoint/2010/main" val="13966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{2517A2A1-8136-4974-908F-63D0D71E55BE}tf22712842_win32</Template>
  <TotalTime>85</TotalTime>
  <Words>517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Custom</vt:lpstr>
      <vt:lpstr>Voice Assistant Batch - 19</vt:lpstr>
      <vt:lpstr>Objectives</vt:lpstr>
      <vt:lpstr>Methodology</vt:lpstr>
      <vt:lpstr>Outcomes</vt:lpstr>
      <vt:lpstr>Unique Ideas/Solutions: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Batch - 19</dc:title>
  <dc:creator>G Phanindra</dc:creator>
  <cp:lastModifiedBy>G Phanindra</cp:lastModifiedBy>
  <cp:revision>1</cp:revision>
  <dcterms:created xsi:type="dcterms:W3CDTF">2023-10-28T05:24:28Z</dcterms:created>
  <dcterms:modified xsi:type="dcterms:W3CDTF">2023-10-28T06:49:28Z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