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24"/>
  </p:notesMasterIdLst>
  <p:sldIdLst>
    <p:sldId id="256" r:id="rId2"/>
    <p:sldId id="283" r:id="rId3"/>
    <p:sldId id="257" r:id="rId4"/>
    <p:sldId id="258"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6" r:id="rId18"/>
    <p:sldId id="284" r:id="rId19"/>
    <p:sldId id="285" r:id="rId20"/>
    <p:sldId id="280" r:id="rId21"/>
    <p:sldId id="278"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62F446-EE65-493A-849D-378D52F99B5F}" v="14" dt="2023-05-23T05:14:23.5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VYASRI T" userId="47693f155f907b20" providerId="LiveId" clId="{C662F446-EE65-493A-849D-378D52F99B5F}"/>
    <pc:docChg chg="undo redo custSel addSld delSld modSld sldOrd">
      <pc:chgData name="BHAVYASRI T" userId="47693f155f907b20" providerId="LiveId" clId="{C662F446-EE65-493A-849D-378D52F99B5F}" dt="2023-05-23T05:15:53.003" v="453" actId="1076"/>
      <pc:docMkLst>
        <pc:docMk/>
      </pc:docMkLst>
      <pc:sldChg chg="modSp mod ord">
        <pc:chgData name="BHAVYASRI T" userId="47693f155f907b20" providerId="LiveId" clId="{C662F446-EE65-493A-849D-378D52F99B5F}" dt="2023-05-11T22:46:00.468" v="223" actId="20577"/>
        <pc:sldMkLst>
          <pc:docMk/>
          <pc:sldMk cId="1723500519" sldId="257"/>
        </pc:sldMkLst>
        <pc:spChg chg="mod">
          <ac:chgData name="BHAVYASRI T" userId="47693f155f907b20" providerId="LiveId" clId="{C662F446-EE65-493A-849D-378D52F99B5F}" dt="2023-05-11T22:46:00.468" v="223" actId="20577"/>
          <ac:spMkLst>
            <pc:docMk/>
            <pc:sldMk cId="1723500519" sldId="257"/>
            <ac:spMk id="2" creationId="{86C2B1A4-ED5E-727F-A3A8-56E836FB4729}"/>
          </ac:spMkLst>
        </pc:spChg>
      </pc:sldChg>
      <pc:sldChg chg="modSp mod">
        <pc:chgData name="BHAVYASRI T" userId="47693f155f907b20" providerId="LiveId" clId="{C662F446-EE65-493A-849D-378D52F99B5F}" dt="2023-05-11T22:37:08.732" v="114" actId="12"/>
        <pc:sldMkLst>
          <pc:docMk/>
          <pc:sldMk cId="3518278676" sldId="259"/>
        </pc:sldMkLst>
        <pc:spChg chg="mod">
          <ac:chgData name="BHAVYASRI T" userId="47693f155f907b20" providerId="LiveId" clId="{C662F446-EE65-493A-849D-378D52F99B5F}" dt="2023-05-11T22:37:08.732" v="114" actId="12"/>
          <ac:spMkLst>
            <pc:docMk/>
            <pc:sldMk cId="3518278676" sldId="259"/>
            <ac:spMk id="3" creationId="{71DAE364-17FC-C05C-343F-FD75A1393548}"/>
          </ac:spMkLst>
        </pc:spChg>
      </pc:sldChg>
      <pc:sldChg chg="addSp modSp mod">
        <pc:chgData name="BHAVYASRI T" userId="47693f155f907b20" providerId="LiveId" clId="{C662F446-EE65-493A-849D-378D52F99B5F}" dt="2023-05-23T04:57:04.366" v="245" actId="13926"/>
        <pc:sldMkLst>
          <pc:docMk/>
          <pc:sldMk cId="3134199203" sldId="270"/>
        </pc:sldMkLst>
        <pc:spChg chg="add mod">
          <ac:chgData name="BHAVYASRI T" userId="47693f155f907b20" providerId="LiveId" clId="{C662F446-EE65-493A-849D-378D52F99B5F}" dt="2023-05-23T04:57:04.366" v="245" actId="13926"/>
          <ac:spMkLst>
            <pc:docMk/>
            <pc:sldMk cId="3134199203" sldId="270"/>
            <ac:spMk id="4" creationId="{B3F5CBA4-C90C-A4D6-1633-25E99F9B138F}"/>
          </ac:spMkLst>
        </pc:spChg>
      </pc:sldChg>
      <pc:sldChg chg="addSp modSp mod">
        <pc:chgData name="BHAVYASRI T" userId="47693f155f907b20" providerId="LiveId" clId="{C662F446-EE65-493A-849D-378D52F99B5F}" dt="2023-05-23T04:57:25.886" v="248" actId="20577"/>
        <pc:sldMkLst>
          <pc:docMk/>
          <pc:sldMk cId="1978622808" sldId="271"/>
        </pc:sldMkLst>
        <pc:spChg chg="add mod">
          <ac:chgData name="BHAVYASRI T" userId="47693f155f907b20" providerId="LiveId" clId="{C662F446-EE65-493A-849D-378D52F99B5F}" dt="2023-05-23T04:57:25.886" v="248" actId="20577"/>
          <ac:spMkLst>
            <pc:docMk/>
            <pc:sldMk cId="1978622808" sldId="271"/>
            <ac:spMk id="4" creationId="{84A7757D-69E7-2480-8B97-C0B51704AB6C}"/>
          </ac:spMkLst>
        </pc:spChg>
      </pc:sldChg>
      <pc:sldChg chg="addSp modSp mod">
        <pc:chgData name="BHAVYASRI T" userId="47693f155f907b20" providerId="LiveId" clId="{C662F446-EE65-493A-849D-378D52F99B5F}" dt="2023-05-23T04:57:41.084" v="251" actId="20577"/>
        <pc:sldMkLst>
          <pc:docMk/>
          <pc:sldMk cId="1919695966" sldId="276"/>
        </pc:sldMkLst>
        <pc:spChg chg="add mod">
          <ac:chgData name="BHAVYASRI T" userId="47693f155f907b20" providerId="LiveId" clId="{C662F446-EE65-493A-849D-378D52F99B5F}" dt="2023-05-23T04:57:41.084" v="251" actId="20577"/>
          <ac:spMkLst>
            <pc:docMk/>
            <pc:sldMk cId="1919695966" sldId="276"/>
            <ac:spMk id="4" creationId="{930D9B7A-BBD7-BB0B-1946-75B50FE4AA90}"/>
          </ac:spMkLst>
        </pc:spChg>
      </pc:sldChg>
      <pc:sldChg chg="new del">
        <pc:chgData name="BHAVYASRI T" userId="47693f155f907b20" providerId="LiveId" clId="{C662F446-EE65-493A-849D-378D52F99B5F}" dt="2023-05-11T22:39:56.079" v="116" actId="47"/>
        <pc:sldMkLst>
          <pc:docMk/>
          <pc:sldMk cId="3141161335" sldId="281"/>
        </pc:sldMkLst>
      </pc:sldChg>
      <pc:sldChg chg="addSp delSp modSp new del mod setBg">
        <pc:chgData name="BHAVYASRI T" userId="47693f155f907b20" providerId="LiveId" clId="{C662F446-EE65-493A-849D-378D52F99B5F}" dt="2023-05-22T16:03:53.266" v="227" actId="2696"/>
        <pc:sldMkLst>
          <pc:docMk/>
          <pc:sldMk cId="3569213020" sldId="281"/>
        </pc:sldMkLst>
        <pc:spChg chg="add del mod">
          <ac:chgData name="BHAVYASRI T" userId="47693f155f907b20" providerId="LiveId" clId="{C662F446-EE65-493A-849D-378D52F99B5F}" dt="2023-05-11T22:40:41.460" v="127" actId="26606"/>
          <ac:spMkLst>
            <pc:docMk/>
            <pc:sldMk cId="3569213020" sldId="281"/>
            <ac:spMk id="3" creationId="{540B8ECD-C17E-743A-B7F4-DCB5B1A44A61}"/>
          </ac:spMkLst>
        </pc:spChg>
        <pc:spChg chg="add del">
          <ac:chgData name="BHAVYASRI T" userId="47693f155f907b20" providerId="LiveId" clId="{C662F446-EE65-493A-849D-378D52F99B5F}" dt="2023-05-11T22:41:21.960" v="133" actId="26606"/>
          <ac:spMkLst>
            <pc:docMk/>
            <pc:sldMk cId="3569213020" sldId="281"/>
            <ac:spMk id="9" creationId="{416A0E3C-60E6-4F39-BC55-5F7C224E1F7C}"/>
          </ac:spMkLst>
        </pc:spChg>
        <pc:spChg chg="add del">
          <ac:chgData name="BHAVYASRI T" userId="47693f155f907b20" providerId="LiveId" clId="{C662F446-EE65-493A-849D-378D52F99B5F}" dt="2023-05-11T22:41:21.960" v="133" actId="26606"/>
          <ac:spMkLst>
            <pc:docMk/>
            <pc:sldMk cId="3569213020" sldId="281"/>
            <ac:spMk id="13" creationId="{68BDBE5C-BBE9-4E89-BEE5-DEB6EAB8702D}"/>
          </ac:spMkLst>
        </pc:spChg>
        <pc:spChg chg="add del">
          <ac:chgData name="BHAVYASRI T" userId="47693f155f907b20" providerId="LiveId" clId="{C662F446-EE65-493A-849D-378D52F99B5F}" dt="2023-05-11T22:41:21.960" v="133" actId="26606"/>
          <ac:spMkLst>
            <pc:docMk/>
            <pc:sldMk cId="3569213020" sldId="281"/>
            <ac:spMk id="17" creationId="{DFC4168B-AA75-4715-9B96-CF84B170A68B}"/>
          </ac:spMkLst>
        </pc:spChg>
        <pc:spChg chg="add del">
          <ac:chgData name="BHAVYASRI T" userId="47693f155f907b20" providerId="LiveId" clId="{C662F446-EE65-493A-849D-378D52F99B5F}" dt="2023-05-11T22:42:36.011" v="144" actId="26606"/>
          <ac:spMkLst>
            <pc:docMk/>
            <pc:sldMk cId="3569213020" sldId="281"/>
            <ac:spMk id="19" creationId="{416A0E3C-60E6-4F39-BC55-5F7C224E1F7C}"/>
          </ac:spMkLst>
        </pc:spChg>
        <pc:spChg chg="add del">
          <ac:chgData name="BHAVYASRI T" userId="47693f155f907b20" providerId="LiveId" clId="{C662F446-EE65-493A-849D-378D52F99B5F}" dt="2023-05-11T22:42:36.011" v="144" actId="26606"/>
          <ac:spMkLst>
            <pc:docMk/>
            <pc:sldMk cId="3569213020" sldId="281"/>
            <ac:spMk id="21" creationId="{88F0A37D-2337-4AAF-98B0-7E4E9B98719A}"/>
          </ac:spMkLst>
        </pc:spChg>
        <pc:spChg chg="add del">
          <ac:chgData name="BHAVYASRI T" userId="47693f155f907b20" providerId="LiveId" clId="{C662F446-EE65-493A-849D-378D52F99B5F}" dt="2023-05-11T22:41:07.036" v="130" actId="26606"/>
          <ac:spMkLst>
            <pc:docMk/>
            <pc:sldMk cId="3569213020" sldId="281"/>
            <ac:spMk id="22" creationId="{416A0E3C-60E6-4F39-BC55-5F7C224E1F7C}"/>
          </ac:spMkLst>
        </pc:spChg>
        <pc:spChg chg="add del">
          <ac:chgData name="BHAVYASRI T" userId="47693f155f907b20" providerId="LiveId" clId="{C662F446-EE65-493A-849D-378D52F99B5F}" dt="2023-05-11T22:42:36.011" v="144" actId="26606"/>
          <ac:spMkLst>
            <pc:docMk/>
            <pc:sldMk cId="3569213020" sldId="281"/>
            <ac:spMk id="25" creationId="{F7234D70-FB65-4E99-985E-64D219674D45}"/>
          </ac:spMkLst>
        </pc:spChg>
        <pc:spChg chg="add del">
          <ac:chgData name="BHAVYASRI T" userId="47693f155f907b20" providerId="LiveId" clId="{C662F446-EE65-493A-849D-378D52F99B5F}" dt="2023-05-11T22:41:07.036" v="130" actId="26606"/>
          <ac:spMkLst>
            <pc:docMk/>
            <pc:sldMk cId="3569213020" sldId="281"/>
            <ac:spMk id="26" creationId="{EE1530B0-6F96-46C0-8B3E-3215CB756BE4}"/>
          </ac:spMkLst>
        </pc:spChg>
        <pc:spChg chg="add del">
          <ac:chgData name="BHAVYASRI T" userId="47693f155f907b20" providerId="LiveId" clId="{C662F446-EE65-493A-849D-378D52F99B5F}" dt="2023-05-11T22:42:55.299" v="176" actId="26606"/>
          <ac:spMkLst>
            <pc:docMk/>
            <pc:sldMk cId="3569213020" sldId="281"/>
            <ac:spMk id="27" creationId="{416A0E3C-60E6-4F39-BC55-5F7C224E1F7C}"/>
          </ac:spMkLst>
        </pc:spChg>
        <pc:spChg chg="add del">
          <ac:chgData name="BHAVYASRI T" userId="47693f155f907b20" providerId="LiveId" clId="{C662F446-EE65-493A-849D-378D52F99B5F}" dt="2023-05-11T22:41:07.036" v="130" actId="26606"/>
          <ac:spMkLst>
            <pc:docMk/>
            <pc:sldMk cId="3569213020" sldId="281"/>
            <ac:spMk id="28" creationId="{754910CF-1B56-45D3-960A-E89F7B3B9131}"/>
          </ac:spMkLst>
        </pc:spChg>
        <pc:spChg chg="add del">
          <ac:chgData name="BHAVYASRI T" userId="47693f155f907b20" providerId="LiveId" clId="{C662F446-EE65-493A-849D-378D52F99B5F}" dt="2023-05-11T22:41:09.366" v="132" actId="26606"/>
          <ac:spMkLst>
            <pc:docMk/>
            <pc:sldMk cId="3569213020" sldId="281"/>
            <ac:spMk id="30" creationId="{DFC4168B-AA75-4715-9B96-CF84B170A68B}"/>
          </ac:spMkLst>
        </pc:spChg>
        <pc:spChg chg="add del">
          <ac:chgData name="BHAVYASRI T" userId="47693f155f907b20" providerId="LiveId" clId="{C662F446-EE65-493A-849D-378D52F99B5F}" dt="2023-05-11T22:41:09.366" v="132" actId="26606"/>
          <ac:spMkLst>
            <pc:docMk/>
            <pc:sldMk cId="3569213020" sldId="281"/>
            <ac:spMk id="31" creationId="{416A0E3C-60E6-4F39-BC55-5F7C224E1F7C}"/>
          </ac:spMkLst>
        </pc:spChg>
        <pc:spChg chg="add del">
          <ac:chgData name="BHAVYASRI T" userId="47693f155f907b20" providerId="LiveId" clId="{C662F446-EE65-493A-849D-378D52F99B5F}" dt="2023-05-11T22:41:09.366" v="132" actId="26606"/>
          <ac:spMkLst>
            <pc:docMk/>
            <pc:sldMk cId="3569213020" sldId="281"/>
            <ac:spMk id="33" creationId="{68BDBE5C-BBE9-4E89-BEE5-DEB6EAB8702D}"/>
          </ac:spMkLst>
        </pc:spChg>
        <pc:spChg chg="add del">
          <ac:chgData name="BHAVYASRI T" userId="47693f155f907b20" providerId="LiveId" clId="{C662F446-EE65-493A-849D-378D52F99B5F}" dt="2023-05-11T22:42:55.299" v="176" actId="26606"/>
          <ac:spMkLst>
            <pc:docMk/>
            <pc:sldMk cId="3569213020" sldId="281"/>
            <ac:spMk id="35" creationId="{EE1530B0-6F96-46C0-8B3E-3215CB756BE4}"/>
          </ac:spMkLst>
        </pc:spChg>
        <pc:spChg chg="add del">
          <ac:chgData name="BHAVYASRI T" userId="47693f155f907b20" providerId="LiveId" clId="{C662F446-EE65-493A-849D-378D52F99B5F}" dt="2023-05-11T22:42:55.299" v="176" actId="26606"/>
          <ac:spMkLst>
            <pc:docMk/>
            <pc:sldMk cId="3569213020" sldId="281"/>
            <ac:spMk id="36" creationId="{754910CF-1B56-45D3-960A-E89F7B3B9131}"/>
          </ac:spMkLst>
        </pc:spChg>
        <pc:spChg chg="add">
          <ac:chgData name="BHAVYASRI T" userId="47693f155f907b20" providerId="LiveId" clId="{C662F446-EE65-493A-849D-378D52F99B5F}" dt="2023-05-11T22:42:55.299" v="176" actId="26606"/>
          <ac:spMkLst>
            <pc:docMk/>
            <pc:sldMk cId="3569213020" sldId="281"/>
            <ac:spMk id="41" creationId="{416A0E3C-60E6-4F39-BC55-5F7C224E1F7C}"/>
          </ac:spMkLst>
        </pc:spChg>
        <pc:spChg chg="add">
          <ac:chgData name="BHAVYASRI T" userId="47693f155f907b20" providerId="LiveId" clId="{C662F446-EE65-493A-849D-378D52F99B5F}" dt="2023-05-11T22:42:55.299" v="176" actId="26606"/>
          <ac:spMkLst>
            <pc:docMk/>
            <pc:sldMk cId="3569213020" sldId="281"/>
            <ac:spMk id="45" creationId="{DFEBD0D2-AA2A-4936-A509-D629383EFFAA}"/>
          </ac:spMkLst>
        </pc:spChg>
        <pc:spChg chg="add">
          <ac:chgData name="BHAVYASRI T" userId="47693f155f907b20" providerId="LiveId" clId="{C662F446-EE65-493A-849D-378D52F99B5F}" dt="2023-05-11T22:42:55.299" v="176" actId="26606"/>
          <ac:spMkLst>
            <pc:docMk/>
            <pc:sldMk cId="3569213020" sldId="281"/>
            <ac:spMk id="49" creationId="{86506110-E6E1-4309-83FA-C6B068FA341C}"/>
          </ac:spMkLst>
        </pc:spChg>
        <pc:graphicFrameChg chg="add mod modGraphic">
          <ac:chgData name="BHAVYASRI T" userId="47693f155f907b20" providerId="LiveId" clId="{C662F446-EE65-493A-849D-378D52F99B5F}" dt="2023-05-11T22:44:43.822" v="222" actId="14233"/>
          <ac:graphicFrameMkLst>
            <pc:docMk/>
            <pc:sldMk cId="3569213020" sldId="281"/>
            <ac:graphicFrameMk id="5" creationId="{0C981BA4-8B48-8D31-4CDD-0608B630FE7A}"/>
          </ac:graphicFrameMkLst>
        </pc:graphicFrameChg>
        <pc:cxnChg chg="add del">
          <ac:chgData name="BHAVYASRI T" userId="47693f155f907b20" providerId="LiveId" clId="{C662F446-EE65-493A-849D-378D52F99B5F}" dt="2023-05-11T22:41:21.960" v="133" actId="26606"/>
          <ac:cxnSpMkLst>
            <pc:docMk/>
            <pc:sldMk cId="3569213020" sldId="281"/>
            <ac:cxnSpMk id="11" creationId="{C5025DAC-8B93-4160-B017-3A274A5828C0}"/>
          </ac:cxnSpMkLst>
        </pc:cxnChg>
        <pc:cxnChg chg="add del">
          <ac:chgData name="BHAVYASRI T" userId="47693f155f907b20" providerId="LiveId" clId="{C662F446-EE65-493A-849D-378D52F99B5F}" dt="2023-05-11T22:41:21.960" v="133" actId="26606"/>
          <ac:cxnSpMkLst>
            <pc:docMk/>
            <pc:sldMk cId="3569213020" sldId="281"/>
            <ac:cxnSpMk id="15" creationId="{2752F38C-F560-47AA-90AD-209F39C04150}"/>
          </ac:cxnSpMkLst>
        </pc:cxnChg>
        <pc:cxnChg chg="add del">
          <ac:chgData name="BHAVYASRI T" userId="47693f155f907b20" providerId="LiveId" clId="{C662F446-EE65-493A-849D-378D52F99B5F}" dt="2023-05-11T22:42:36.011" v="144" actId="26606"/>
          <ac:cxnSpMkLst>
            <pc:docMk/>
            <pc:sldMk cId="3569213020" sldId="281"/>
            <ac:cxnSpMk id="20" creationId="{C5025DAC-8B93-4160-B017-3A274A5828C0}"/>
          </ac:cxnSpMkLst>
        </pc:cxnChg>
        <pc:cxnChg chg="add del">
          <ac:chgData name="BHAVYASRI T" userId="47693f155f907b20" providerId="LiveId" clId="{C662F446-EE65-493A-849D-378D52F99B5F}" dt="2023-05-11T22:42:36.011" v="144" actId="26606"/>
          <ac:cxnSpMkLst>
            <pc:docMk/>
            <pc:sldMk cId="3569213020" sldId="281"/>
            <ac:cxnSpMk id="23" creationId="{F15CCCF0-E573-463A-9760-1FDC0B2CFBD7}"/>
          </ac:cxnSpMkLst>
        </pc:cxnChg>
        <pc:cxnChg chg="add del">
          <ac:chgData name="BHAVYASRI T" userId="47693f155f907b20" providerId="LiveId" clId="{C662F446-EE65-493A-849D-378D52F99B5F}" dt="2023-05-11T22:41:07.036" v="130" actId="26606"/>
          <ac:cxnSpMkLst>
            <pc:docMk/>
            <pc:sldMk cId="3569213020" sldId="281"/>
            <ac:cxnSpMk id="24" creationId="{C5025DAC-8B93-4160-B017-3A274A5828C0}"/>
          </ac:cxnSpMkLst>
        </pc:cxnChg>
        <pc:cxnChg chg="add del">
          <ac:chgData name="BHAVYASRI T" userId="47693f155f907b20" providerId="LiveId" clId="{C662F446-EE65-493A-849D-378D52F99B5F}" dt="2023-05-11T22:42:55.299" v="176" actId="26606"/>
          <ac:cxnSpMkLst>
            <pc:docMk/>
            <pc:sldMk cId="3569213020" sldId="281"/>
            <ac:cxnSpMk id="29" creationId="{C5025DAC-8B93-4160-B017-3A274A5828C0}"/>
          </ac:cxnSpMkLst>
        </pc:cxnChg>
        <pc:cxnChg chg="add del">
          <ac:chgData name="BHAVYASRI T" userId="47693f155f907b20" providerId="LiveId" clId="{C662F446-EE65-493A-849D-378D52F99B5F}" dt="2023-05-11T22:41:09.366" v="132" actId="26606"/>
          <ac:cxnSpMkLst>
            <pc:docMk/>
            <pc:sldMk cId="3569213020" sldId="281"/>
            <ac:cxnSpMk id="32" creationId="{C5025DAC-8B93-4160-B017-3A274A5828C0}"/>
          </ac:cxnSpMkLst>
        </pc:cxnChg>
        <pc:cxnChg chg="add del">
          <ac:chgData name="BHAVYASRI T" userId="47693f155f907b20" providerId="LiveId" clId="{C662F446-EE65-493A-849D-378D52F99B5F}" dt="2023-05-11T22:41:09.366" v="132" actId="26606"/>
          <ac:cxnSpMkLst>
            <pc:docMk/>
            <pc:sldMk cId="3569213020" sldId="281"/>
            <ac:cxnSpMk id="34" creationId="{2752F38C-F560-47AA-90AD-209F39C04150}"/>
          </ac:cxnSpMkLst>
        </pc:cxnChg>
        <pc:cxnChg chg="add">
          <ac:chgData name="BHAVYASRI T" userId="47693f155f907b20" providerId="LiveId" clId="{C662F446-EE65-493A-849D-378D52F99B5F}" dt="2023-05-11T22:42:55.299" v="176" actId="26606"/>
          <ac:cxnSpMkLst>
            <pc:docMk/>
            <pc:sldMk cId="3569213020" sldId="281"/>
            <ac:cxnSpMk id="43" creationId="{C5025DAC-8B93-4160-B017-3A274A5828C0}"/>
          </ac:cxnSpMkLst>
        </pc:cxnChg>
        <pc:cxnChg chg="add">
          <ac:chgData name="BHAVYASRI T" userId="47693f155f907b20" providerId="LiveId" clId="{C662F446-EE65-493A-849D-378D52F99B5F}" dt="2023-05-11T22:42:55.299" v="176" actId="26606"/>
          <ac:cxnSpMkLst>
            <pc:docMk/>
            <pc:sldMk cId="3569213020" sldId="281"/>
            <ac:cxnSpMk id="47" creationId="{2752F38C-F560-47AA-90AD-209F39C04150}"/>
          </ac:cxnSpMkLst>
        </pc:cxnChg>
      </pc:sldChg>
      <pc:sldChg chg="addSp modSp new del">
        <pc:chgData name="BHAVYASRI T" userId="47693f155f907b20" providerId="LiveId" clId="{C662F446-EE65-493A-849D-378D52F99B5F}" dt="2023-05-11T22:42:24.762" v="143" actId="47"/>
        <pc:sldMkLst>
          <pc:docMk/>
          <pc:sldMk cId="488492205" sldId="282"/>
        </pc:sldMkLst>
        <pc:spChg chg="add mod">
          <ac:chgData name="BHAVYASRI T" userId="47693f155f907b20" providerId="LiveId" clId="{C662F446-EE65-493A-849D-378D52F99B5F}" dt="2023-05-11T22:42:15.358" v="142"/>
          <ac:spMkLst>
            <pc:docMk/>
            <pc:sldMk cId="488492205" sldId="282"/>
            <ac:spMk id="10" creationId="{60689392-3AFA-7485-4B32-99DB9DC316F0}"/>
          </ac:spMkLst>
        </pc:spChg>
        <pc:spChg chg="add mod">
          <ac:chgData name="BHAVYASRI T" userId="47693f155f907b20" providerId="LiveId" clId="{C662F446-EE65-493A-849D-378D52F99B5F}" dt="2023-05-11T22:42:15.358" v="142"/>
          <ac:spMkLst>
            <pc:docMk/>
            <pc:sldMk cId="488492205" sldId="282"/>
            <ac:spMk id="11" creationId="{C38F8525-69F8-19A5-6513-3476F4C385A1}"/>
          </ac:spMkLst>
        </pc:spChg>
        <pc:spChg chg="add mod">
          <ac:chgData name="BHAVYASRI T" userId="47693f155f907b20" providerId="LiveId" clId="{C662F446-EE65-493A-849D-378D52F99B5F}" dt="2023-05-11T22:42:15.358" v="142"/>
          <ac:spMkLst>
            <pc:docMk/>
            <pc:sldMk cId="488492205" sldId="282"/>
            <ac:spMk id="12" creationId="{7DED901F-842F-CC9D-DC9C-779C0E90FD0E}"/>
          </ac:spMkLst>
        </pc:spChg>
        <pc:spChg chg="add mod">
          <ac:chgData name="BHAVYASRI T" userId="47693f155f907b20" providerId="LiveId" clId="{C662F446-EE65-493A-849D-378D52F99B5F}" dt="2023-05-11T22:42:15.358" v="142"/>
          <ac:spMkLst>
            <pc:docMk/>
            <pc:sldMk cId="488492205" sldId="282"/>
            <ac:spMk id="13" creationId="{35F010A5-BFF9-65D8-E139-8789798AE9B3}"/>
          </ac:spMkLst>
        </pc:spChg>
        <pc:spChg chg="add mod">
          <ac:chgData name="BHAVYASRI T" userId="47693f155f907b20" providerId="LiveId" clId="{C662F446-EE65-493A-849D-378D52F99B5F}" dt="2023-05-11T22:42:15.358" v="142"/>
          <ac:spMkLst>
            <pc:docMk/>
            <pc:sldMk cId="488492205" sldId="282"/>
            <ac:spMk id="14" creationId="{78817AEA-862B-5053-2439-13CFD0E77C38}"/>
          </ac:spMkLst>
        </pc:spChg>
        <pc:spChg chg="add mod">
          <ac:chgData name="BHAVYASRI T" userId="47693f155f907b20" providerId="LiveId" clId="{C662F446-EE65-493A-849D-378D52F99B5F}" dt="2023-05-11T22:42:15.358" v="142"/>
          <ac:spMkLst>
            <pc:docMk/>
            <pc:sldMk cId="488492205" sldId="282"/>
            <ac:spMk id="15" creationId="{454C2E69-0EF3-8A72-91E1-24A9528A800F}"/>
          </ac:spMkLst>
        </pc:spChg>
        <pc:spChg chg="add mod">
          <ac:chgData name="BHAVYASRI T" userId="47693f155f907b20" providerId="LiveId" clId="{C662F446-EE65-493A-849D-378D52F99B5F}" dt="2023-05-11T22:42:15.358" v="142"/>
          <ac:spMkLst>
            <pc:docMk/>
            <pc:sldMk cId="488492205" sldId="282"/>
            <ac:spMk id="16" creationId="{763815F7-F748-ECA9-E543-E235BA4ED6FB}"/>
          </ac:spMkLst>
        </pc:spChg>
        <pc:spChg chg="add mod">
          <ac:chgData name="BHAVYASRI T" userId="47693f155f907b20" providerId="LiveId" clId="{C662F446-EE65-493A-849D-378D52F99B5F}" dt="2023-05-11T22:42:15.358" v="142"/>
          <ac:spMkLst>
            <pc:docMk/>
            <pc:sldMk cId="488492205" sldId="282"/>
            <ac:spMk id="17" creationId="{CCB4C9FC-58FE-038D-02D9-E125B0516881}"/>
          </ac:spMkLst>
        </pc:spChg>
        <pc:spChg chg="add mod">
          <ac:chgData name="BHAVYASRI T" userId="47693f155f907b20" providerId="LiveId" clId="{C662F446-EE65-493A-849D-378D52F99B5F}" dt="2023-05-11T22:42:15.358" v="142"/>
          <ac:spMkLst>
            <pc:docMk/>
            <pc:sldMk cId="488492205" sldId="282"/>
            <ac:spMk id="18" creationId="{5B78C888-06BB-F4B3-FCBB-782BA13D696C}"/>
          </ac:spMkLst>
        </pc:spChg>
        <pc:spChg chg="add mod">
          <ac:chgData name="BHAVYASRI T" userId="47693f155f907b20" providerId="LiveId" clId="{C662F446-EE65-493A-849D-378D52F99B5F}" dt="2023-05-11T22:42:15.358" v="142"/>
          <ac:spMkLst>
            <pc:docMk/>
            <pc:sldMk cId="488492205" sldId="282"/>
            <ac:spMk id="19" creationId="{DC487DBD-5AD0-8B2C-866D-388F90F0680C}"/>
          </ac:spMkLst>
        </pc:spChg>
        <pc:spChg chg="add mod">
          <ac:chgData name="BHAVYASRI T" userId="47693f155f907b20" providerId="LiveId" clId="{C662F446-EE65-493A-849D-378D52F99B5F}" dt="2023-05-11T22:42:15.358" v="142"/>
          <ac:spMkLst>
            <pc:docMk/>
            <pc:sldMk cId="488492205" sldId="282"/>
            <ac:spMk id="20" creationId="{7C94BF5E-B095-B603-7330-145B872B8D0B}"/>
          </ac:spMkLst>
        </pc:spChg>
        <pc:spChg chg="add mod">
          <ac:chgData name="BHAVYASRI T" userId="47693f155f907b20" providerId="LiveId" clId="{C662F446-EE65-493A-849D-378D52F99B5F}" dt="2023-05-11T22:42:15.358" v="142"/>
          <ac:spMkLst>
            <pc:docMk/>
            <pc:sldMk cId="488492205" sldId="282"/>
            <ac:spMk id="21" creationId="{7FA28CA3-DCBA-D0F2-49BE-5E6ADEF80991}"/>
          </ac:spMkLst>
        </pc:spChg>
        <pc:spChg chg="add mod">
          <ac:chgData name="BHAVYASRI T" userId="47693f155f907b20" providerId="LiveId" clId="{C662F446-EE65-493A-849D-378D52F99B5F}" dt="2023-05-11T22:42:15.358" v="142"/>
          <ac:spMkLst>
            <pc:docMk/>
            <pc:sldMk cId="488492205" sldId="282"/>
            <ac:spMk id="22" creationId="{4E109E96-80DE-BBEF-EF16-B06570DEA02A}"/>
          </ac:spMkLst>
        </pc:spChg>
        <pc:spChg chg="add mod">
          <ac:chgData name="BHAVYASRI T" userId="47693f155f907b20" providerId="LiveId" clId="{C662F446-EE65-493A-849D-378D52F99B5F}" dt="2023-05-11T22:42:15.358" v="142"/>
          <ac:spMkLst>
            <pc:docMk/>
            <pc:sldMk cId="488492205" sldId="282"/>
            <ac:spMk id="23" creationId="{84CE088B-B257-900C-F4DE-2D316658CE0E}"/>
          </ac:spMkLst>
        </pc:spChg>
        <pc:spChg chg="add mod">
          <ac:chgData name="BHAVYASRI T" userId="47693f155f907b20" providerId="LiveId" clId="{C662F446-EE65-493A-849D-378D52F99B5F}" dt="2023-05-11T22:42:15.358" v="142"/>
          <ac:spMkLst>
            <pc:docMk/>
            <pc:sldMk cId="488492205" sldId="282"/>
            <ac:spMk id="24" creationId="{373C0B5F-6BFB-A539-84B7-BC3807F91B10}"/>
          </ac:spMkLst>
        </pc:spChg>
        <pc:spChg chg="add mod">
          <ac:chgData name="BHAVYASRI T" userId="47693f155f907b20" providerId="LiveId" clId="{C662F446-EE65-493A-849D-378D52F99B5F}" dt="2023-05-11T22:42:15.358" v="142"/>
          <ac:spMkLst>
            <pc:docMk/>
            <pc:sldMk cId="488492205" sldId="282"/>
            <ac:spMk id="25" creationId="{B9227E89-496E-15AE-A9CA-B943B541FAE6}"/>
          </ac:spMkLst>
        </pc:spChg>
        <pc:grpChg chg="add mod">
          <ac:chgData name="BHAVYASRI T" userId="47693f155f907b20" providerId="LiveId" clId="{C662F446-EE65-493A-849D-378D52F99B5F}" dt="2023-05-11T22:42:15.358" v="142"/>
          <ac:grpSpMkLst>
            <pc:docMk/>
            <pc:sldMk cId="488492205" sldId="282"/>
            <ac:grpSpMk id="2" creationId="{4E820EAE-B93C-D996-E9DA-A3BDB3F13CD3}"/>
          </ac:grpSpMkLst>
        </pc:grpChg>
        <pc:grpChg chg="add mod">
          <ac:chgData name="BHAVYASRI T" userId="47693f155f907b20" providerId="LiveId" clId="{C662F446-EE65-493A-849D-378D52F99B5F}" dt="2023-05-11T22:42:15.358" v="142"/>
          <ac:grpSpMkLst>
            <pc:docMk/>
            <pc:sldMk cId="488492205" sldId="282"/>
            <ac:grpSpMk id="3" creationId="{671A924A-19BA-DB3F-3B7F-25F42872BD24}"/>
          </ac:grpSpMkLst>
        </pc:grpChg>
        <pc:grpChg chg="add mod">
          <ac:chgData name="BHAVYASRI T" userId="47693f155f907b20" providerId="LiveId" clId="{C662F446-EE65-493A-849D-378D52F99B5F}" dt="2023-05-11T22:42:15.358" v="142"/>
          <ac:grpSpMkLst>
            <pc:docMk/>
            <pc:sldMk cId="488492205" sldId="282"/>
            <ac:grpSpMk id="4" creationId="{7620414E-9811-0E95-4891-8D98C58576D3}"/>
          </ac:grpSpMkLst>
        </pc:grpChg>
        <pc:grpChg chg="add mod">
          <ac:chgData name="BHAVYASRI T" userId="47693f155f907b20" providerId="LiveId" clId="{C662F446-EE65-493A-849D-378D52F99B5F}" dt="2023-05-11T22:42:15.358" v="142"/>
          <ac:grpSpMkLst>
            <pc:docMk/>
            <pc:sldMk cId="488492205" sldId="282"/>
            <ac:grpSpMk id="5" creationId="{BE2EAC14-5C9D-FB77-4712-A06C098B6D1D}"/>
          </ac:grpSpMkLst>
        </pc:grpChg>
        <pc:grpChg chg="add mod">
          <ac:chgData name="BHAVYASRI T" userId="47693f155f907b20" providerId="LiveId" clId="{C662F446-EE65-493A-849D-378D52F99B5F}" dt="2023-05-11T22:42:15.358" v="142"/>
          <ac:grpSpMkLst>
            <pc:docMk/>
            <pc:sldMk cId="488492205" sldId="282"/>
            <ac:grpSpMk id="6" creationId="{C34AC118-64E5-7394-DA55-2CBC8931FA7E}"/>
          </ac:grpSpMkLst>
        </pc:grpChg>
        <pc:grpChg chg="add mod">
          <ac:chgData name="BHAVYASRI T" userId="47693f155f907b20" providerId="LiveId" clId="{C662F446-EE65-493A-849D-378D52F99B5F}" dt="2023-05-11T22:42:15.358" v="142"/>
          <ac:grpSpMkLst>
            <pc:docMk/>
            <pc:sldMk cId="488492205" sldId="282"/>
            <ac:grpSpMk id="7" creationId="{E7D767AA-1065-2E83-B6BE-60D4893947D3}"/>
          </ac:grpSpMkLst>
        </pc:grpChg>
        <pc:grpChg chg="add mod">
          <ac:chgData name="BHAVYASRI T" userId="47693f155f907b20" providerId="LiveId" clId="{C662F446-EE65-493A-849D-378D52F99B5F}" dt="2023-05-11T22:42:15.358" v="142"/>
          <ac:grpSpMkLst>
            <pc:docMk/>
            <pc:sldMk cId="488492205" sldId="282"/>
            <ac:grpSpMk id="8" creationId="{6D766166-7D5E-2CFC-F7E4-F6920A58EB18}"/>
          </ac:grpSpMkLst>
        </pc:grpChg>
        <pc:grpChg chg="add mod">
          <ac:chgData name="BHAVYASRI T" userId="47693f155f907b20" providerId="LiveId" clId="{C662F446-EE65-493A-849D-378D52F99B5F}" dt="2023-05-11T22:42:15.358" v="142"/>
          <ac:grpSpMkLst>
            <pc:docMk/>
            <pc:sldMk cId="488492205" sldId="282"/>
            <ac:grpSpMk id="9" creationId="{D234C43C-0229-7CE5-C108-66470489880F}"/>
          </ac:grpSpMkLst>
        </pc:grpChg>
      </pc:sldChg>
      <pc:sldChg chg="new del">
        <pc:chgData name="BHAVYASRI T" userId="47693f155f907b20" providerId="LiveId" clId="{C662F446-EE65-493A-849D-378D52F99B5F}" dt="2023-05-22T16:03:47.228" v="226" actId="47"/>
        <pc:sldMkLst>
          <pc:docMk/>
          <pc:sldMk cId="3802622307" sldId="282"/>
        </pc:sldMkLst>
      </pc:sldChg>
      <pc:sldChg chg="modSp add mod">
        <pc:chgData name="BHAVYASRI T" userId="47693f155f907b20" providerId="LiveId" clId="{C662F446-EE65-493A-849D-378D52F99B5F}" dt="2023-05-23T05:15:53.003" v="453" actId="1076"/>
        <pc:sldMkLst>
          <pc:docMk/>
          <pc:sldMk cId="0" sldId="283"/>
        </pc:sldMkLst>
        <pc:spChg chg="mod">
          <ac:chgData name="BHAVYASRI T" userId="47693f155f907b20" providerId="LiveId" clId="{C662F446-EE65-493A-849D-378D52F99B5F}" dt="2023-05-23T05:15:53.003" v="453" actId="1076"/>
          <ac:spMkLst>
            <pc:docMk/>
            <pc:sldMk cId="0" sldId="283"/>
            <ac:spMk id="78" creationId="{00000000-0000-0000-0000-000000000000}"/>
          </ac:spMkLst>
        </pc:spChg>
      </pc:sldChg>
      <pc:sldChg chg="addSp delSp modSp new mod">
        <pc:chgData name="BHAVYASRI T" userId="47693f155f907b20" providerId="LiveId" clId="{C662F446-EE65-493A-849D-378D52F99B5F}" dt="2023-05-23T05:10:57.763" v="373" actId="14100"/>
        <pc:sldMkLst>
          <pc:docMk/>
          <pc:sldMk cId="931260485" sldId="284"/>
        </pc:sldMkLst>
        <pc:spChg chg="add mod">
          <ac:chgData name="BHAVYASRI T" userId="47693f155f907b20" providerId="LiveId" clId="{C662F446-EE65-493A-849D-378D52F99B5F}" dt="2023-05-23T04:57:53.269" v="254" actId="20577"/>
          <ac:spMkLst>
            <pc:docMk/>
            <pc:sldMk cId="931260485" sldId="284"/>
            <ac:spMk id="2" creationId="{7F769F69-68BA-BBAA-2972-F532BA856990}"/>
          </ac:spMkLst>
        </pc:spChg>
        <pc:spChg chg="add mod">
          <ac:chgData name="BHAVYASRI T" userId="47693f155f907b20" providerId="LiveId" clId="{C662F446-EE65-493A-849D-378D52F99B5F}" dt="2023-05-23T05:09:49.091" v="363" actId="1076"/>
          <ac:spMkLst>
            <pc:docMk/>
            <pc:sldMk cId="931260485" sldId="284"/>
            <ac:spMk id="3" creationId="{92776889-B628-4350-4DBD-4507C5BAA2C6}"/>
          </ac:spMkLst>
        </pc:spChg>
        <pc:spChg chg="add del mod">
          <ac:chgData name="BHAVYASRI T" userId="47693f155f907b20" providerId="LiveId" clId="{C662F446-EE65-493A-849D-378D52F99B5F}" dt="2023-05-23T04:59:05.164" v="305"/>
          <ac:spMkLst>
            <pc:docMk/>
            <pc:sldMk cId="931260485" sldId="284"/>
            <ac:spMk id="4" creationId="{8E333BB9-3918-3FFE-91CA-CAA48EDE9A2D}"/>
          </ac:spMkLst>
        </pc:spChg>
        <pc:spChg chg="add mod">
          <ac:chgData name="BHAVYASRI T" userId="47693f155f907b20" providerId="LiveId" clId="{C662F446-EE65-493A-849D-378D52F99B5F}" dt="2023-05-23T05:09:55.588" v="364" actId="1076"/>
          <ac:spMkLst>
            <pc:docMk/>
            <pc:sldMk cId="931260485" sldId="284"/>
            <ac:spMk id="5" creationId="{98BAE7F5-FD6E-E464-6526-3802895BBB72}"/>
          </ac:spMkLst>
        </pc:spChg>
        <pc:picChg chg="add mod">
          <ac:chgData name="BHAVYASRI T" userId="47693f155f907b20" providerId="LiveId" clId="{C662F446-EE65-493A-849D-378D52F99B5F}" dt="2023-05-23T05:10:26.461" v="369" actId="14100"/>
          <ac:picMkLst>
            <pc:docMk/>
            <pc:sldMk cId="931260485" sldId="284"/>
            <ac:picMk id="7" creationId="{E88BA32F-75BA-BD18-42AA-4AA4FF6AB097}"/>
          </ac:picMkLst>
        </pc:picChg>
        <pc:picChg chg="add mod">
          <ac:chgData name="BHAVYASRI T" userId="47693f155f907b20" providerId="LiveId" clId="{C662F446-EE65-493A-849D-378D52F99B5F}" dt="2023-05-23T05:10:57.763" v="373" actId="14100"/>
          <ac:picMkLst>
            <pc:docMk/>
            <pc:sldMk cId="931260485" sldId="284"/>
            <ac:picMk id="9" creationId="{CD00E552-2162-C02D-AB95-6305A7894D1B}"/>
          </ac:picMkLst>
        </pc:picChg>
      </pc:sldChg>
      <pc:sldChg chg="addSp delSp modSp new mod">
        <pc:chgData name="BHAVYASRI T" userId="47693f155f907b20" providerId="LiveId" clId="{C662F446-EE65-493A-849D-378D52F99B5F}" dt="2023-05-23T05:15:24.990" v="452" actId="20577"/>
        <pc:sldMkLst>
          <pc:docMk/>
          <pc:sldMk cId="2621739514" sldId="285"/>
        </pc:sldMkLst>
        <pc:spChg chg="add mod">
          <ac:chgData name="BHAVYASRI T" userId="47693f155f907b20" providerId="LiveId" clId="{C662F446-EE65-493A-849D-378D52F99B5F}" dt="2023-05-23T05:15:10.862" v="446" actId="20577"/>
          <ac:spMkLst>
            <pc:docMk/>
            <pc:sldMk cId="2621739514" sldId="285"/>
            <ac:spMk id="2" creationId="{7EFA59D4-2EE2-8BCF-5D54-778127050D21}"/>
          </ac:spMkLst>
        </pc:spChg>
        <pc:spChg chg="add mod">
          <ac:chgData name="BHAVYASRI T" userId="47693f155f907b20" providerId="LiveId" clId="{C662F446-EE65-493A-849D-378D52F99B5F}" dt="2023-05-23T05:15:09.599" v="445" actId="20577"/>
          <ac:spMkLst>
            <pc:docMk/>
            <pc:sldMk cId="2621739514" sldId="285"/>
            <ac:spMk id="5" creationId="{8092FCD8-5F8B-38CD-4D25-088CB73C3CE9}"/>
          </ac:spMkLst>
        </pc:spChg>
        <pc:spChg chg="add del mod">
          <ac:chgData name="BHAVYASRI T" userId="47693f155f907b20" providerId="LiveId" clId="{C662F446-EE65-493A-849D-378D52F99B5F}" dt="2023-05-23T05:15:11.679" v="448"/>
          <ac:spMkLst>
            <pc:docMk/>
            <pc:sldMk cId="2621739514" sldId="285"/>
            <ac:spMk id="6" creationId="{44E55DCF-0934-8858-5858-151D66BC0027}"/>
          </ac:spMkLst>
        </pc:spChg>
        <pc:spChg chg="add mod">
          <ac:chgData name="BHAVYASRI T" userId="47693f155f907b20" providerId="LiveId" clId="{C662F446-EE65-493A-849D-378D52F99B5F}" dt="2023-05-23T05:15:24.990" v="452" actId="20577"/>
          <ac:spMkLst>
            <pc:docMk/>
            <pc:sldMk cId="2621739514" sldId="285"/>
            <ac:spMk id="7" creationId="{217835AB-9057-30EA-80F5-6E6437331130}"/>
          </ac:spMkLst>
        </pc:spChg>
        <pc:picChg chg="add mod">
          <ac:chgData name="BHAVYASRI T" userId="47693f155f907b20" providerId="LiveId" clId="{C662F446-EE65-493A-849D-378D52F99B5F}" dt="2023-05-23T05:13:55.520" v="427" actId="1076"/>
          <ac:picMkLst>
            <pc:docMk/>
            <pc:sldMk cId="2621739514" sldId="285"/>
            <ac:picMk id="4" creationId="{F98C512E-4CDA-3E7F-EEEC-ABCB59384EE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E045B-E91B-4ABB-83E6-31EFC59432FA}" type="datetimeFigureOut">
              <a:rPr lang="en-CA" smtClean="0"/>
              <a:t>2023-05-22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FBEDA6-210E-4BBC-A962-E2E9E9DD8487}" type="slidenum">
              <a:rPr lang="en-CA" smtClean="0"/>
              <a:t>‹#›</a:t>
            </a:fld>
            <a:endParaRPr lang="en-CA"/>
          </a:p>
        </p:txBody>
      </p:sp>
    </p:spTree>
    <p:extLst>
      <p:ext uri="{BB962C8B-B14F-4D97-AF65-F5344CB8AC3E}">
        <p14:creationId xmlns:p14="http://schemas.microsoft.com/office/powerpoint/2010/main" val="654449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Neta</a:t>
            </a:r>
            <a:endParaRPr/>
          </a:p>
        </p:txBody>
      </p:sp>
      <p:sp>
        <p:nvSpPr>
          <p:cNvPr id="75" name="Google Shape;7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5/22/2023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8319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5/22/2023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23672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5/22/2023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3586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5/22/2023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8810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5/22/2023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764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5/22/2023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2904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5/22/2023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2433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5/22/2023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78495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5/22/2023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82611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5/22/2023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40191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5/22/2023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51343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5/22/2023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6534521"/>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B96751-6BE3-8518-D8C0-E00CDAB62E94}"/>
              </a:ext>
            </a:extLst>
          </p:cNvPr>
          <p:cNvSpPr>
            <a:spLocks noGrp="1"/>
          </p:cNvSpPr>
          <p:nvPr>
            <p:ph type="ctrTitle"/>
          </p:nvPr>
        </p:nvSpPr>
        <p:spPr>
          <a:xfrm>
            <a:off x="5229234" y="1040590"/>
            <a:ext cx="6368846" cy="2848736"/>
          </a:xfrm>
        </p:spPr>
        <p:txBody>
          <a:bodyPr>
            <a:normAutofit fontScale="90000"/>
          </a:bodyPr>
          <a:lstStyle/>
          <a:p>
            <a:r>
              <a:rPr lang="en-US" sz="6200" b="0" i="0" dirty="0">
                <a:effectLst/>
                <a:latin typeface="Times New Roman" panose="02020603050405020304" pitchFamily="18" charset="0"/>
                <a:cs typeface="Times New Roman" panose="02020603050405020304" pitchFamily="18" charset="0"/>
              </a:rPr>
              <a:t>Toronto Crime Data Exploration and Prediction Model</a:t>
            </a:r>
            <a:endParaRPr lang="en-CA" sz="6200" dirty="0">
              <a:latin typeface="Times New Roman" panose="02020603050405020304" pitchFamily="18" charset="0"/>
              <a:cs typeface="Times New Roman" panose="02020603050405020304" pitchFamily="18" charset="0"/>
            </a:endParaRPr>
          </a:p>
        </p:txBody>
      </p:sp>
      <p:pic>
        <p:nvPicPr>
          <p:cNvPr id="4" name="Picture 3" descr="An abstract genetic concept">
            <a:extLst>
              <a:ext uri="{FF2B5EF4-FFF2-40B4-BE49-F238E27FC236}">
                <a16:creationId xmlns:a16="http://schemas.microsoft.com/office/drawing/2014/main" id="{D2BD9553-EAF8-3320-77C3-D89CE394B7C6}"/>
              </a:ext>
            </a:extLst>
          </p:cNvPr>
          <p:cNvPicPr>
            <a:picLocks noChangeAspect="1"/>
          </p:cNvPicPr>
          <p:nvPr/>
        </p:nvPicPr>
        <p:blipFill rotWithShape="1">
          <a:blip r:embed="rId2"/>
          <a:srcRect l="19165" r="13245"/>
          <a:stretch/>
        </p:blipFill>
        <p:spPr>
          <a:xfrm>
            <a:off x="-1" y="1"/>
            <a:ext cx="4635315" cy="6857999"/>
          </a:xfrm>
          <a:prstGeom prst="rect">
            <a:avLst/>
          </a:prstGeom>
        </p:spPr>
      </p:pic>
      <p:cxnSp>
        <p:nvCxnSpPr>
          <p:cNvPr id="48" name="Straight Connector 47">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D724261-EBB8-65E0-0FDC-DC9945A0B3D3}"/>
              </a:ext>
            </a:extLst>
          </p:cNvPr>
          <p:cNvSpPr txBox="1"/>
          <p:nvPr/>
        </p:nvSpPr>
        <p:spPr>
          <a:xfrm>
            <a:off x="5481290" y="5216798"/>
            <a:ext cx="6116790" cy="1200329"/>
          </a:xfrm>
          <a:prstGeom prst="rect">
            <a:avLst/>
          </a:prstGeom>
          <a:noFill/>
        </p:spPr>
        <p:txBody>
          <a:bodyPr wrap="square" rtlCol="0">
            <a:spAutoFit/>
          </a:bodyPr>
          <a:lstStyle/>
          <a:p>
            <a:r>
              <a:rPr lang="en-CA" dirty="0">
                <a:latin typeface="Times New Roman" panose="02020603050405020304" pitchFamily="18" charset="0"/>
                <a:cs typeface="Times New Roman" panose="02020603050405020304" pitchFamily="18" charset="0"/>
              </a:rPr>
              <a:t>Phanindra kumar Tirumalasetty</a:t>
            </a:r>
          </a:p>
          <a:p>
            <a:endParaRPr lang="en-CA"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DATA - 602 Intro to Data Analysis and Machine Learning </a:t>
            </a:r>
            <a:r>
              <a:rPr lang="en-CA" dirty="0">
                <a:latin typeface="Times New Roman" panose="02020603050405020304" pitchFamily="18" charset="0"/>
                <a:cs typeface="Times New Roman" panose="02020603050405020304" pitchFamily="18" charset="0"/>
              </a:rPr>
              <a:t>(</a:t>
            </a:r>
            <a:r>
              <a:rPr lang="en-CA" b="0" i="0" dirty="0">
                <a:solidFill>
                  <a:srgbClr val="000000"/>
                </a:solidFill>
                <a:effectLst/>
                <a:latin typeface="Times New Roman" panose="02020603050405020304" pitchFamily="18" charset="0"/>
                <a:cs typeface="Times New Roman" panose="02020603050405020304" pitchFamily="18" charset="0"/>
              </a:rPr>
              <a:t>Devin Fensterheim)</a:t>
            </a: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0069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563F8-9B19-60D4-4C8B-F2A319D9AA7E}"/>
              </a:ext>
            </a:extLst>
          </p:cNvPr>
          <p:cNvSpPr>
            <a:spLocks noGrp="1"/>
          </p:cNvSpPr>
          <p:nvPr>
            <p:ph type="title"/>
          </p:nvPr>
        </p:nvSpPr>
        <p:spPr>
          <a:xfrm>
            <a:off x="1097280" y="1231640"/>
            <a:ext cx="10058400" cy="505719"/>
          </a:xfrm>
        </p:spPr>
        <p:txBody>
          <a:bodyPr>
            <a:noAutofit/>
          </a:bodyPr>
          <a:lstStyle/>
          <a:p>
            <a:pPr algn="ctr"/>
            <a:r>
              <a:rPr lang="en-US" sz="2000" i="0" dirty="0">
                <a:solidFill>
                  <a:schemeClr val="tx1"/>
                </a:solidFill>
                <a:effectLst/>
                <a:latin typeface="Times New Roman" panose="02020603050405020304" pitchFamily="18" charset="0"/>
                <a:cs typeface="Times New Roman" panose="02020603050405020304" pitchFamily="18" charset="0"/>
              </a:rPr>
              <a:t>Annual Total Crimes</a:t>
            </a:r>
            <a:endParaRPr lang="en-CA" sz="2000" dirty="0">
              <a:solidFill>
                <a:schemeClr val="tx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D23FECE-7F16-ECD4-3451-B4937AD72442}"/>
              </a:ext>
            </a:extLst>
          </p:cNvPr>
          <p:cNvSpPr txBox="1"/>
          <p:nvPr/>
        </p:nvSpPr>
        <p:spPr>
          <a:xfrm>
            <a:off x="830424" y="307909"/>
            <a:ext cx="2556588" cy="369332"/>
          </a:xfrm>
          <a:prstGeom prst="rect">
            <a:avLst/>
          </a:prstGeom>
          <a:noFill/>
        </p:spPr>
        <p:txBody>
          <a:bodyPr wrap="square" rtlCol="0">
            <a:spAutoFit/>
          </a:bodyPr>
          <a:lstStyle/>
          <a:p>
            <a:r>
              <a:rPr lang="en-CA" dirty="0">
                <a:solidFill>
                  <a:schemeClr val="bg1"/>
                </a:solidFill>
                <a:highlight>
                  <a:srgbClr val="000000"/>
                </a:highlight>
                <a:latin typeface="Times New Roman" panose="02020603050405020304" pitchFamily="18" charset="0"/>
                <a:cs typeface="Times New Roman" panose="02020603050405020304" pitchFamily="18" charset="0"/>
              </a:rPr>
              <a:t>Data Visualization</a:t>
            </a:r>
          </a:p>
        </p:txBody>
      </p:sp>
      <p:pic>
        <p:nvPicPr>
          <p:cNvPr id="10" name="Content Placeholder 9" descr="Chart, bar chart&#10;&#10;Description automatically generated">
            <a:extLst>
              <a:ext uri="{FF2B5EF4-FFF2-40B4-BE49-F238E27FC236}">
                <a16:creationId xmlns:a16="http://schemas.microsoft.com/office/drawing/2014/main" id="{0F439D62-F3F8-6FEB-E2B3-D3651A2D55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8025" y="2126861"/>
            <a:ext cx="5581649" cy="4064000"/>
          </a:xfrm>
        </p:spPr>
      </p:pic>
      <p:sp>
        <p:nvSpPr>
          <p:cNvPr id="11" name="TextBox 10">
            <a:extLst>
              <a:ext uri="{FF2B5EF4-FFF2-40B4-BE49-F238E27FC236}">
                <a16:creationId xmlns:a16="http://schemas.microsoft.com/office/drawing/2014/main" id="{909AA840-378B-7896-F920-F7068520F8CA}"/>
              </a:ext>
            </a:extLst>
          </p:cNvPr>
          <p:cNvSpPr txBox="1"/>
          <p:nvPr/>
        </p:nvSpPr>
        <p:spPr>
          <a:xfrm>
            <a:off x="6583679" y="2463282"/>
            <a:ext cx="5107577" cy="2800767"/>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Based on the given table, we can conclude that the total number of crimes reported has been increasing over the years in the given area. </a:t>
            </a: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This upward trend in the number of crimes reported over the years is a cause for concern and needs to be addressed by law enforcement agencies and policymakers. </a:t>
            </a: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fluctuation in the trend, such as a decrease in 2020 and 2021, could be due to various factors, including social and economic conditions, changes in law enforcement policies, or other external factors</a:t>
            </a:r>
            <a:endParaRPr lang="en-CA" dirty="0"/>
          </a:p>
        </p:txBody>
      </p:sp>
    </p:spTree>
    <p:extLst>
      <p:ext uri="{BB962C8B-B14F-4D97-AF65-F5344CB8AC3E}">
        <p14:creationId xmlns:p14="http://schemas.microsoft.com/office/powerpoint/2010/main" val="3881137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563F8-9B19-60D4-4C8B-F2A319D9AA7E}"/>
              </a:ext>
            </a:extLst>
          </p:cNvPr>
          <p:cNvSpPr>
            <a:spLocks noGrp="1"/>
          </p:cNvSpPr>
          <p:nvPr>
            <p:ph type="title"/>
          </p:nvPr>
        </p:nvSpPr>
        <p:spPr>
          <a:xfrm>
            <a:off x="1097280" y="1231640"/>
            <a:ext cx="10058400" cy="505719"/>
          </a:xfrm>
        </p:spPr>
        <p:txBody>
          <a:bodyPr>
            <a:noAutofit/>
          </a:bodyPr>
          <a:lstStyle/>
          <a:p>
            <a:pPr algn="ctr"/>
            <a:r>
              <a:rPr lang="en-US" sz="2000" i="0" dirty="0">
                <a:solidFill>
                  <a:schemeClr val="tx1"/>
                </a:solidFill>
                <a:effectLst/>
                <a:latin typeface="Times New Roman" panose="02020603050405020304" pitchFamily="18" charset="0"/>
                <a:cs typeface="Times New Roman" panose="02020603050405020304" pitchFamily="18" charset="0"/>
              </a:rPr>
              <a:t>Neighborhoods with the most crimes</a:t>
            </a:r>
            <a:endParaRPr lang="en-CA" sz="2000" dirty="0">
              <a:solidFill>
                <a:schemeClr val="tx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D23FECE-7F16-ECD4-3451-B4937AD72442}"/>
              </a:ext>
            </a:extLst>
          </p:cNvPr>
          <p:cNvSpPr txBox="1"/>
          <p:nvPr/>
        </p:nvSpPr>
        <p:spPr>
          <a:xfrm>
            <a:off x="830424" y="307909"/>
            <a:ext cx="2556588" cy="369332"/>
          </a:xfrm>
          <a:prstGeom prst="rect">
            <a:avLst/>
          </a:prstGeom>
          <a:noFill/>
        </p:spPr>
        <p:txBody>
          <a:bodyPr wrap="square" rtlCol="0">
            <a:spAutoFit/>
          </a:bodyPr>
          <a:lstStyle/>
          <a:p>
            <a:r>
              <a:rPr lang="en-CA" dirty="0">
                <a:solidFill>
                  <a:schemeClr val="bg1"/>
                </a:solidFill>
                <a:highlight>
                  <a:srgbClr val="000000"/>
                </a:highlight>
                <a:latin typeface="Times New Roman" panose="02020603050405020304" pitchFamily="18" charset="0"/>
                <a:cs typeface="Times New Roman" panose="02020603050405020304" pitchFamily="18" charset="0"/>
              </a:rPr>
              <a:t>Data Visualization</a:t>
            </a:r>
          </a:p>
        </p:txBody>
      </p:sp>
      <p:pic>
        <p:nvPicPr>
          <p:cNvPr id="7" name="Content Placeholder 6" descr="Chart, bar chart&#10;&#10;Description automatically generated">
            <a:extLst>
              <a:ext uri="{FF2B5EF4-FFF2-40B4-BE49-F238E27FC236}">
                <a16:creationId xmlns:a16="http://schemas.microsoft.com/office/drawing/2014/main" id="{01B6CA40-5ACB-5F8D-CEE8-B95E44C70A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0424" y="2291758"/>
            <a:ext cx="6181725" cy="3760788"/>
          </a:xfrm>
        </p:spPr>
      </p:pic>
      <p:sp>
        <p:nvSpPr>
          <p:cNvPr id="9" name="TextBox 8">
            <a:extLst>
              <a:ext uri="{FF2B5EF4-FFF2-40B4-BE49-F238E27FC236}">
                <a16:creationId xmlns:a16="http://schemas.microsoft.com/office/drawing/2014/main" id="{FDAFD983-1439-6454-9968-5193B141DFAF}"/>
              </a:ext>
            </a:extLst>
          </p:cNvPr>
          <p:cNvSpPr txBox="1"/>
          <p:nvPr/>
        </p:nvSpPr>
        <p:spPr>
          <a:xfrm>
            <a:off x="7184571" y="2291758"/>
            <a:ext cx="4590662" cy="2800767"/>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Some neighborhoods have higher crime rates than others, with Waterfront Communities-The Island and Church-Yonge Corridor having the highest number of reported crimes. </a:t>
            </a: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On the other hand, some neighborhoods, such as Woburn and NSA, have relatively lower crime rates. </a:t>
            </a: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variation in crime rates can be attributed to several factors, including population density, socioeconomic conditions, and law enforcement efforts.</a:t>
            </a:r>
            <a:endParaRPr lang="en-CA"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0907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563F8-9B19-60D4-4C8B-F2A319D9AA7E}"/>
              </a:ext>
            </a:extLst>
          </p:cNvPr>
          <p:cNvSpPr>
            <a:spLocks noGrp="1"/>
          </p:cNvSpPr>
          <p:nvPr>
            <p:ph type="title"/>
          </p:nvPr>
        </p:nvSpPr>
        <p:spPr>
          <a:xfrm>
            <a:off x="1097280" y="1231640"/>
            <a:ext cx="10058400" cy="505719"/>
          </a:xfrm>
        </p:spPr>
        <p:txBody>
          <a:bodyPr>
            <a:noAutofit/>
          </a:bodyPr>
          <a:lstStyle/>
          <a:p>
            <a:pPr algn="ctr"/>
            <a:r>
              <a:rPr lang="en-US" sz="2000" i="0" dirty="0">
                <a:solidFill>
                  <a:schemeClr val="tx1"/>
                </a:solidFill>
                <a:effectLst/>
                <a:latin typeface="Times New Roman" panose="02020603050405020304" pitchFamily="18" charset="0"/>
                <a:cs typeface="Times New Roman" panose="02020603050405020304" pitchFamily="18" charset="0"/>
              </a:rPr>
              <a:t>Crimes by Day of the Week - to find the most dangerous day</a:t>
            </a:r>
            <a:endParaRPr lang="en-CA" sz="2000" dirty="0">
              <a:solidFill>
                <a:schemeClr val="tx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D23FECE-7F16-ECD4-3451-B4937AD72442}"/>
              </a:ext>
            </a:extLst>
          </p:cNvPr>
          <p:cNvSpPr txBox="1"/>
          <p:nvPr/>
        </p:nvSpPr>
        <p:spPr>
          <a:xfrm>
            <a:off x="830424" y="307909"/>
            <a:ext cx="2556588" cy="369332"/>
          </a:xfrm>
          <a:prstGeom prst="rect">
            <a:avLst/>
          </a:prstGeom>
          <a:noFill/>
        </p:spPr>
        <p:txBody>
          <a:bodyPr wrap="square" rtlCol="0">
            <a:spAutoFit/>
          </a:bodyPr>
          <a:lstStyle/>
          <a:p>
            <a:r>
              <a:rPr lang="en-CA" dirty="0">
                <a:solidFill>
                  <a:schemeClr val="bg1"/>
                </a:solidFill>
                <a:highlight>
                  <a:srgbClr val="000000"/>
                </a:highlight>
                <a:latin typeface="Times New Roman" panose="02020603050405020304" pitchFamily="18" charset="0"/>
                <a:cs typeface="Times New Roman" panose="02020603050405020304" pitchFamily="18" charset="0"/>
              </a:rPr>
              <a:t>Data Visualization</a:t>
            </a:r>
          </a:p>
        </p:txBody>
      </p:sp>
      <p:pic>
        <p:nvPicPr>
          <p:cNvPr id="12" name="Content Placeholder 11" descr="Chart, pie chart&#10;&#10;Description automatically generated">
            <a:extLst>
              <a:ext uri="{FF2B5EF4-FFF2-40B4-BE49-F238E27FC236}">
                <a16:creationId xmlns:a16="http://schemas.microsoft.com/office/drawing/2014/main" id="{3F0D4A5B-C48D-3203-F732-3A5449BD37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396546"/>
            <a:ext cx="5384127" cy="3136508"/>
          </a:xfrm>
        </p:spPr>
      </p:pic>
      <p:sp>
        <p:nvSpPr>
          <p:cNvPr id="13" name="TextBox 12">
            <a:extLst>
              <a:ext uri="{FF2B5EF4-FFF2-40B4-BE49-F238E27FC236}">
                <a16:creationId xmlns:a16="http://schemas.microsoft.com/office/drawing/2014/main" id="{5DD741BD-096C-2E2A-7F0A-34B376768708}"/>
              </a:ext>
            </a:extLst>
          </p:cNvPr>
          <p:cNvSpPr txBox="1"/>
          <p:nvPr/>
        </p:nvSpPr>
        <p:spPr>
          <a:xfrm>
            <a:off x="7016622" y="2491273"/>
            <a:ext cx="4805264" cy="2308324"/>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higher percentage of crime reported on weekends, including Friday and Saturday, could be due to increased social activities, such as parties and events, leading to more opportunities for criminal activity. </a:t>
            </a:r>
          </a:p>
          <a:p>
            <a:pPr marL="285750"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lower percentage of crime reported on Monday and Tuesday could be due to fewer social activities and less crowded public spaces.</a:t>
            </a:r>
            <a:endParaRPr lang="en-CA"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6530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563F8-9B19-60D4-4C8B-F2A319D9AA7E}"/>
              </a:ext>
            </a:extLst>
          </p:cNvPr>
          <p:cNvSpPr>
            <a:spLocks noGrp="1"/>
          </p:cNvSpPr>
          <p:nvPr>
            <p:ph type="title"/>
          </p:nvPr>
        </p:nvSpPr>
        <p:spPr>
          <a:xfrm>
            <a:off x="1097280" y="1231640"/>
            <a:ext cx="10058400" cy="505719"/>
          </a:xfrm>
        </p:spPr>
        <p:txBody>
          <a:bodyPr>
            <a:noAutofit/>
          </a:bodyPr>
          <a:lstStyle/>
          <a:p>
            <a:pPr algn="ctr"/>
            <a:r>
              <a:rPr lang="en-US" sz="2000" i="0" dirty="0">
                <a:solidFill>
                  <a:schemeClr val="tx1"/>
                </a:solidFill>
                <a:effectLst/>
                <a:latin typeface="Times New Roman" panose="02020603050405020304" pitchFamily="18" charset="0"/>
                <a:cs typeface="Times New Roman" panose="02020603050405020304" pitchFamily="18" charset="0"/>
              </a:rPr>
              <a:t>Crime Distribution by Month</a:t>
            </a:r>
            <a:endParaRPr lang="en-CA" sz="2000" dirty="0">
              <a:solidFill>
                <a:schemeClr val="tx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D23FECE-7F16-ECD4-3451-B4937AD72442}"/>
              </a:ext>
            </a:extLst>
          </p:cNvPr>
          <p:cNvSpPr txBox="1"/>
          <p:nvPr/>
        </p:nvSpPr>
        <p:spPr>
          <a:xfrm>
            <a:off x="830424" y="307909"/>
            <a:ext cx="2556588" cy="369332"/>
          </a:xfrm>
          <a:prstGeom prst="rect">
            <a:avLst/>
          </a:prstGeom>
          <a:noFill/>
        </p:spPr>
        <p:txBody>
          <a:bodyPr wrap="square" rtlCol="0">
            <a:spAutoFit/>
          </a:bodyPr>
          <a:lstStyle/>
          <a:p>
            <a:r>
              <a:rPr lang="en-CA" dirty="0">
                <a:solidFill>
                  <a:schemeClr val="bg1"/>
                </a:solidFill>
                <a:highlight>
                  <a:srgbClr val="000000"/>
                </a:highlight>
                <a:latin typeface="Times New Roman" panose="02020603050405020304" pitchFamily="18" charset="0"/>
                <a:cs typeface="Times New Roman" panose="02020603050405020304" pitchFamily="18" charset="0"/>
              </a:rPr>
              <a:t>Data Visualization</a:t>
            </a:r>
          </a:p>
        </p:txBody>
      </p:sp>
      <p:pic>
        <p:nvPicPr>
          <p:cNvPr id="7" name="Content Placeholder 6" descr="Chart, pie chart&#10;&#10;Description automatically generated">
            <a:extLst>
              <a:ext uri="{FF2B5EF4-FFF2-40B4-BE49-F238E27FC236}">
                <a16:creationId xmlns:a16="http://schemas.microsoft.com/office/drawing/2014/main" id="{AC2149EB-39FA-615B-FD92-B6ACA684E7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1390" y="2366368"/>
            <a:ext cx="4431746" cy="3187301"/>
          </a:xfrm>
        </p:spPr>
      </p:pic>
      <p:sp>
        <p:nvSpPr>
          <p:cNvPr id="9" name="TextBox 8">
            <a:extLst>
              <a:ext uri="{FF2B5EF4-FFF2-40B4-BE49-F238E27FC236}">
                <a16:creationId xmlns:a16="http://schemas.microsoft.com/office/drawing/2014/main" id="{F71F085A-9B43-49E9-DD3F-23DEE2854628}"/>
              </a:ext>
            </a:extLst>
          </p:cNvPr>
          <p:cNvSpPr txBox="1"/>
          <p:nvPr/>
        </p:nvSpPr>
        <p:spPr>
          <a:xfrm>
            <a:off x="6298163" y="2640563"/>
            <a:ext cx="5271797" cy="2585323"/>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October has the highest percentage of crimes reported at 9.0%</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May, June, July, August, September, and October have relatively high percentages of crimes reported, while February has the lowest percentage of crimes reported</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Factors responsible for the variation in crime rates across different months, such as seasonal changes, holidays, or other external factors.</a:t>
            </a: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1729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563F8-9B19-60D4-4C8B-F2A319D9AA7E}"/>
              </a:ext>
            </a:extLst>
          </p:cNvPr>
          <p:cNvSpPr>
            <a:spLocks noGrp="1"/>
          </p:cNvSpPr>
          <p:nvPr>
            <p:ph type="title"/>
          </p:nvPr>
        </p:nvSpPr>
        <p:spPr>
          <a:xfrm>
            <a:off x="1097280" y="1231640"/>
            <a:ext cx="10058400" cy="505719"/>
          </a:xfrm>
        </p:spPr>
        <p:txBody>
          <a:bodyPr>
            <a:noAutofit/>
          </a:bodyPr>
          <a:lstStyle/>
          <a:p>
            <a:pPr algn="ctr"/>
            <a:r>
              <a:rPr lang="en-US" sz="2000" i="0" dirty="0">
                <a:solidFill>
                  <a:schemeClr val="tx1"/>
                </a:solidFill>
                <a:effectLst/>
                <a:latin typeface="Times New Roman" panose="02020603050405020304" pitchFamily="18" charset="0"/>
                <a:cs typeface="Times New Roman" panose="02020603050405020304" pitchFamily="18" charset="0"/>
              </a:rPr>
              <a:t>Number of Crimes by Hour</a:t>
            </a:r>
            <a:endParaRPr lang="en-CA" sz="2000" dirty="0">
              <a:solidFill>
                <a:schemeClr val="tx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D23FECE-7F16-ECD4-3451-B4937AD72442}"/>
              </a:ext>
            </a:extLst>
          </p:cNvPr>
          <p:cNvSpPr txBox="1"/>
          <p:nvPr/>
        </p:nvSpPr>
        <p:spPr>
          <a:xfrm>
            <a:off x="830424" y="307909"/>
            <a:ext cx="2556588" cy="369332"/>
          </a:xfrm>
          <a:prstGeom prst="rect">
            <a:avLst/>
          </a:prstGeom>
          <a:noFill/>
        </p:spPr>
        <p:txBody>
          <a:bodyPr wrap="square" rtlCol="0">
            <a:spAutoFit/>
          </a:bodyPr>
          <a:lstStyle/>
          <a:p>
            <a:r>
              <a:rPr lang="en-CA" dirty="0">
                <a:solidFill>
                  <a:schemeClr val="bg1"/>
                </a:solidFill>
                <a:highlight>
                  <a:srgbClr val="000000"/>
                </a:highlight>
                <a:latin typeface="Times New Roman" panose="02020603050405020304" pitchFamily="18" charset="0"/>
                <a:cs typeface="Times New Roman" panose="02020603050405020304" pitchFamily="18" charset="0"/>
              </a:rPr>
              <a:t>Data Visualization</a:t>
            </a:r>
          </a:p>
        </p:txBody>
      </p:sp>
      <p:pic>
        <p:nvPicPr>
          <p:cNvPr id="7" name="Content Placeholder 6" descr="Chart, histogram&#10;&#10;Description automatically generated">
            <a:extLst>
              <a:ext uri="{FF2B5EF4-FFF2-40B4-BE49-F238E27FC236}">
                <a16:creationId xmlns:a16="http://schemas.microsoft.com/office/drawing/2014/main" id="{BF18FA18-65E2-0D15-7D39-664565102F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291758"/>
            <a:ext cx="5130159" cy="3580952"/>
          </a:xfrm>
        </p:spPr>
      </p:pic>
      <p:sp>
        <p:nvSpPr>
          <p:cNvPr id="9" name="TextBox 8">
            <a:extLst>
              <a:ext uri="{FF2B5EF4-FFF2-40B4-BE49-F238E27FC236}">
                <a16:creationId xmlns:a16="http://schemas.microsoft.com/office/drawing/2014/main" id="{940FC868-2463-6174-4CBE-A6EFF67EEB16}"/>
              </a:ext>
            </a:extLst>
          </p:cNvPr>
          <p:cNvSpPr txBox="1"/>
          <p:nvPr/>
        </p:nvSpPr>
        <p:spPr>
          <a:xfrm>
            <a:off x="6820678" y="2677886"/>
            <a:ext cx="4730620" cy="2031325"/>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Based on the bar chart, the number of crimes reported is highest at midnight, and it gradually decreases as the night progresses.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From 6 AM, there is a steady increase in the number of crimes reported, which continues till noon.</a:t>
            </a: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5175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C9362-31E4-6FC9-0C9F-DD5D21FCB0D7}"/>
              </a:ext>
            </a:extLst>
          </p:cNvPr>
          <p:cNvSpPr>
            <a:spLocks noGrp="1"/>
          </p:cNvSpPr>
          <p:nvPr>
            <p:ph type="title"/>
          </p:nvPr>
        </p:nvSpPr>
        <p:spPr/>
        <p:txBody>
          <a:bodyPr/>
          <a:lstStyle/>
          <a:p>
            <a:pPr algn="ctr"/>
            <a:r>
              <a:rPr lang="en-CA" sz="4800" i="0" dirty="0">
                <a:solidFill>
                  <a:schemeClr val="tx1"/>
                </a:solidFill>
                <a:effectLst/>
                <a:latin typeface="Times New Roman" panose="02020603050405020304" pitchFamily="18" charset="0"/>
                <a:cs typeface="Times New Roman" panose="02020603050405020304" pitchFamily="18" charset="0"/>
              </a:rPr>
              <a:t>Prediction using Logistic regression</a:t>
            </a:r>
            <a:endParaRPr lang="en-CA" dirty="0"/>
          </a:p>
        </p:txBody>
      </p:sp>
      <p:sp>
        <p:nvSpPr>
          <p:cNvPr id="3" name="Content Placeholder 2">
            <a:extLst>
              <a:ext uri="{FF2B5EF4-FFF2-40B4-BE49-F238E27FC236}">
                <a16:creationId xmlns:a16="http://schemas.microsoft.com/office/drawing/2014/main" id="{4FA4E6A8-4B99-1309-ED89-C7EB0F63BA94}"/>
              </a:ext>
            </a:extLst>
          </p:cNvPr>
          <p:cNvSpPr>
            <a:spLocks noGrp="1"/>
          </p:cNvSpPr>
          <p:nvPr>
            <p:ph idx="1"/>
          </p:nvPr>
        </p:nvSpPr>
        <p:spPr>
          <a:xfrm>
            <a:off x="1097280" y="2743200"/>
            <a:ext cx="10058400" cy="3125892"/>
          </a:xfrm>
        </p:spPr>
        <p:txBody>
          <a:bodyPr>
            <a:normAutofit/>
          </a:bodyPr>
          <a:lstStyle/>
          <a:p>
            <a:pPr marL="201168" lvl="1" indent="0" algn="just">
              <a:buNone/>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Logistic regression is a statistical model used for predicting a binary outcome, such as whether or not a crime will occur. In this project, a logistic regression model is used to predict the likelihood of a crime occurring based on the given features in the dataset. The model is trained on a subset of the data and then tested on a separate subset to evaluate its performance.</a:t>
            </a:r>
            <a:endParaRPr lang="en-CA"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3F5CBA4-C90C-A4D6-1633-25E99F9B138F}"/>
              </a:ext>
            </a:extLst>
          </p:cNvPr>
          <p:cNvSpPr txBox="1"/>
          <p:nvPr/>
        </p:nvSpPr>
        <p:spPr>
          <a:xfrm>
            <a:off x="721102" y="286603"/>
            <a:ext cx="2023353" cy="461665"/>
          </a:xfrm>
          <a:prstGeom prst="rect">
            <a:avLst/>
          </a:prstGeom>
          <a:noFill/>
        </p:spPr>
        <p:txBody>
          <a:bodyPr wrap="square" rtlCol="0">
            <a:spAutoFit/>
          </a:bodyPr>
          <a:lstStyle/>
          <a:p>
            <a:r>
              <a:rPr lang="en-CA" sz="2400" dirty="0">
                <a:latin typeface="Times New Roman" panose="02020603050405020304" pitchFamily="18" charset="0"/>
                <a:cs typeface="Times New Roman" panose="02020603050405020304" pitchFamily="18" charset="0"/>
              </a:rPr>
              <a:t>Modeling</a:t>
            </a:r>
          </a:p>
        </p:txBody>
      </p:sp>
    </p:spTree>
    <p:extLst>
      <p:ext uri="{BB962C8B-B14F-4D97-AF65-F5344CB8AC3E}">
        <p14:creationId xmlns:p14="http://schemas.microsoft.com/office/powerpoint/2010/main" val="3134199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4B3C1-AFE8-6795-E2C1-DDB4E3D86CFA}"/>
              </a:ext>
            </a:extLst>
          </p:cNvPr>
          <p:cNvSpPr>
            <a:spLocks noGrp="1"/>
          </p:cNvSpPr>
          <p:nvPr>
            <p:ph type="title"/>
          </p:nvPr>
        </p:nvSpPr>
        <p:spPr/>
        <p:txBody>
          <a:bodyPr/>
          <a:lstStyle/>
          <a:p>
            <a:r>
              <a:rPr lang="en-CA" sz="4800" i="0" dirty="0">
                <a:solidFill>
                  <a:schemeClr val="tx1"/>
                </a:solidFill>
                <a:effectLst/>
                <a:latin typeface="Times New Roman" panose="02020603050405020304" pitchFamily="18" charset="0"/>
                <a:cs typeface="Times New Roman" panose="02020603050405020304" pitchFamily="18" charset="0"/>
              </a:rPr>
              <a:t>Prediction using Logistic regression</a:t>
            </a:r>
            <a:endParaRPr lang="en-CA" dirty="0"/>
          </a:p>
        </p:txBody>
      </p:sp>
      <p:sp>
        <p:nvSpPr>
          <p:cNvPr id="3" name="Content Placeholder 2">
            <a:extLst>
              <a:ext uri="{FF2B5EF4-FFF2-40B4-BE49-F238E27FC236}">
                <a16:creationId xmlns:a16="http://schemas.microsoft.com/office/drawing/2014/main" id="{C112467C-34BD-145C-102B-FAFE67A75B35}"/>
              </a:ext>
            </a:extLst>
          </p:cNvPr>
          <p:cNvSpPr>
            <a:spLocks noGrp="1"/>
          </p:cNvSpPr>
          <p:nvPr>
            <p:ph idx="1"/>
          </p:nvPr>
        </p:nvSpPr>
        <p:spPr/>
        <p:txBody>
          <a:bodyPr>
            <a:normAutofit fontScale="85000" lnSpcReduction="20000"/>
          </a:bodyPr>
          <a:lstStyle/>
          <a:p>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Selects specific columns (latitude, longitude, date, day, hour, and offense) from a dataframe and drops any rows that have null values.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Extracts day and hour from the date column and drops the original date column.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Encodes the offense column using StringIndexer and drops the original offense column.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Assembles the features into a vector column.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Splits the data into 70% training and 30% testing sets.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Trains a logistic regression model on the training data.</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Uses the trained model to generate predictions for the test data.</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Evaluates the performance of the model by calculating the accuracy of the predictions.</a:t>
            </a:r>
            <a:endParaRPr lang="en-CA"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4A7757D-69E7-2480-8B97-C0B51704AB6C}"/>
              </a:ext>
            </a:extLst>
          </p:cNvPr>
          <p:cNvSpPr txBox="1"/>
          <p:nvPr/>
        </p:nvSpPr>
        <p:spPr>
          <a:xfrm>
            <a:off x="710119" y="286603"/>
            <a:ext cx="1867711" cy="369332"/>
          </a:xfrm>
          <a:prstGeom prst="rect">
            <a:avLst/>
          </a:prstGeom>
          <a:noFill/>
        </p:spPr>
        <p:txBody>
          <a:bodyPr wrap="square" rtlCol="0">
            <a:spAutoFit/>
          </a:bodyPr>
          <a:lstStyle/>
          <a:p>
            <a:r>
              <a:rPr lang="en-CA" sz="1800" dirty="0">
                <a:latin typeface="Times New Roman" panose="02020603050405020304" pitchFamily="18" charset="0"/>
                <a:cs typeface="Times New Roman" panose="02020603050405020304" pitchFamily="18" charset="0"/>
              </a:rPr>
              <a:t>Modeling</a:t>
            </a:r>
          </a:p>
        </p:txBody>
      </p:sp>
    </p:spTree>
    <p:extLst>
      <p:ext uri="{BB962C8B-B14F-4D97-AF65-F5344CB8AC3E}">
        <p14:creationId xmlns:p14="http://schemas.microsoft.com/office/powerpoint/2010/main" val="1978622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10">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24B3C1-AFE8-6795-E2C1-DDB4E3D86CFA}"/>
              </a:ext>
            </a:extLst>
          </p:cNvPr>
          <p:cNvSpPr>
            <a:spLocks noGrp="1"/>
          </p:cNvSpPr>
          <p:nvPr>
            <p:ph type="title"/>
          </p:nvPr>
        </p:nvSpPr>
        <p:spPr>
          <a:xfrm>
            <a:off x="1097280" y="286603"/>
            <a:ext cx="10058400" cy="1450757"/>
          </a:xfrm>
        </p:spPr>
        <p:txBody>
          <a:bodyPr>
            <a:normAutofit/>
          </a:bodyPr>
          <a:lstStyle/>
          <a:p>
            <a:r>
              <a:rPr lang="en-CA" i="0" dirty="0">
                <a:effectLst/>
                <a:latin typeface="Times New Roman" panose="02020603050405020304" pitchFamily="18" charset="0"/>
                <a:cs typeface="Times New Roman" panose="02020603050405020304" pitchFamily="18" charset="0"/>
              </a:rPr>
              <a:t>Prediction using Logistic regression</a:t>
            </a:r>
            <a:endParaRPr lang="en-CA" dirty="0"/>
          </a:p>
        </p:txBody>
      </p:sp>
      <p:cxnSp>
        <p:nvCxnSpPr>
          <p:cNvPr id="54" name="Straight Connector 12">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112467C-34BD-145C-102B-FAFE67A75B35}"/>
              </a:ext>
            </a:extLst>
          </p:cNvPr>
          <p:cNvSpPr>
            <a:spLocks noGrp="1"/>
          </p:cNvSpPr>
          <p:nvPr>
            <p:ph idx="1"/>
          </p:nvPr>
        </p:nvSpPr>
        <p:spPr>
          <a:xfrm>
            <a:off x="590550" y="2099544"/>
            <a:ext cx="6797529" cy="3760891"/>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results of the logistic regression model are evaluated using metrics such as accuracy</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output shows that the accuracy of the model is 0.365, which means that the model correctly predicted the criminal offense category for about 36.5% of the test data. </a:t>
            </a:r>
          </a:p>
          <a:p>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6FC5F43-CD2E-A218-90F8-3F5AFEE6BEAC}"/>
              </a:ext>
            </a:extLst>
          </p:cNvPr>
          <p:cNvPicPr>
            <a:picLocks noChangeAspect="1"/>
          </p:cNvPicPr>
          <p:nvPr/>
        </p:nvPicPr>
        <p:blipFill>
          <a:blip r:embed="rId2"/>
          <a:stretch>
            <a:fillRect/>
          </a:stretch>
        </p:blipFill>
        <p:spPr>
          <a:xfrm>
            <a:off x="7439026" y="2524126"/>
            <a:ext cx="4162424" cy="2237376"/>
          </a:xfrm>
          <a:prstGeom prst="rect">
            <a:avLst/>
          </a:prstGeom>
        </p:spPr>
      </p:pic>
      <p:sp>
        <p:nvSpPr>
          <p:cNvPr id="55" name="Rectangle 14">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930D9B7A-BBD7-BB0B-1946-75B50FE4AA90}"/>
              </a:ext>
            </a:extLst>
          </p:cNvPr>
          <p:cNvSpPr txBox="1"/>
          <p:nvPr/>
        </p:nvSpPr>
        <p:spPr>
          <a:xfrm>
            <a:off x="476655" y="286603"/>
            <a:ext cx="1838528" cy="369332"/>
          </a:xfrm>
          <a:prstGeom prst="rect">
            <a:avLst/>
          </a:prstGeom>
          <a:noFill/>
        </p:spPr>
        <p:txBody>
          <a:bodyPr wrap="square" rtlCol="0">
            <a:spAutoFit/>
          </a:bodyPr>
          <a:lstStyle/>
          <a:p>
            <a:r>
              <a:rPr lang="en-CA" sz="1800" dirty="0">
                <a:latin typeface="Times New Roman" panose="02020603050405020304" pitchFamily="18" charset="0"/>
                <a:cs typeface="Times New Roman" panose="02020603050405020304" pitchFamily="18" charset="0"/>
              </a:rPr>
              <a:t>Modeling</a:t>
            </a:r>
          </a:p>
        </p:txBody>
      </p:sp>
    </p:spTree>
    <p:extLst>
      <p:ext uri="{BB962C8B-B14F-4D97-AF65-F5344CB8AC3E}">
        <p14:creationId xmlns:p14="http://schemas.microsoft.com/office/powerpoint/2010/main" val="1919695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769F69-68BA-BBAA-2972-F532BA856990}"/>
              </a:ext>
            </a:extLst>
          </p:cNvPr>
          <p:cNvSpPr txBox="1"/>
          <p:nvPr/>
        </p:nvSpPr>
        <p:spPr>
          <a:xfrm>
            <a:off x="505838" y="359923"/>
            <a:ext cx="1819073" cy="369332"/>
          </a:xfrm>
          <a:prstGeom prst="rect">
            <a:avLst/>
          </a:prstGeom>
          <a:noFill/>
        </p:spPr>
        <p:txBody>
          <a:bodyPr wrap="square" rtlCol="0">
            <a:spAutoFit/>
          </a:bodyPr>
          <a:lstStyle/>
          <a:p>
            <a:r>
              <a:rPr lang="en-CA" sz="1800" dirty="0">
                <a:latin typeface="Times New Roman" panose="02020603050405020304" pitchFamily="18" charset="0"/>
                <a:cs typeface="Times New Roman" panose="02020603050405020304" pitchFamily="18" charset="0"/>
              </a:rPr>
              <a:t>Modeling</a:t>
            </a:r>
          </a:p>
        </p:txBody>
      </p:sp>
      <p:sp>
        <p:nvSpPr>
          <p:cNvPr id="3" name="TextBox 2">
            <a:extLst>
              <a:ext uri="{FF2B5EF4-FFF2-40B4-BE49-F238E27FC236}">
                <a16:creationId xmlns:a16="http://schemas.microsoft.com/office/drawing/2014/main" id="{92776889-B628-4350-4DBD-4507C5BAA2C6}"/>
              </a:ext>
            </a:extLst>
          </p:cNvPr>
          <p:cNvSpPr txBox="1"/>
          <p:nvPr/>
        </p:nvSpPr>
        <p:spPr>
          <a:xfrm>
            <a:off x="890708" y="1316685"/>
            <a:ext cx="9785607" cy="1077218"/>
          </a:xfrm>
          <a:prstGeom prst="rect">
            <a:avLst/>
          </a:prstGeom>
          <a:noFill/>
        </p:spPr>
        <p:txBody>
          <a:bodyPr wrap="square" rtlCol="0">
            <a:spAutoFit/>
          </a:bodyPr>
          <a:lstStyle/>
          <a:p>
            <a:r>
              <a:rPr lang="en-CA" sz="3200" dirty="0">
                <a:latin typeface="Times New Roman" panose="02020603050405020304" pitchFamily="18" charset="0"/>
                <a:cs typeface="Times New Roman" panose="02020603050405020304" pitchFamily="18" charset="0"/>
              </a:rPr>
              <a:t>Prediction using Decision tree Classifier with an accuracy of 39% </a:t>
            </a:r>
          </a:p>
        </p:txBody>
      </p:sp>
      <p:sp>
        <p:nvSpPr>
          <p:cNvPr id="5" name="TextBox 4">
            <a:extLst>
              <a:ext uri="{FF2B5EF4-FFF2-40B4-BE49-F238E27FC236}">
                <a16:creationId xmlns:a16="http://schemas.microsoft.com/office/drawing/2014/main" id="{98BAE7F5-FD6E-E464-6526-3802895BBB72}"/>
              </a:ext>
            </a:extLst>
          </p:cNvPr>
          <p:cNvSpPr txBox="1"/>
          <p:nvPr/>
        </p:nvSpPr>
        <p:spPr>
          <a:xfrm>
            <a:off x="890708" y="3699020"/>
            <a:ext cx="9659566" cy="135421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3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Prediction using  Random Forest Classifier with an accuracy of 36.7% </a:t>
            </a:r>
            <a:endParaRPr lang="en-CA" sz="1800" dirty="0">
              <a:latin typeface="Times New Roman" panose="02020603050405020304" pitchFamily="18" charset="0"/>
              <a:cs typeface="Times New Roman" panose="02020603050405020304" pitchFamily="18" charset="0"/>
            </a:endParaRPr>
          </a:p>
          <a:p>
            <a:endParaRPr lang="en-CA" dirty="0"/>
          </a:p>
        </p:txBody>
      </p:sp>
      <p:pic>
        <p:nvPicPr>
          <p:cNvPr id="7" name="Picture 6">
            <a:extLst>
              <a:ext uri="{FF2B5EF4-FFF2-40B4-BE49-F238E27FC236}">
                <a16:creationId xmlns:a16="http://schemas.microsoft.com/office/drawing/2014/main" id="{E88BA32F-75BA-BD18-42AA-4AA4FF6AB097}"/>
              </a:ext>
            </a:extLst>
          </p:cNvPr>
          <p:cNvPicPr>
            <a:picLocks noChangeAspect="1"/>
          </p:cNvPicPr>
          <p:nvPr/>
        </p:nvPicPr>
        <p:blipFill>
          <a:blip r:embed="rId2"/>
          <a:stretch>
            <a:fillRect/>
          </a:stretch>
        </p:blipFill>
        <p:spPr>
          <a:xfrm>
            <a:off x="5338916" y="2253632"/>
            <a:ext cx="3352800" cy="1175368"/>
          </a:xfrm>
          <a:prstGeom prst="rect">
            <a:avLst/>
          </a:prstGeom>
        </p:spPr>
      </p:pic>
      <p:pic>
        <p:nvPicPr>
          <p:cNvPr id="9" name="Picture 8">
            <a:extLst>
              <a:ext uri="{FF2B5EF4-FFF2-40B4-BE49-F238E27FC236}">
                <a16:creationId xmlns:a16="http://schemas.microsoft.com/office/drawing/2014/main" id="{CD00E552-2162-C02D-AB95-6305A7894D1B}"/>
              </a:ext>
            </a:extLst>
          </p:cNvPr>
          <p:cNvPicPr>
            <a:picLocks noChangeAspect="1"/>
          </p:cNvPicPr>
          <p:nvPr/>
        </p:nvPicPr>
        <p:blipFill>
          <a:blip r:embed="rId3"/>
          <a:stretch>
            <a:fillRect/>
          </a:stretch>
        </p:blipFill>
        <p:spPr>
          <a:xfrm>
            <a:off x="5338915" y="4580308"/>
            <a:ext cx="3913239" cy="1437034"/>
          </a:xfrm>
          <a:prstGeom prst="rect">
            <a:avLst/>
          </a:prstGeom>
        </p:spPr>
      </p:pic>
    </p:spTree>
    <p:extLst>
      <p:ext uri="{BB962C8B-B14F-4D97-AF65-F5344CB8AC3E}">
        <p14:creationId xmlns:p14="http://schemas.microsoft.com/office/powerpoint/2010/main" val="931260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FA59D4-2EE2-8BCF-5D54-778127050D21}"/>
              </a:ext>
            </a:extLst>
          </p:cNvPr>
          <p:cNvSpPr txBox="1"/>
          <p:nvPr/>
        </p:nvSpPr>
        <p:spPr>
          <a:xfrm>
            <a:off x="914400" y="573932"/>
            <a:ext cx="9679021" cy="135421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3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Prediction using XGBRegressor with an </a:t>
            </a:r>
            <a:r>
              <a:rPr kumimoji="0" lang="en-US" sz="3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R-squared score of the model is only 23.7%</a:t>
            </a:r>
            <a:endParaRPr kumimoji="0" lang="en-CA" sz="3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endParaRPr lang="en-CA" dirty="0"/>
          </a:p>
        </p:txBody>
      </p:sp>
      <p:pic>
        <p:nvPicPr>
          <p:cNvPr id="4" name="Picture 3">
            <a:extLst>
              <a:ext uri="{FF2B5EF4-FFF2-40B4-BE49-F238E27FC236}">
                <a16:creationId xmlns:a16="http://schemas.microsoft.com/office/drawing/2014/main" id="{F98C512E-4CDA-3E7F-EEEC-ABCB59384EEF}"/>
              </a:ext>
            </a:extLst>
          </p:cNvPr>
          <p:cNvPicPr>
            <a:picLocks noChangeAspect="1"/>
          </p:cNvPicPr>
          <p:nvPr/>
        </p:nvPicPr>
        <p:blipFill>
          <a:blip r:embed="rId2"/>
          <a:stretch>
            <a:fillRect/>
          </a:stretch>
        </p:blipFill>
        <p:spPr>
          <a:xfrm>
            <a:off x="7289782" y="1481635"/>
            <a:ext cx="3303639" cy="1243698"/>
          </a:xfrm>
          <a:prstGeom prst="rect">
            <a:avLst/>
          </a:prstGeom>
        </p:spPr>
      </p:pic>
      <p:sp>
        <p:nvSpPr>
          <p:cNvPr id="5" name="TextBox 4">
            <a:extLst>
              <a:ext uri="{FF2B5EF4-FFF2-40B4-BE49-F238E27FC236}">
                <a16:creationId xmlns:a16="http://schemas.microsoft.com/office/drawing/2014/main" id="{8092FCD8-5F8B-38CD-4D25-088CB73C3CE9}"/>
              </a:ext>
            </a:extLst>
          </p:cNvPr>
          <p:cNvSpPr txBox="1"/>
          <p:nvPr/>
        </p:nvSpPr>
        <p:spPr>
          <a:xfrm>
            <a:off x="914400" y="3047059"/>
            <a:ext cx="9920748" cy="16312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3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Prediction using LGBMRegressor with an </a:t>
            </a:r>
            <a:r>
              <a:rPr kumimoji="0" lang="en-US" sz="3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R-squared score of the model is only 19 %</a:t>
            </a:r>
            <a:endParaRPr kumimoji="0" lang="en-CA" sz="3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srgbClr val="000000"/>
              </a:solidFill>
              <a:effectLst/>
              <a:uLnTx/>
              <a:uFillTx/>
              <a:latin typeface="Calibri" panose="020F0502020204030204"/>
              <a:ea typeface="+mn-ea"/>
              <a:cs typeface="+mn-cs"/>
            </a:endParaRPr>
          </a:p>
          <a:p>
            <a:endParaRPr lang="en-CA" dirty="0"/>
          </a:p>
        </p:txBody>
      </p:sp>
      <p:sp>
        <p:nvSpPr>
          <p:cNvPr id="7" name="TextBox 6">
            <a:extLst>
              <a:ext uri="{FF2B5EF4-FFF2-40B4-BE49-F238E27FC236}">
                <a16:creationId xmlns:a16="http://schemas.microsoft.com/office/drawing/2014/main" id="{217835AB-9057-30EA-80F5-6E6437331130}"/>
              </a:ext>
            </a:extLst>
          </p:cNvPr>
          <p:cNvSpPr txBox="1"/>
          <p:nvPr/>
        </p:nvSpPr>
        <p:spPr>
          <a:xfrm>
            <a:off x="914399" y="4678275"/>
            <a:ext cx="10363201" cy="19082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3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Prediction using Gradient boosting with an </a:t>
            </a:r>
            <a:r>
              <a:rPr kumimoji="0" lang="en-US" sz="3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R-squared score of the model is only 27 %</a:t>
            </a:r>
            <a:endParaRPr kumimoji="0" lang="en-CA" sz="3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srgbClr val="000000"/>
              </a:solidFill>
              <a:effectLst/>
              <a:uLnTx/>
              <a:uFillTx/>
              <a:latin typeface="Calibri" panose="020F0502020204030204"/>
              <a:ea typeface="+mn-ea"/>
              <a:cs typeface="+mn-cs"/>
            </a:endParaRPr>
          </a:p>
          <a:p>
            <a:endParaRPr lang="en-CA" dirty="0"/>
          </a:p>
        </p:txBody>
      </p:sp>
    </p:spTree>
    <p:extLst>
      <p:ext uri="{BB962C8B-B14F-4D97-AF65-F5344CB8AC3E}">
        <p14:creationId xmlns:p14="http://schemas.microsoft.com/office/powerpoint/2010/main" val="2621739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Project Approach: CRISP-DM</a:t>
            </a:r>
            <a:endParaRPr/>
          </a:p>
        </p:txBody>
      </p:sp>
      <p:sp>
        <p:nvSpPr>
          <p:cNvPr id="78" name="Google Shape;78;p2"/>
          <p:cNvSpPr txBox="1">
            <a:spLocks noGrp="1"/>
          </p:cNvSpPr>
          <p:nvPr>
            <p:ph type="body" idx="1"/>
          </p:nvPr>
        </p:nvSpPr>
        <p:spPr>
          <a:xfrm>
            <a:off x="838200" y="2513883"/>
            <a:ext cx="10515600" cy="3444465"/>
          </a:xfrm>
          <a:prstGeom prst="rect">
            <a:avLst/>
          </a:prstGeom>
          <a:noFill/>
          <a:ln>
            <a:noFill/>
          </a:ln>
        </p:spPr>
        <p:txBody>
          <a:bodyPr spcFirstLastPara="1" wrap="square" lIns="91425" tIns="45700" rIns="91425" bIns="45700" anchor="t" anchorCtr="0">
            <a:normAutofit/>
          </a:bodyPr>
          <a:lstStyle/>
          <a:p>
            <a:pPr marL="457200" lvl="0" indent="-368300" algn="l" rtl="0">
              <a:lnSpc>
                <a:spcPct val="100000"/>
              </a:lnSpc>
              <a:spcBef>
                <a:spcPts val="0"/>
              </a:spcBef>
              <a:spcAft>
                <a:spcPts val="0"/>
              </a:spcAft>
              <a:buSzPts val="2200"/>
              <a:buAutoNum type="arabicPeriod"/>
            </a:pPr>
            <a:r>
              <a:rPr lang="en-US" sz="2800" dirty="0"/>
              <a:t>Business Understanding </a:t>
            </a:r>
            <a:endParaRPr sz="2800" dirty="0"/>
          </a:p>
          <a:p>
            <a:pPr marL="457200" lvl="0" indent="-368300" algn="l" rtl="0">
              <a:lnSpc>
                <a:spcPct val="100000"/>
              </a:lnSpc>
              <a:spcBef>
                <a:spcPts val="0"/>
              </a:spcBef>
              <a:spcAft>
                <a:spcPts val="0"/>
              </a:spcAft>
              <a:buSzPts val="2200"/>
              <a:buAutoNum type="arabicPeriod"/>
            </a:pPr>
            <a:r>
              <a:rPr lang="en-US" sz="2800" dirty="0"/>
              <a:t>Data Understanding </a:t>
            </a:r>
            <a:endParaRPr sz="2800" dirty="0"/>
          </a:p>
          <a:p>
            <a:pPr marL="457200" lvl="0" indent="-368300" algn="l" rtl="0">
              <a:lnSpc>
                <a:spcPct val="100000"/>
              </a:lnSpc>
              <a:spcBef>
                <a:spcPts val="0"/>
              </a:spcBef>
              <a:spcAft>
                <a:spcPts val="0"/>
              </a:spcAft>
              <a:buSzPts val="2200"/>
              <a:buAutoNum type="arabicPeriod"/>
            </a:pPr>
            <a:r>
              <a:rPr lang="en-US" sz="2800" dirty="0"/>
              <a:t>Data Preparation </a:t>
            </a:r>
            <a:endParaRPr sz="2800" dirty="0"/>
          </a:p>
          <a:p>
            <a:pPr marL="457200" lvl="0" indent="-368300" algn="l" rtl="0">
              <a:lnSpc>
                <a:spcPct val="100000"/>
              </a:lnSpc>
              <a:spcBef>
                <a:spcPts val="0"/>
              </a:spcBef>
              <a:spcAft>
                <a:spcPts val="0"/>
              </a:spcAft>
              <a:buSzPts val="2200"/>
              <a:buAutoNum type="arabicPeriod"/>
            </a:pPr>
            <a:r>
              <a:rPr lang="en-US" sz="2800" dirty="0"/>
              <a:t>Modeling </a:t>
            </a:r>
            <a:endParaRPr sz="2800" dirty="0"/>
          </a:p>
          <a:p>
            <a:pPr marL="457200" lvl="0" indent="-368300" algn="l" rtl="0">
              <a:lnSpc>
                <a:spcPct val="100000"/>
              </a:lnSpc>
              <a:spcBef>
                <a:spcPts val="0"/>
              </a:spcBef>
              <a:spcAft>
                <a:spcPts val="0"/>
              </a:spcAft>
              <a:buSzPts val="2200"/>
              <a:buAutoNum type="arabicPeriod"/>
            </a:pPr>
            <a:r>
              <a:rPr lang="en-US" sz="2800" dirty="0"/>
              <a:t>Evaluation </a:t>
            </a:r>
            <a:endParaRPr sz="2800" dirty="0"/>
          </a:p>
          <a:p>
            <a:pPr marL="457200" lvl="0" indent="-368300" algn="l" rtl="0">
              <a:lnSpc>
                <a:spcPct val="100000"/>
              </a:lnSpc>
              <a:spcBef>
                <a:spcPts val="0"/>
              </a:spcBef>
              <a:spcAft>
                <a:spcPts val="0"/>
              </a:spcAft>
              <a:buSzPts val="2200"/>
              <a:buAutoNum type="arabicPeriod"/>
            </a:pPr>
            <a:r>
              <a:rPr lang="en-US" sz="2800" dirty="0"/>
              <a:t>Deployment</a:t>
            </a:r>
            <a:endParaRPr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51">
            <a:extLst>
              <a:ext uri="{FF2B5EF4-FFF2-40B4-BE49-F238E27FC236}">
                <a16:creationId xmlns:a16="http://schemas.microsoft.com/office/drawing/2014/main" id="{2CEEA790-4F43-4E15-9284-ADD0E4177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AD7AFDA-1D69-A8E2-9CD5-9521037D664A}"/>
              </a:ext>
            </a:extLst>
          </p:cNvPr>
          <p:cNvPicPr>
            <a:picLocks noChangeAspect="1"/>
          </p:cNvPicPr>
          <p:nvPr/>
        </p:nvPicPr>
        <p:blipFill>
          <a:blip r:embed="rId2"/>
          <a:stretch>
            <a:fillRect/>
          </a:stretch>
        </p:blipFill>
        <p:spPr>
          <a:xfrm>
            <a:off x="115509" y="627250"/>
            <a:ext cx="5910280" cy="3693207"/>
          </a:xfrm>
          <a:prstGeom prst="rect">
            <a:avLst/>
          </a:prstGeom>
        </p:spPr>
      </p:pic>
      <p:sp>
        <p:nvSpPr>
          <p:cNvPr id="80" name="Rectangle 53">
            <a:extLst>
              <a:ext uri="{FF2B5EF4-FFF2-40B4-BE49-F238E27FC236}">
                <a16:creationId xmlns:a16="http://schemas.microsoft.com/office/drawing/2014/main" id="{7CF9FE9E-5162-49D5-8277-855E95837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460"/>
            <a:ext cx="9144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D90FD0F-4C9F-3060-4B23-DFA069AF9F07}"/>
              </a:ext>
            </a:extLst>
          </p:cNvPr>
          <p:cNvPicPr>
            <a:picLocks noChangeAspect="1"/>
          </p:cNvPicPr>
          <p:nvPr/>
        </p:nvPicPr>
        <p:blipFill>
          <a:blip r:embed="rId3"/>
          <a:stretch>
            <a:fillRect/>
          </a:stretch>
        </p:blipFill>
        <p:spPr>
          <a:xfrm>
            <a:off x="6250559" y="674544"/>
            <a:ext cx="5938266" cy="3589033"/>
          </a:xfrm>
          <a:prstGeom prst="rect">
            <a:avLst/>
          </a:prstGeom>
        </p:spPr>
      </p:pic>
      <p:sp>
        <p:nvSpPr>
          <p:cNvPr id="81" name="Rectangle 55">
            <a:extLst>
              <a:ext uri="{FF2B5EF4-FFF2-40B4-BE49-F238E27FC236}">
                <a16:creationId xmlns:a16="http://schemas.microsoft.com/office/drawing/2014/main" id="{B1A2B33A-3EE6-43A3-95DC-C5E4930E64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D6C081F5-599E-E984-147B-5B8766B9192F}"/>
              </a:ext>
            </a:extLst>
          </p:cNvPr>
          <p:cNvSpPr txBox="1"/>
          <p:nvPr/>
        </p:nvSpPr>
        <p:spPr>
          <a:xfrm>
            <a:off x="311749" y="4706128"/>
            <a:ext cx="5440719"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Based on the input values of 'X', 'Y', 'OCC_DAY', and 'OCC_HOUR', the model predicted that the criminal offense category for this report is 'Assault'.</a:t>
            </a:r>
            <a:endParaRPr lang="en-CA"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AC0F3F4-CA75-0FCD-56A0-5444B851D911}"/>
              </a:ext>
            </a:extLst>
          </p:cNvPr>
          <p:cNvSpPr txBox="1"/>
          <p:nvPr/>
        </p:nvSpPr>
        <p:spPr>
          <a:xfrm>
            <a:off x="6439532" y="4706128"/>
            <a:ext cx="5645020"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Based on the input values of 'X', 'Y', 'OCC_DAY', and 'OCC_HOUR', the model predicted that the criminal offense category for this report is ‘Robbery To Steal Firearm’.</a:t>
            </a:r>
            <a:endParaRPr lang="en-CA" dirty="0">
              <a:latin typeface="Times New Roman" panose="02020603050405020304" pitchFamily="18" charset="0"/>
              <a:cs typeface="Times New Roman" panose="02020603050405020304" pitchFamily="18" charset="0"/>
            </a:endParaRPr>
          </a:p>
          <a:p>
            <a:endParaRPr lang="en-CA" dirty="0"/>
          </a:p>
        </p:txBody>
      </p:sp>
      <p:sp>
        <p:nvSpPr>
          <p:cNvPr id="8" name="TextBox 7">
            <a:extLst>
              <a:ext uri="{FF2B5EF4-FFF2-40B4-BE49-F238E27FC236}">
                <a16:creationId xmlns:a16="http://schemas.microsoft.com/office/drawing/2014/main" id="{0947D8A5-4DDC-58BC-F0B0-A0EDA9B3126A}"/>
              </a:ext>
            </a:extLst>
          </p:cNvPr>
          <p:cNvSpPr txBox="1"/>
          <p:nvPr/>
        </p:nvSpPr>
        <p:spPr>
          <a:xfrm>
            <a:off x="2276474" y="293897"/>
            <a:ext cx="1203843" cy="369332"/>
          </a:xfrm>
          <a:prstGeom prst="rect">
            <a:avLst/>
          </a:prstGeom>
          <a:noFill/>
        </p:spPr>
        <p:txBody>
          <a:bodyPr wrap="square" rtlCol="0">
            <a:spAutoFit/>
          </a:bodyPr>
          <a:lstStyle/>
          <a:p>
            <a:r>
              <a:rPr lang="en-CA" dirty="0">
                <a:latin typeface="Times New Roman" panose="02020603050405020304" pitchFamily="18" charset="0"/>
                <a:cs typeface="Times New Roman" panose="02020603050405020304" pitchFamily="18" charset="0"/>
              </a:rPr>
              <a:t>Prediction</a:t>
            </a:r>
          </a:p>
        </p:txBody>
      </p:sp>
      <p:sp>
        <p:nvSpPr>
          <p:cNvPr id="9" name="TextBox 8">
            <a:extLst>
              <a:ext uri="{FF2B5EF4-FFF2-40B4-BE49-F238E27FC236}">
                <a16:creationId xmlns:a16="http://schemas.microsoft.com/office/drawing/2014/main" id="{60E5AC9E-E858-BDDD-B199-A190C07285FC}"/>
              </a:ext>
            </a:extLst>
          </p:cNvPr>
          <p:cNvSpPr txBox="1"/>
          <p:nvPr/>
        </p:nvSpPr>
        <p:spPr>
          <a:xfrm>
            <a:off x="8445994" y="293897"/>
            <a:ext cx="1209870" cy="369332"/>
          </a:xfrm>
          <a:prstGeom prst="rect">
            <a:avLst/>
          </a:prstGeom>
          <a:noFill/>
        </p:spPr>
        <p:txBody>
          <a:bodyPr wrap="square" rtlCol="0">
            <a:spAutoFit/>
          </a:bodyPr>
          <a:lstStyle/>
          <a:p>
            <a:r>
              <a:rPr lang="en-CA" dirty="0">
                <a:latin typeface="Times New Roman" panose="02020603050405020304" pitchFamily="18" charset="0"/>
                <a:cs typeface="Times New Roman" panose="02020603050405020304" pitchFamily="18" charset="0"/>
              </a:rPr>
              <a:t>Prediction</a:t>
            </a:r>
            <a:endParaRPr lang="en-CA" dirty="0"/>
          </a:p>
        </p:txBody>
      </p:sp>
    </p:spTree>
    <p:extLst>
      <p:ext uri="{BB962C8B-B14F-4D97-AF65-F5344CB8AC3E}">
        <p14:creationId xmlns:p14="http://schemas.microsoft.com/office/powerpoint/2010/main" val="3753510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A3913E-D73B-F760-8A62-730F44093F52}"/>
              </a:ext>
            </a:extLst>
          </p:cNvPr>
          <p:cNvSpPr txBox="1"/>
          <p:nvPr/>
        </p:nvSpPr>
        <p:spPr>
          <a:xfrm>
            <a:off x="839755" y="597159"/>
            <a:ext cx="4562669" cy="369332"/>
          </a:xfrm>
          <a:prstGeom prst="rect">
            <a:avLst/>
          </a:prstGeom>
          <a:noFill/>
        </p:spPr>
        <p:txBody>
          <a:bodyPr wrap="square" rtlCol="0">
            <a:spAutoFit/>
          </a:bodyPr>
          <a:lstStyle/>
          <a:p>
            <a:r>
              <a:rPr lang="en-CA" sz="1800" b="1" dirty="0">
                <a:latin typeface="Times New Roman" panose="02020603050405020304" pitchFamily="18" charset="0"/>
                <a:cs typeface="Times New Roman" panose="02020603050405020304" pitchFamily="18" charset="0"/>
              </a:rPr>
              <a:t>Summary of the findings</a:t>
            </a:r>
            <a:endParaRPr lang="en-CA" dirty="0"/>
          </a:p>
        </p:txBody>
      </p:sp>
      <p:sp>
        <p:nvSpPr>
          <p:cNvPr id="3" name="TextBox 2">
            <a:extLst>
              <a:ext uri="{FF2B5EF4-FFF2-40B4-BE49-F238E27FC236}">
                <a16:creationId xmlns:a16="http://schemas.microsoft.com/office/drawing/2014/main" id="{2062795F-7F67-03B8-6264-5D011B4221D9}"/>
              </a:ext>
            </a:extLst>
          </p:cNvPr>
          <p:cNvSpPr txBox="1"/>
          <p:nvPr/>
        </p:nvSpPr>
        <p:spPr>
          <a:xfrm>
            <a:off x="839755" y="1184988"/>
            <a:ext cx="10459616"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Through the exploration and analysis of the Toronto Crime Data, I have identified the top 10 most frequently occurring crimes, the most common crime location, the most common month for crime, and other key insights. I have also developed a logistic regression model to predict the likelihood of a crime occurring based on various features in the dataset. The model has shown promising results in identifying factors that contribute to the likelihood of a crime occurring.</a:t>
            </a:r>
            <a:endParaRPr lang="en-CA"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82DD713-2402-063A-7140-7B5A78A32652}"/>
              </a:ext>
            </a:extLst>
          </p:cNvPr>
          <p:cNvSpPr txBox="1"/>
          <p:nvPr/>
        </p:nvSpPr>
        <p:spPr>
          <a:xfrm>
            <a:off x="839755" y="3157811"/>
            <a:ext cx="780972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Future directions and potential applications of the model</a:t>
            </a:r>
            <a:endParaRPr lang="en-CA"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9303BC8-14DB-E980-EE79-881C60156307}"/>
              </a:ext>
            </a:extLst>
          </p:cNvPr>
          <p:cNvSpPr txBox="1"/>
          <p:nvPr/>
        </p:nvSpPr>
        <p:spPr>
          <a:xfrm>
            <a:off x="839755" y="3918687"/>
            <a:ext cx="10245012"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prediction model developed in this project can be further refined and optimized to improve its performance. The model can also be applied in various real-world scenarios, such as crime prevention, resource allocation, and policy-making. For example, law enforcement agencies can use the model to identify high-risk areas and allocate resources accordingly, while policymakers can use the insights gained from the model to develop evidence-based policies to improve public safety.</a:t>
            </a: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7704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CC7D4FB-DB41-2EB8-B433-A134AFB44987}"/>
              </a:ext>
            </a:extLst>
          </p:cNvPr>
          <p:cNvSpPr txBox="1"/>
          <p:nvPr/>
        </p:nvSpPr>
        <p:spPr>
          <a:xfrm>
            <a:off x="943356" y="1133320"/>
            <a:ext cx="10337292" cy="2743956"/>
          </a:xfrm>
          <a:prstGeom prst="rect">
            <a:avLst/>
          </a:prstGeom>
          <a:noFill/>
        </p:spPr>
        <p:txBody>
          <a:bodyPr wrap="square" rtlCol="0">
            <a:spAutoFit/>
          </a:bodyPr>
          <a:lstStyle/>
          <a:p>
            <a:pPr defTabSz="1243584">
              <a:spcAft>
                <a:spcPts val="600"/>
              </a:spcAft>
            </a:pPr>
            <a:r>
              <a:rPr lang="en-US" sz="2176" b="1" kern="1200" dirty="0">
                <a:solidFill>
                  <a:schemeClr val="tx1"/>
                </a:solidFill>
                <a:latin typeface="Times New Roman" panose="02020603050405020304" pitchFamily="18" charset="0"/>
                <a:ea typeface="+mn-ea"/>
                <a:cs typeface="Times New Roman" panose="02020603050405020304" pitchFamily="18" charset="0"/>
              </a:rPr>
              <a:t>References</a:t>
            </a:r>
            <a:endParaRPr lang="en-US" sz="2176" kern="1200" dirty="0">
              <a:solidFill>
                <a:schemeClr val="tx1"/>
              </a:solidFill>
              <a:latin typeface="Times New Roman" panose="02020603050405020304" pitchFamily="18" charset="0"/>
              <a:ea typeface="+mn-ea"/>
              <a:cs typeface="Times New Roman" panose="02020603050405020304" pitchFamily="18" charset="0"/>
            </a:endParaRPr>
          </a:p>
          <a:p>
            <a:pPr defTabSz="1243584">
              <a:spcAft>
                <a:spcPts val="600"/>
              </a:spcAft>
            </a:pPr>
            <a:r>
              <a:rPr lang="en-US" sz="2176" kern="1200" dirty="0">
                <a:solidFill>
                  <a:schemeClr val="tx1"/>
                </a:solidFill>
                <a:latin typeface="Times New Roman" panose="02020603050405020304" pitchFamily="18" charset="0"/>
                <a:ea typeface="+mn-ea"/>
                <a:cs typeface="Times New Roman" panose="02020603050405020304" pitchFamily="18" charset="0"/>
              </a:rPr>
              <a:t>Toronto Police Service Major Crime Indicators Open Data: https://data.torontopolice.on.ca/datasets/TorontoPS::major-crime-indicators-open-data/explore?location=20.749938%2C-82.020079%2C3.51</a:t>
            </a:r>
          </a:p>
          <a:p>
            <a:pPr defTabSz="1243584">
              <a:spcAft>
                <a:spcPts val="600"/>
              </a:spcAft>
            </a:pPr>
            <a:r>
              <a:rPr lang="en-US" sz="2176" kern="1200" dirty="0">
                <a:solidFill>
                  <a:schemeClr val="tx1"/>
                </a:solidFill>
                <a:latin typeface="Times New Roman" panose="02020603050405020304" pitchFamily="18" charset="0"/>
                <a:ea typeface="+mn-ea"/>
                <a:cs typeface="Times New Roman" panose="02020603050405020304" pitchFamily="18" charset="0"/>
              </a:rPr>
              <a:t>Logistic Regression: https://en.wikipedia.org/wiki/Logistic_regression</a:t>
            </a:r>
          </a:p>
          <a:p>
            <a:pPr defTabSz="1243584">
              <a:spcAft>
                <a:spcPts val="600"/>
              </a:spcAft>
            </a:pPr>
            <a:r>
              <a:rPr lang="en-US" sz="2176" kern="1200" dirty="0">
                <a:solidFill>
                  <a:schemeClr val="tx1"/>
                </a:solidFill>
                <a:latin typeface="Times New Roman" panose="02020603050405020304" pitchFamily="18" charset="0"/>
                <a:ea typeface="+mn-ea"/>
                <a:cs typeface="Times New Roman" panose="02020603050405020304" pitchFamily="18" charset="0"/>
              </a:rPr>
              <a:t>Python: https://www.python.org/</a:t>
            </a:r>
          </a:p>
          <a:p>
            <a:pPr defTabSz="1243584">
              <a:spcAft>
                <a:spcPts val="600"/>
              </a:spcAft>
            </a:pPr>
            <a:r>
              <a:rPr lang="en-US" sz="2176" kern="1200" dirty="0">
                <a:solidFill>
                  <a:schemeClr val="tx1"/>
                </a:solidFill>
                <a:latin typeface="Times New Roman" panose="02020603050405020304" pitchFamily="18" charset="0"/>
                <a:ea typeface="+mn-ea"/>
                <a:cs typeface="Times New Roman" panose="02020603050405020304" pitchFamily="18" charset="0"/>
              </a:rPr>
              <a:t>Visualization libraries: Matplotlib, Seaborn</a:t>
            </a:r>
            <a:endParaRPr lang="en-CA" sz="1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73F2669-F67B-A887-3CC0-9BA775764F51}"/>
              </a:ext>
            </a:extLst>
          </p:cNvPr>
          <p:cNvSpPr txBox="1"/>
          <p:nvPr/>
        </p:nvSpPr>
        <p:spPr>
          <a:xfrm>
            <a:off x="2042251" y="5212489"/>
            <a:ext cx="8944506" cy="769441"/>
          </a:xfrm>
          <a:prstGeom prst="rect">
            <a:avLst/>
          </a:prstGeom>
          <a:noFill/>
        </p:spPr>
        <p:txBody>
          <a:bodyPr wrap="square" rtlCol="0">
            <a:spAutoFit/>
          </a:bodyPr>
          <a:lstStyle/>
          <a:p>
            <a:pPr defTabSz="1243584">
              <a:spcAft>
                <a:spcPts val="600"/>
              </a:spcAft>
            </a:pPr>
            <a:r>
              <a:rPr lang="en-CA" sz="4400" kern="1200" dirty="0">
                <a:solidFill>
                  <a:schemeClr val="tx1"/>
                </a:solidFill>
                <a:latin typeface="Times New Roman" panose="02020603050405020304" pitchFamily="18" charset="0"/>
                <a:cs typeface="Times New Roman" panose="02020603050405020304" pitchFamily="18" charset="0"/>
              </a:rPr>
              <a:t>	        Thank you</a:t>
            </a:r>
            <a:endParaRPr lang="en-CA"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126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C2B1A4-ED5E-727F-A3A8-56E836FB4729}"/>
              </a:ext>
            </a:extLst>
          </p:cNvPr>
          <p:cNvSpPr>
            <a:spLocks noGrp="1"/>
          </p:cNvSpPr>
          <p:nvPr>
            <p:ph type="title"/>
          </p:nvPr>
        </p:nvSpPr>
        <p:spPr>
          <a:xfrm>
            <a:off x="643468" y="643467"/>
            <a:ext cx="3073550" cy="5126203"/>
          </a:xfrm>
        </p:spPr>
        <p:txBody>
          <a:bodyPr anchor="ctr">
            <a:normAutofit/>
          </a:bodyPr>
          <a:lstStyle/>
          <a:p>
            <a:pPr algn="r"/>
            <a:r>
              <a:rPr lang="en-IN" sz="4400" dirty="0">
                <a:latin typeface="Times New Roman" panose="02020603050405020304" pitchFamily="18" charset="0"/>
                <a:cs typeface="Times New Roman" panose="02020603050405020304" pitchFamily="18" charset="0"/>
              </a:rPr>
              <a:t>Introduction </a:t>
            </a:r>
            <a:endParaRPr lang="en-CA" sz="4400"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0409D33-463F-4CE1-FE68-96DB00B1E8AB}"/>
              </a:ext>
            </a:extLst>
          </p:cNvPr>
          <p:cNvSpPr>
            <a:spLocks noGrp="1"/>
          </p:cNvSpPr>
          <p:nvPr>
            <p:ph idx="1"/>
          </p:nvPr>
        </p:nvSpPr>
        <p:spPr>
          <a:xfrm>
            <a:off x="4363786" y="892705"/>
            <a:ext cx="6791894" cy="1580326"/>
          </a:xfrm>
        </p:spPr>
        <p:txBody>
          <a:bodyPr anchor="ctr">
            <a:noAutofit/>
          </a:bodyPr>
          <a:lstStyle/>
          <a:p>
            <a:r>
              <a:rPr lang="en-US" sz="1800" b="1" i="0" dirty="0">
                <a:solidFill>
                  <a:schemeClr val="tx1"/>
                </a:solidFill>
                <a:effectLst/>
                <a:latin typeface="Times New Roman" panose="02020603050405020304" pitchFamily="18" charset="0"/>
                <a:cs typeface="Times New Roman" panose="02020603050405020304" pitchFamily="18" charset="0"/>
              </a:rPr>
              <a:t>Background information on Toronto Crime Data Exploration </a:t>
            </a:r>
          </a:p>
          <a:p>
            <a:r>
              <a:rPr lang="en-US" sz="1800" b="0" i="0" dirty="0">
                <a:solidFill>
                  <a:schemeClr val="tx1"/>
                </a:solidFill>
                <a:effectLst/>
                <a:latin typeface="Times New Roman" panose="02020603050405020304" pitchFamily="18" charset="0"/>
                <a:cs typeface="Times New Roman" panose="02020603050405020304" pitchFamily="18" charset="0"/>
              </a:rPr>
              <a:t>The Toronto Crime Data Exploration and Prediction Model is a project that aims to analyze and predict major crimes reported in the city of Toronto, Canada. The project uses the "Major Crime Indicators Open Data" dataset provided by the Toronto Police Service, which contains information on crimes reported from 2014 to 2022.</a:t>
            </a:r>
            <a:endParaRPr lang="en-CA" sz="1800" dirty="0">
              <a:solidFill>
                <a:schemeClr val="tx1"/>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C764C199-0F42-78BB-7181-7EAA2D38100E}"/>
              </a:ext>
            </a:extLst>
          </p:cNvPr>
          <p:cNvSpPr txBox="1"/>
          <p:nvPr/>
        </p:nvSpPr>
        <p:spPr>
          <a:xfrm>
            <a:off x="4357438" y="3501569"/>
            <a:ext cx="6704974" cy="147732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Objectives of the project</a:t>
            </a:r>
          </a:p>
          <a:p>
            <a:r>
              <a:rPr lang="en-US" dirty="0">
                <a:latin typeface="Times New Roman" panose="02020603050405020304" pitchFamily="18" charset="0"/>
                <a:cs typeface="Times New Roman" panose="02020603050405020304" pitchFamily="18" charset="0"/>
              </a:rPr>
              <a:t>The main objectives of this project are to explore the patterns and trends of major crimes in Toronto, identify the most common types of crimes and their locations, and develop a predictive model to forecast future crime occurrences.</a:t>
            </a: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3500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D4CD6B-0819-1060-E46D-26A66AFE7B11}"/>
              </a:ext>
            </a:extLst>
          </p:cNvPr>
          <p:cNvSpPr>
            <a:spLocks noGrp="1"/>
          </p:cNvSpPr>
          <p:nvPr>
            <p:ph type="title"/>
          </p:nvPr>
        </p:nvSpPr>
        <p:spPr>
          <a:xfrm>
            <a:off x="5172074" y="286603"/>
            <a:ext cx="5983605" cy="1450757"/>
          </a:xfrm>
        </p:spPr>
        <p:txBody>
          <a:bodyPr>
            <a:normAutofit/>
          </a:bodyPr>
          <a:lstStyle/>
          <a:p>
            <a:pPr algn="ctr"/>
            <a:r>
              <a:rPr lang="en-IN" sz="4000" dirty="0">
                <a:latin typeface="Times New Roman" panose="02020603050405020304" pitchFamily="18" charset="0"/>
                <a:cs typeface="Times New Roman" panose="02020603050405020304" pitchFamily="18" charset="0"/>
              </a:rPr>
              <a:t>Data</a:t>
            </a:r>
            <a:endParaRPr lang="en-CA" sz="4000" dirty="0">
              <a:latin typeface="Times New Roman" panose="02020603050405020304" pitchFamily="18" charset="0"/>
              <a:cs typeface="Times New Roman" panose="02020603050405020304" pitchFamily="18" charset="0"/>
            </a:endParaRPr>
          </a:p>
        </p:txBody>
      </p:sp>
      <p:pic>
        <p:nvPicPr>
          <p:cNvPr id="32" name="Picture 31" descr="Programming data on computer monitor">
            <a:extLst>
              <a:ext uri="{FF2B5EF4-FFF2-40B4-BE49-F238E27FC236}">
                <a16:creationId xmlns:a16="http://schemas.microsoft.com/office/drawing/2014/main" id="{7704B01F-A88C-2E02-EED1-525D144B4C04}"/>
              </a:ext>
            </a:extLst>
          </p:cNvPr>
          <p:cNvPicPr>
            <a:picLocks noChangeAspect="1"/>
          </p:cNvPicPr>
          <p:nvPr/>
        </p:nvPicPr>
        <p:blipFill rotWithShape="1">
          <a:blip r:embed="rId2"/>
          <a:srcRect l="31090" r="21147"/>
          <a:stretch/>
        </p:blipFill>
        <p:spPr>
          <a:xfrm>
            <a:off x="20" y="10"/>
            <a:ext cx="4580077" cy="6400784"/>
          </a:xfrm>
          <a:prstGeom prst="rect">
            <a:avLst/>
          </a:prstGeom>
        </p:spPr>
      </p:pic>
      <p:cxnSp>
        <p:nvCxnSpPr>
          <p:cNvPr id="38"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050D42C-902A-8DF5-46D9-5C8BE7921082}"/>
              </a:ext>
            </a:extLst>
          </p:cNvPr>
          <p:cNvSpPr>
            <a:spLocks noGrp="1"/>
          </p:cNvSpPr>
          <p:nvPr>
            <p:ph idx="1"/>
          </p:nvPr>
        </p:nvSpPr>
        <p:spPr>
          <a:xfrm>
            <a:off x="5242903" y="2764399"/>
            <a:ext cx="5983606" cy="2901821"/>
          </a:xfrm>
        </p:spPr>
        <p:txBody>
          <a:bodyPr>
            <a:normAutofit/>
          </a:bodyPr>
          <a:lstStyle/>
          <a:p>
            <a:r>
              <a:rPr lang="en-US" sz="1800" dirty="0">
                <a:latin typeface="Times New Roman" panose="02020603050405020304" pitchFamily="18" charset="0"/>
                <a:cs typeface="Times New Roman" panose="02020603050405020304" pitchFamily="18" charset="0"/>
              </a:rPr>
              <a:t>The dataset used in this project is the "Major Crime Indicators Open Data" provided by the Toronto Police Service. It includes information on the type of crime, the date and time it occurred, the location, and other relevant details such as the status of the case and any arrests made. The project is developed in a Jupyter notebook in includes exploratory data analysis (EDA) and a logistic regression prediction model.</a:t>
            </a:r>
            <a:endParaRPr lang="en-CA" sz="1800" dirty="0">
              <a:latin typeface="Times New Roman" panose="02020603050405020304" pitchFamily="18" charset="0"/>
              <a:cs typeface="Times New Roman" panose="02020603050405020304" pitchFamily="18" charset="0"/>
            </a:endParaRPr>
          </a:p>
        </p:txBody>
      </p:sp>
      <p:sp>
        <p:nvSpPr>
          <p:cNvPr id="40" name="Rectangle 39">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77738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EABE22-CD4E-E53D-3AAB-2A4DCB1DAAA7}"/>
              </a:ext>
            </a:extLst>
          </p:cNvPr>
          <p:cNvSpPr>
            <a:spLocks noGrp="1"/>
          </p:cNvSpPr>
          <p:nvPr>
            <p:ph type="title"/>
          </p:nvPr>
        </p:nvSpPr>
        <p:spPr>
          <a:xfrm>
            <a:off x="643468" y="643467"/>
            <a:ext cx="3073550" cy="5126203"/>
          </a:xfrm>
        </p:spPr>
        <p:txBody>
          <a:bodyPr anchor="ctr">
            <a:normAutofit/>
          </a:bodyPr>
          <a:lstStyle/>
          <a:p>
            <a:pPr algn="r"/>
            <a:r>
              <a:rPr lang="en-IN" dirty="0">
                <a:latin typeface="Times New Roman" panose="02020603050405020304" pitchFamily="18" charset="0"/>
                <a:cs typeface="Times New Roman" panose="02020603050405020304" pitchFamily="18" charset="0"/>
              </a:rPr>
              <a:t>About the Dataset </a:t>
            </a:r>
            <a:endParaRPr lang="en-CA"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1DAE364-17FC-C05C-343F-FD75A1393548}"/>
              </a:ext>
            </a:extLst>
          </p:cNvPr>
          <p:cNvSpPr>
            <a:spLocks noGrp="1"/>
          </p:cNvSpPr>
          <p:nvPr>
            <p:ph idx="1"/>
          </p:nvPr>
        </p:nvSpPr>
        <p:spPr>
          <a:xfrm>
            <a:off x="4363786" y="621697"/>
            <a:ext cx="6791894" cy="5147973"/>
          </a:xfrm>
        </p:spPr>
        <p:txBody>
          <a:bodyPr anchor="ct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dataset includes information on crimes such as homicide, sexual assault, assault with a weapon, robbery, break and enter, and auto theft.</a:t>
            </a:r>
            <a:endParaRPr lang="en-US" dirty="0"/>
          </a:p>
          <a:p>
            <a:pPr>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323,397 Observations, </a:t>
            </a:r>
            <a:r>
              <a:rPr lang="en-US" dirty="0">
                <a:latin typeface="Times New Roman" panose="02020603050405020304" pitchFamily="18" charset="0"/>
                <a:cs typeface="Times New Roman" panose="02020603050405020304" pitchFamily="18" charset="0"/>
              </a:rPr>
              <a:t>The dataset has 29 columns</a:t>
            </a:r>
            <a:endParaRPr lang="en-US" b="0" i="0" dirty="0">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Unique event id, Offence</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Crime Occurrence year, month, day and time.</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Reported date, time and year.</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Longitude, Latitude positions(X,Y)</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Location, neighborhood and address.</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Features : Latitudes, Longitudes, Crime occurrence date, time and month to find the type of Offence. </a:t>
            </a:r>
            <a:endParaRPr lang="en-CA"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18278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563F8-9B19-60D4-4C8B-F2A319D9AA7E}"/>
              </a:ext>
            </a:extLst>
          </p:cNvPr>
          <p:cNvSpPr>
            <a:spLocks noGrp="1"/>
          </p:cNvSpPr>
          <p:nvPr>
            <p:ph type="title"/>
          </p:nvPr>
        </p:nvSpPr>
        <p:spPr>
          <a:xfrm>
            <a:off x="1066800" y="1203649"/>
            <a:ext cx="10058400" cy="505719"/>
          </a:xfrm>
        </p:spPr>
        <p:txBody>
          <a:bodyPr>
            <a:normAutofit fontScale="90000"/>
          </a:bodyPr>
          <a:lstStyle/>
          <a:p>
            <a:br>
              <a:rPr lang="en-US" b="1" i="0" dirty="0">
                <a:effectLst/>
                <a:latin typeface="-apple-system"/>
              </a:rPr>
            </a:br>
            <a:r>
              <a:rPr lang="en-US" sz="2000" i="0" dirty="0">
                <a:solidFill>
                  <a:schemeClr val="tx1"/>
                </a:solidFill>
                <a:effectLst/>
                <a:latin typeface="Times New Roman" panose="02020603050405020304" pitchFamily="18" charset="0"/>
                <a:cs typeface="Times New Roman" panose="02020603050405020304" pitchFamily="18" charset="0"/>
              </a:rPr>
              <a:t>T</a:t>
            </a:r>
            <a:r>
              <a:rPr lang="en-US" sz="2000" dirty="0">
                <a:solidFill>
                  <a:schemeClr val="tx1"/>
                </a:solidFill>
                <a:latin typeface="Times New Roman" panose="02020603050405020304" pitchFamily="18" charset="0"/>
                <a:cs typeface="Times New Roman" panose="02020603050405020304" pitchFamily="18" charset="0"/>
              </a:rPr>
              <a:t>op 10 most frequently occurring crimes</a:t>
            </a:r>
            <a:endParaRPr lang="en-CA" sz="2000" dirty="0">
              <a:solidFill>
                <a:schemeClr val="tx1"/>
              </a:solidFill>
              <a:latin typeface="Times New Roman" panose="02020603050405020304" pitchFamily="18" charset="0"/>
              <a:cs typeface="Times New Roman" panose="02020603050405020304" pitchFamily="18" charset="0"/>
            </a:endParaRPr>
          </a:p>
        </p:txBody>
      </p:sp>
      <p:pic>
        <p:nvPicPr>
          <p:cNvPr id="10" name="Content Placeholder 9" descr="Table, Excel&#10;&#10;Description automatically generated">
            <a:extLst>
              <a:ext uri="{FF2B5EF4-FFF2-40B4-BE49-F238E27FC236}">
                <a16:creationId xmlns:a16="http://schemas.microsoft.com/office/drawing/2014/main" id="{8852ECCD-EBEC-A60E-0D7E-CD0194BE15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2235776"/>
            <a:ext cx="3780988" cy="3959751"/>
          </a:xfrm>
        </p:spPr>
      </p:pic>
      <p:sp>
        <p:nvSpPr>
          <p:cNvPr id="8" name="TextBox 7">
            <a:extLst>
              <a:ext uri="{FF2B5EF4-FFF2-40B4-BE49-F238E27FC236}">
                <a16:creationId xmlns:a16="http://schemas.microsoft.com/office/drawing/2014/main" id="{BD23FECE-7F16-ECD4-3451-B4937AD72442}"/>
              </a:ext>
            </a:extLst>
          </p:cNvPr>
          <p:cNvSpPr txBox="1"/>
          <p:nvPr/>
        </p:nvSpPr>
        <p:spPr>
          <a:xfrm>
            <a:off x="830424" y="307909"/>
            <a:ext cx="2556588" cy="369332"/>
          </a:xfrm>
          <a:prstGeom prst="rect">
            <a:avLst/>
          </a:prstGeom>
          <a:noFill/>
        </p:spPr>
        <p:txBody>
          <a:bodyPr wrap="square" rtlCol="0">
            <a:spAutoFit/>
          </a:bodyPr>
          <a:lstStyle/>
          <a:p>
            <a:r>
              <a:rPr lang="en-CA" dirty="0">
                <a:solidFill>
                  <a:schemeClr val="bg1"/>
                </a:solidFill>
                <a:highlight>
                  <a:srgbClr val="000000"/>
                </a:highlight>
                <a:latin typeface="Times New Roman" panose="02020603050405020304" pitchFamily="18" charset="0"/>
                <a:cs typeface="Times New Roman" panose="02020603050405020304" pitchFamily="18" charset="0"/>
              </a:rPr>
              <a:t>Data Analysis</a:t>
            </a:r>
          </a:p>
        </p:txBody>
      </p:sp>
      <p:sp>
        <p:nvSpPr>
          <p:cNvPr id="3" name="TextBox 2">
            <a:extLst>
              <a:ext uri="{FF2B5EF4-FFF2-40B4-BE49-F238E27FC236}">
                <a16:creationId xmlns:a16="http://schemas.microsoft.com/office/drawing/2014/main" id="{3DE85055-8FCF-DC41-8B56-E1935A59D808}"/>
              </a:ext>
            </a:extLst>
          </p:cNvPr>
          <p:cNvSpPr txBox="1"/>
          <p:nvPr/>
        </p:nvSpPr>
        <p:spPr>
          <a:xfrm>
            <a:off x="5299787" y="2705324"/>
            <a:ext cx="6503437" cy="3323987"/>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Assault, break and enter, and theft-related offenses are the most common criminal offenses reported. </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Assault, with the highest count, is a cause for concern as it indicates a high level of physical violence and harm to individuals. </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Break and enter offenses may indicate inadequate security measures in buildings and properties, leading to increased incidents of theft and </a:t>
            </a:r>
            <a:r>
              <a:rPr lang="en-US" sz="1600">
                <a:latin typeface="Times New Roman" panose="02020603050405020304" pitchFamily="18" charset="0"/>
                <a:cs typeface="Times New Roman" panose="02020603050405020304" pitchFamily="18" charset="0"/>
              </a:rPr>
              <a:t>burglary. </a:t>
            </a: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Theft of motor vehicle offenses may point towards a lack of proper safety measures to safeguard vehicles</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data can assist in creating awareness and educating people on safety measures to protect themselves and their property from such criminal offenses.</a:t>
            </a:r>
          </a:p>
          <a:p>
            <a:pPr marL="285750" indent="-285750">
              <a:buFont typeface="Wingdings" panose="05000000000000000000" pitchFamily="2" charset="2"/>
              <a:buChar char="Ø"/>
            </a:pP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2543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563F8-9B19-60D4-4C8B-F2A319D9AA7E}"/>
              </a:ext>
            </a:extLst>
          </p:cNvPr>
          <p:cNvSpPr>
            <a:spLocks noGrp="1"/>
          </p:cNvSpPr>
          <p:nvPr>
            <p:ph type="title"/>
          </p:nvPr>
        </p:nvSpPr>
        <p:spPr>
          <a:xfrm>
            <a:off x="1097280" y="1231640"/>
            <a:ext cx="10058400" cy="505719"/>
          </a:xfrm>
        </p:spPr>
        <p:txBody>
          <a:bodyPr>
            <a:normAutofit/>
          </a:bodyPr>
          <a:lstStyle/>
          <a:p>
            <a:r>
              <a:rPr lang="en-CA" sz="1800" dirty="0">
                <a:latin typeface="Times New Roman" panose="02020603050405020304" pitchFamily="18" charset="0"/>
                <a:cs typeface="Times New Roman" panose="02020603050405020304" pitchFamily="18" charset="0"/>
              </a:rPr>
              <a:t>Most common offence, crime location and month</a:t>
            </a:r>
          </a:p>
        </p:txBody>
      </p:sp>
      <p:sp>
        <p:nvSpPr>
          <p:cNvPr id="7" name="Content Placeholder 6">
            <a:extLst>
              <a:ext uri="{FF2B5EF4-FFF2-40B4-BE49-F238E27FC236}">
                <a16:creationId xmlns:a16="http://schemas.microsoft.com/office/drawing/2014/main" id="{344E953C-F259-A222-C88B-F43EBC6EEE51}"/>
              </a:ext>
            </a:extLst>
          </p:cNvPr>
          <p:cNvSpPr>
            <a:spLocks noGrp="1"/>
          </p:cNvSpPr>
          <p:nvPr>
            <p:ph idx="1"/>
          </p:nvPr>
        </p:nvSpPr>
        <p:spPr/>
        <p:txBody>
          <a:bodyPr/>
          <a:lstStyle/>
          <a:p>
            <a:endParaRPr lang="en-CA" dirty="0"/>
          </a:p>
          <a:p>
            <a:pPr>
              <a:buFont typeface="Wingdings" panose="05000000000000000000" pitchFamily="2" charset="2"/>
              <a:buChar char="v"/>
            </a:pPr>
            <a:r>
              <a:rPr lang="en-US" sz="1800" b="0" i="0" dirty="0">
                <a:solidFill>
                  <a:schemeClr val="tx1"/>
                </a:solidFill>
                <a:effectLst/>
                <a:latin typeface="Times New Roman" panose="02020603050405020304" pitchFamily="18" charset="0"/>
                <a:cs typeface="Times New Roman" panose="02020603050405020304" pitchFamily="18" charset="0"/>
              </a:rPr>
              <a:t>The most common offence is 'Assault' with 118353 occurrences.</a:t>
            </a:r>
            <a:endParaRPr lang="en-CA" sz="1800" b="0" i="0" dirty="0">
              <a:solidFill>
                <a:schemeClr val="tx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CA" dirty="0">
              <a:solidFill>
                <a:srgbClr val="555555"/>
              </a:solidFill>
              <a:latin typeface="Source Code Pro" panose="020B0509030403020204" pitchFamily="49" charset="0"/>
            </a:endParaRPr>
          </a:p>
          <a:p>
            <a:pPr>
              <a:buFont typeface="Wingdings" panose="05000000000000000000" pitchFamily="2" charset="2"/>
              <a:buChar char="v"/>
            </a:pPr>
            <a:r>
              <a:rPr lang="en-US" sz="1800" b="0" i="0" dirty="0">
                <a:solidFill>
                  <a:schemeClr val="tx1"/>
                </a:solidFill>
                <a:effectLst/>
                <a:latin typeface="Times New Roman" panose="02020603050405020304" pitchFamily="18" charset="0"/>
                <a:cs typeface="Times New Roman" panose="02020603050405020304" pitchFamily="18" charset="0"/>
              </a:rPr>
              <a:t>The most common crime location is Apartment (Rooming House, Condo) with 77032 occurrences.</a:t>
            </a:r>
          </a:p>
          <a:p>
            <a:pPr>
              <a:buFont typeface="Wingdings" panose="05000000000000000000" pitchFamily="2" charset="2"/>
              <a:buChar char="v"/>
            </a:pPr>
            <a:endParaRPr lang="en-US" sz="1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dirty="0">
                <a:solidFill>
                  <a:schemeClr val="tx1"/>
                </a:solidFill>
                <a:latin typeface="Times New Roman" panose="02020603050405020304" pitchFamily="18" charset="0"/>
                <a:cs typeface="Times New Roman" panose="02020603050405020304" pitchFamily="18" charset="0"/>
              </a:rPr>
              <a:t>The most common month for crime is October with 28973 occurrences.</a:t>
            </a:r>
            <a:endParaRPr lang="en-CA" sz="1800" dirty="0">
              <a:solidFill>
                <a:schemeClr val="tx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D23FECE-7F16-ECD4-3451-B4937AD72442}"/>
              </a:ext>
            </a:extLst>
          </p:cNvPr>
          <p:cNvSpPr txBox="1"/>
          <p:nvPr/>
        </p:nvSpPr>
        <p:spPr>
          <a:xfrm>
            <a:off x="830424" y="307909"/>
            <a:ext cx="2556588" cy="369332"/>
          </a:xfrm>
          <a:prstGeom prst="rect">
            <a:avLst/>
          </a:prstGeom>
          <a:noFill/>
        </p:spPr>
        <p:txBody>
          <a:bodyPr wrap="square" rtlCol="0">
            <a:spAutoFit/>
          </a:bodyPr>
          <a:lstStyle/>
          <a:p>
            <a:r>
              <a:rPr lang="en-CA" dirty="0">
                <a:solidFill>
                  <a:schemeClr val="bg1"/>
                </a:solidFill>
                <a:highlight>
                  <a:srgbClr val="000000"/>
                </a:highlight>
                <a:latin typeface="Times New Roman" panose="02020603050405020304" pitchFamily="18" charset="0"/>
                <a:cs typeface="Times New Roman" panose="02020603050405020304" pitchFamily="18" charset="0"/>
              </a:rPr>
              <a:t>Data Analysis</a:t>
            </a:r>
          </a:p>
        </p:txBody>
      </p:sp>
    </p:spTree>
    <p:extLst>
      <p:ext uri="{BB962C8B-B14F-4D97-AF65-F5344CB8AC3E}">
        <p14:creationId xmlns:p14="http://schemas.microsoft.com/office/powerpoint/2010/main" val="624258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563F8-9B19-60D4-4C8B-F2A319D9AA7E}"/>
              </a:ext>
            </a:extLst>
          </p:cNvPr>
          <p:cNvSpPr>
            <a:spLocks noGrp="1"/>
          </p:cNvSpPr>
          <p:nvPr>
            <p:ph type="title"/>
          </p:nvPr>
        </p:nvSpPr>
        <p:spPr>
          <a:xfrm>
            <a:off x="1097280" y="1194318"/>
            <a:ext cx="10058400" cy="664339"/>
          </a:xfrm>
        </p:spPr>
        <p:txBody>
          <a:bodyPr>
            <a:noAutofit/>
          </a:bodyPr>
          <a:lstStyle/>
          <a:p>
            <a:r>
              <a:rPr lang="en-US" sz="2000" i="0" dirty="0">
                <a:solidFill>
                  <a:schemeClr val="tx1"/>
                </a:solidFill>
                <a:effectLst/>
                <a:latin typeface="Times New Roman" panose="02020603050405020304" pitchFamily="18" charset="0"/>
                <a:cs typeface="Times New Roman" panose="02020603050405020304" pitchFamily="18" charset="0"/>
              </a:rPr>
              <a:t>Visualize the crime count by Division</a:t>
            </a:r>
            <a:br>
              <a:rPr lang="en-US" sz="1800" i="0" dirty="0">
                <a:solidFill>
                  <a:schemeClr val="tx1"/>
                </a:solidFill>
                <a:effectLst/>
                <a:latin typeface="Times New Roman" panose="02020603050405020304" pitchFamily="18" charset="0"/>
                <a:cs typeface="Times New Roman" panose="02020603050405020304" pitchFamily="18" charset="0"/>
              </a:rPr>
            </a:br>
            <a:endParaRPr lang="en-CA" sz="1800"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descr="Chart, bar chart&#10;&#10;Description automatically generated">
            <a:extLst>
              <a:ext uri="{FF2B5EF4-FFF2-40B4-BE49-F238E27FC236}">
                <a16:creationId xmlns:a16="http://schemas.microsoft.com/office/drawing/2014/main" id="{88387A16-D74B-0E6C-64B5-3E9D5F3E95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059" y="2088773"/>
            <a:ext cx="6063905" cy="3760788"/>
          </a:xfrm>
        </p:spPr>
      </p:pic>
      <p:sp>
        <p:nvSpPr>
          <p:cNvPr id="8" name="TextBox 7">
            <a:extLst>
              <a:ext uri="{FF2B5EF4-FFF2-40B4-BE49-F238E27FC236}">
                <a16:creationId xmlns:a16="http://schemas.microsoft.com/office/drawing/2014/main" id="{BD23FECE-7F16-ECD4-3451-B4937AD72442}"/>
              </a:ext>
            </a:extLst>
          </p:cNvPr>
          <p:cNvSpPr txBox="1"/>
          <p:nvPr/>
        </p:nvSpPr>
        <p:spPr>
          <a:xfrm>
            <a:off x="830424" y="307909"/>
            <a:ext cx="2556588" cy="369332"/>
          </a:xfrm>
          <a:prstGeom prst="rect">
            <a:avLst/>
          </a:prstGeom>
          <a:noFill/>
        </p:spPr>
        <p:txBody>
          <a:bodyPr wrap="square" rtlCol="0">
            <a:spAutoFit/>
          </a:bodyPr>
          <a:lstStyle/>
          <a:p>
            <a:r>
              <a:rPr lang="en-CA">
                <a:solidFill>
                  <a:schemeClr val="bg1"/>
                </a:solidFill>
                <a:highlight>
                  <a:srgbClr val="000000"/>
                </a:highlight>
                <a:latin typeface="Times New Roman" panose="02020603050405020304" pitchFamily="18" charset="0"/>
                <a:cs typeface="Times New Roman" panose="02020603050405020304" pitchFamily="18" charset="0"/>
              </a:rPr>
              <a:t>Data Visualization</a:t>
            </a:r>
            <a:endParaRPr lang="en-CA" dirty="0">
              <a:solidFill>
                <a:schemeClr val="bg1"/>
              </a:solidFill>
              <a:highlight>
                <a:srgbClr val="000000"/>
              </a:highlight>
              <a:latin typeface="Times New Roman" panose="02020603050405020304" pitchFamily="18" charset="0"/>
              <a:cs typeface="Times New Roman" panose="02020603050405020304" pitchFamily="18" charset="0"/>
            </a:endParaRPr>
          </a:p>
        </p:txBody>
      </p:sp>
      <p:pic>
        <p:nvPicPr>
          <p:cNvPr id="6" name="Picture 5" descr="Map&#10;&#10;Description automatically generated">
            <a:extLst>
              <a:ext uri="{FF2B5EF4-FFF2-40B4-BE49-F238E27FC236}">
                <a16:creationId xmlns:a16="http://schemas.microsoft.com/office/drawing/2014/main" id="{CB542D82-026E-FED2-672C-3C6F410529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9390" y="2299534"/>
            <a:ext cx="5108665" cy="3186866"/>
          </a:xfrm>
          <a:prstGeom prst="rect">
            <a:avLst/>
          </a:prstGeom>
        </p:spPr>
      </p:pic>
    </p:spTree>
    <p:extLst>
      <p:ext uri="{BB962C8B-B14F-4D97-AF65-F5344CB8AC3E}">
        <p14:creationId xmlns:p14="http://schemas.microsoft.com/office/powerpoint/2010/main" val="1102150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563F8-9B19-60D4-4C8B-F2A319D9AA7E}"/>
              </a:ext>
            </a:extLst>
          </p:cNvPr>
          <p:cNvSpPr>
            <a:spLocks noGrp="1"/>
          </p:cNvSpPr>
          <p:nvPr>
            <p:ph type="title"/>
          </p:nvPr>
        </p:nvSpPr>
        <p:spPr>
          <a:xfrm>
            <a:off x="1097280" y="1352285"/>
            <a:ext cx="10058400" cy="755779"/>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T</a:t>
            </a:r>
            <a:r>
              <a:rPr lang="en-US" sz="2000" i="0" dirty="0">
                <a:solidFill>
                  <a:schemeClr val="tx1"/>
                </a:solidFill>
                <a:effectLst/>
                <a:latin typeface="Times New Roman" panose="02020603050405020304" pitchFamily="18" charset="0"/>
                <a:cs typeface="Times New Roman" panose="02020603050405020304" pitchFamily="18" charset="0"/>
              </a:rPr>
              <a:t>he most common Crime (OFFENCE)</a:t>
            </a:r>
            <a:br>
              <a:rPr lang="en-US" sz="900" b="1" i="0" dirty="0">
                <a:effectLst/>
                <a:latin typeface="-apple-system"/>
              </a:rPr>
            </a:br>
            <a:endParaRPr lang="en-CA" sz="2000" dirty="0"/>
          </a:p>
        </p:txBody>
      </p:sp>
      <p:pic>
        <p:nvPicPr>
          <p:cNvPr id="4" name="Content Placeholder 3" descr="Chart, pie chart&#10;&#10;Description automatically generated">
            <a:extLst>
              <a:ext uri="{FF2B5EF4-FFF2-40B4-BE49-F238E27FC236}">
                <a16:creationId xmlns:a16="http://schemas.microsoft.com/office/drawing/2014/main" id="{DFFD0D23-29F4-DB6E-2D64-B3A8102C6C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1139" y="2521588"/>
            <a:ext cx="4431746" cy="2984127"/>
          </a:xfrm>
        </p:spPr>
      </p:pic>
      <p:sp>
        <p:nvSpPr>
          <p:cNvPr id="8" name="TextBox 7">
            <a:extLst>
              <a:ext uri="{FF2B5EF4-FFF2-40B4-BE49-F238E27FC236}">
                <a16:creationId xmlns:a16="http://schemas.microsoft.com/office/drawing/2014/main" id="{BD23FECE-7F16-ECD4-3451-B4937AD72442}"/>
              </a:ext>
            </a:extLst>
          </p:cNvPr>
          <p:cNvSpPr txBox="1"/>
          <p:nvPr/>
        </p:nvSpPr>
        <p:spPr>
          <a:xfrm>
            <a:off x="830424" y="307909"/>
            <a:ext cx="2556588" cy="369332"/>
          </a:xfrm>
          <a:prstGeom prst="rect">
            <a:avLst/>
          </a:prstGeom>
          <a:noFill/>
        </p:spPr>
        <p:txBody>
          <a:bodyPr wrap="square" rtlCol="0">
            <a:spAutoFit/>
          </a:bodyPr>
          <a:lstStyle/>
          <a:p>
            <a:r>
              <a:rPr lang="en-CA" dirty="0">
                <a:solidFill>
                  <a:schemeClr val="bg1"/>
                </a:solidFill>
                <a:highlight>
                  <a:srgbClr val="000000"/>
                </a:highlight>
                <a:latin typeface="Times New Roman" panose="02020603050405020304" pitchFamily="18" charset="0"/>
                <a:cs typeface="Times New Roman" panose="02020603050405020304" pitchFamily="18" charset="0"/>
              </a:rPr>
              <a:t>Data Visualization</a:t>
            </a:r>
          </a:p>
        </p:txBody>
      </p:sp>
      <p:pic>
        <p:nvPicPr>
          <p:cNvPr id="6" name="Picture 5" descr="Table, Excel&#10;&#10;Description automatically generated">
            <a:extLst>
              <a:ext uri="{FF2B5EF4-FFF2-40B4-BE49-F238E27FC236}">
                <a16:creationId xmlns:a16="http://schemas.microsoft.com/office/drawing/2014/main" id="{22E0560E-3906-F171-4A88-0E274278B2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1511" y="2416368"/>
            <a:ext cx="3175032" cy="2984127"/>
          </a:xfrm>
          <a:prstGeom prst="rect">
            <a:avLst/>
          </a:prstGeom>
        </p:spPr>
      </p:pic>
    </p:spTree>
    <p:extLst>
      <p:ext uri="{BB962C8B-B14F-4D97-AF65-F5344CB8AC3E}">
        <p14:creationId xmlns:p14="http://schemas.microsoft.com/office/powerpoint/2010/main" val="3032837489"/>
      </p:ext>
    </p:extLst>
  </p:cSld>
  <p:clrMapOvr>
    <a:masterClrMapping/>
  </p:clrMapOvr>
</p:sld>
</file>

<file path=ppt/theme/theme1.xml><?xml version="1.0" encoding="utf-8"?>
<a:theme xmlns:a="http://schemas.openxmlformats.org/drawingml/2006/main" name="Retrospect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1704</TotalTime>
  <Words>1508</Words>
  <Application>Microsoft Office PowerPoint</Application>
  <PresentationFormat>Widescreen</PresentationFormat>
  <Paragraphs>112</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-apple-system</vt:lpstr>
      <vt:lpstr>Arial</vt:lpstr>
      <vt:lpstr>Calibri</vt:lpstr>
      <vt:lpstr>Calibri Light</vt:lpstr>
      <vt:lpstr>Source Code Pro</vt:lpstr>
      <vt:lpstr>Times New Roman</vt:lpstr>
      <vt:lpstr>Wingdings</vt:lpstr>
      <vt:lpstr>RetrospectVTI</vt:lpstr>
      <vt:lpstr>Toronto Crime Data Exploration and Prediction Model</vt:lpstr>
      <vt:lpstr>Project Approach: CRISP-DM</vt:lpstr>
      <vt:lpstr>Introduction </vt:lpstr>
      <vt:lpstr>Data</vt:lpstr>
      <vt:lpstr>About the Dataset </vt:lpstr>
      <vt:lpstr> Top 10 most frequently occurring crimes</vt:lpstr>
      <vt:lpstr>Most common offence, crime location and month</vt:lpstr>
      <vt:lpstr>Visualize the crime count by Division </vt:lpstr>
      <vt:lpstr>The most common Crime (OFFENCE) </vt:lpstr>
      <vt:lpstr>Annual Total Crimes</vt:lpstr>
      <vt:lpstr>Neighborhoods with the most crimes</vt:lpstr>
      <vt:lpstr>Crimes by Day of the Week - to find the most dangerous day</vt:lpstr>
      <vt:lpstr>Crime Distribution by Month</vt:lpstr>
      <vt:lpstr>Number of Crimes by Hour</vt:lpstr>
      <vt:lpstr>Prediction using Logistic regression</vt:lpstr>
      <vt:lpstr>Prediction using Logistic regression</vt:lpstr>
      <vt:lpstr>Prediction using Logistic regression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Toronto Crime Data Exploration and Prediction Model</dc:title>
  <dc:creator>BHAVYASRI T</dc:creator>
  <cp:lastModifiedBy>BHAVYASRI T</cp:lastModifiedBy>
  <cp:revision>3</cp:revision>
  <dcterms:created xsi:type="dcterms:W3CDTF">2023-05-07T05:47:04Z</dcterms:created>
  <dcterms:modified xsi:type="dcterms:W3CDTF">2023-05-23T05:16:01Z</dcterms:modified>
</cp:coreProperties>
</file>