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64" r:id="rId3"/>
    <p:sldId id="265" r:id="rId4"/>
    <p:sldId id="257" r:id="rId5"/>
    <p:sldId id="258" r:id="rId6"/>
    <p:sldId id="259" r:id="rId7"/>
    <p:sldId id="263" r:id="rId8"/>
    <p:sldId id="260" r:id="rId9"/>
    <p:sldId id="261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B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331E6-4E54-417E-8139-74AB60883F16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82533-9BC7-4E92-9055-F2EE361CC4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82533-9BC7-4E92-9055-F2EE361CC47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C1B-CEF9-46A6-A0D1-02E7A37894D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47F-E8D7-41DB-929C-C16A5E7370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C1B-CEF9-46A6-A0D1-02E7A37894D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47F-E8D7-41DB-929C-C16A5E7370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C1B-CEF9-46A6-A0D1-02E7A37894D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47F-E8D7-41DB-929C-C16A5E7370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C1B-CEF9-46A6-A0D1-02E7A37894D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47F-E8D7-41DB-929C-C16A5E7370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C1B-CEF9-46A6-A0D1-02E7A37894D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47F-E8D7-41DB-929C-C16A5E7370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C1B-CEF9-46A6-A0D1-02E7A37894D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47F-E8D7-41DB-929C-C16A5E7370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C1B-CEF9-46A6-A0D1-02E7A37894D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47F-E8D7-41DB-929C-C16A5E7370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C1B-CEF9-46A6-A0D1-02E7A37894D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47F-E8D7-41DB-929C-C16A5E7370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C1B-CEF9-46A6-A0D1-02E7A37894D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47F-E8D7-41DB-929C-C16A5E7370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C1B-CEF9-46A6-A0D1-02E7A37894D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47F-E8D7-41DB-929C-C16A5E7370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C1B-CEF9-46A6-A0D1-02E7A37894D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A5D47F-E8D7-41DB-929C-C16A5E73702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B02C1B-CEF9-46A6-A0D1-02E7A37894D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A5D47F-E8D7-41DB-929C-C16A5E73702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BLOOD DONATION CENTER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</a:t>
            </a:r>
            <a:br>
              <a:rPr lang="en-US" dirty="0" smtClean="0"/>
            </a:br>
            <a:r>
              <a:rPr lang="en-US" dirty="0" smtClean="0"/>
              <a:t>                                     </a:t>
            </a:r>
            <a:br>
              <a:rPr lang="en-US" dirty="0" smtClean="0"/>
            </a:br>
            <a:r>
              <a:rPr lang="en-US" sz="2800" b="1" dirty="0" smtClean="0">
                <a:solidFill>
                  <a:schemeClr val="tx2"/>
                </a:solidFill>
                <a:latin typeface="Bell MT" pitchFamily="18" charset="0"/>
              </a:rPr>
              <a:t>                                      BY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Bell MT" pitchFamily="18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Bell MT" pitchFamily="18" charset="0"/>
              </a:rPr>
              <a:t>                       R.PHANINDRA KUMAR</a:t>
            </a:r>
            <a:br>
              <a:rPr lang="en-US" sz="2800" b="1" dirty="0" smtClean="0">
                <a:solidFill>
                  <a:schemeClr val="tx2"/>
                </a:solidFill>
                <a:latin typeface="Bell MT" pitchFamily="18" charset="0"/>
              </a:rPr>
            </a:br>
            <a:r>
              <a:rPr lang="en-US" sz="2800" b="1" dirty="0" smtClean="0">
                <a:solidFill>
                  <a:schemeClr val="tx2"/>
                </a:solidFill>
                <a:latin typeface="Bell MT" pitchFamily="18" charset="0"/>
              </a:rPr>
              <a:t>                                        &amp;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Bell MT" pitchFamily="18" charset="0"/>
              </a:rPr>
              <a:t>                        K.PRASANTH REDDY</a:t>
            </a:r>
            <a:endParaRPr lang="en-US" sz="2800" b="1" dirty="0" smtClean="0">
              <a:solidFill>
                <a:schemeClr val="tx2"/>
              </a:solidFill>
              <a:latin typeface="Bell MT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4384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           THANK YOU </a:t>
            </a:r>
            <a:endParaRPr lang="en-US" sz="32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BLOOD DONATION CENTER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b="1" dirty="0" smtClean="0"/>
              <a:t>THE WEB PAGE CONSIST OF: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HOME PAGE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DO YOU KNOW?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WHO YOU CAN HELP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DONATION TYPES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ETHNIC GROUPS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DONATION CENTER NEAR YOU &amp; REGISTER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</a:t>
            </a:r>
            <a:r>
              <a:rPr lang="en-US" sz="4400" b="1" dirty="0" smtClean="0">
                <a:latin typeface="Algerian" pitchFamily="82" charset="0"/>
              </a:rPr>
              <a:t>HOME PAGE</a:t>
            </a:r>
            <a:endParaRPr lang="en-US" sz="4400" b="1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35163"/>
            <a:ext cx="8458200" cy="47704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             DID YOU KNOW?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-66" r="66" b="33929"/>
          <a:stretch/>
        </p:blipFill>
        <p:spPr bwMode="auto">
          <a:xfrm>
            <a:off x="457200" y="2430700"/>
            <a:ext cx="8229600" cy="4198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       WHO CAN HELP YOU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b="30585"/>
          <a:stretch/>
        </p:blipFill>
        <p:spPr bwMode="auto">
          <a:xfrm>
            <a:off x="457200" y="1981201"/>
            <a:ext cx="8229600" cy="464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lgerian" pitchFamily="82" charset="0"/>
              </a:rPr>
              <a:t>         DONATION TYPES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935163"/>
            <a:ext cx="8686800" cy="49228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            BLOOD TYPES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b="25266"/>
          <a:stretch/>
        </p:blipFill>
        <p:spPr bwMode="auto">
          <a:xfrm>
            <a:off x="457200" y="2057400"/>
            <a:ext cx="8229600" cy="4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ETHNIC GROUPS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 rotWithShape="1">
          <a:blip r:embed="rId2"/>
          <a:srcRect b="27393"/>
          <a:stretch/>
        </p:blipFill>
        <p:spPr bwMode="auto">
          <a:xfrm>
            <a:off x="457200" y="1905001"/>
            <a:ext cx="8229600" cy="464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DONATION CENTER NEAR YOU&amp;REGISTER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b="11170"/>
          <a:stretch/>
        </p:blipFill>
        <p:spPr bwMode="auto">
          <a:xfrm>
            <a:off x="618888" y="1935163"/>
            <a:ext cx="7906224" cy="4694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</TotalTime>
  <Words>61</Words>
  <Application>Microsoft Office PowerPoint</Application>
  <PresentationFormat>On-screen Show (4:3)</PresentationFormat>
  <Paragraphs>23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   BLOOD DONATION CENTER</vt:lpstr>
      <vt:lpstr>   BLOOD DONATION CENTER </vt:lpstr>
      <vt:lpstr>                HOME PAGE</vt:lpstr>
      <vt:lpstr>             DID YOU KNOW?</vt:lpstr>
      <vt:lpstr>       WHO CAN HELP YOU</vt:lpstr>
      <vt:lpstr>         DONATION TYPES</vt:lpstr>
      <vt:lpstr>            BLOOD TYPES</vt:lpstr>
      <vt:lpstr>ETHNIC GROUPS</vt:lpstr>
      <vt:lpstr>DONATION CENTER NEAR YOU&amp;REGISTER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 CENTER</dc:title>
  <dc:creator>krishna</dc:creator>
  <cp:lastModifiedBy>krishna</cp:lastModifiedBy>
  <cp:revision>8</cp:revision>
  <dcterms:created xsi:type="dcterms:W3CDTF">2016-03-31T05:31:23Z</dcterms:created>
  <dcterms:modified xsi:type="dcterms:W3CDTF">2016-03-31T06:23:56Z</dcterms:modified>
</cp:coreProperties>
</file>