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0" r:id="rId2"/>
    <p:sldId id="389" r:id="rId3"/>
    <p:sldId id="397" r:id="rId4"/>
    <p:sldId id="411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9" r:id="rId13"/>
    <p:sldId id="401" r:id="rId14"/>
    <p:sldId id="402" r:id="rId15"/>
    <p:sldId id="404" r:id="rId16"/>
    <p:sldId id="406" r:id="rId17"/>
    <p:sldId id="405" r:id="rId18"/>
    <p:sldId id="400" r:id="rId19"/>
    <p:sldId id="4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BC0FF-E4F7-4ADA-AF08-52FE9BE63E7E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38A01-48EF-40DA-800A-6ADEAF3E8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6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Different container can be in different networks</a:t>
            </a:r>
          </a:p>
          <a:p>
            <a:r>
              <a:rPr lang="en-IN" dirty="0"/>
              <a:t>docker inspect to check network</a:t>
            </a:r>
          </a:p>
          <a:p>
            <a:r>
              <a:rPr lang="en-IN" dirty="0"/>
              <a:t>Docker has embedded DNS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87F9A-9E8A-4FD9-B8A9-60AB35B6F49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8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4E3F-0E62-C138-D147-6BF92A7BF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5128-D1CE-6133-4A03-AF51581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F44F-1602-1054-5D83-EEB8DD25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4A43-9AEF-AD6C-500F-FE243B83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F95E-078C-A884-7F8B-60459C79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F379-29E8-5F47-551F-3E48361F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DB0A-1982-C41C-156B-A316CE94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237-6A67-8EB8-D286-C8A2351A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4E3E-FD7C-254B-733E-6401B5C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375C-2935-505E-8F54-3872F95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35946-E629-49E8-3D67-CCF3D519A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E7C9-8808-ABA5-F4D8-7D0E0C14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F96F-9BC3-2285-812E-9063054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7A31-FD95-85CE-0777-5DEE561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11CF-E1B4-FFF4-D0F5-86FE0212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C8C1-9FD7-6702-36E4-57F8566C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9807-3051-7DEB-45BF-31387D50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FCFE-0059-E174-A851-565A05B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8D6A-8765-1222-07E4-10A4E570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B2F6-1A1D-DF1C-4C82-9B7091E9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4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BC2C-1365-C90A-DA69-414FEA97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DB79-CF8C-0007-3217-30B355E20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483D-980B-090D-C41B-53AF0710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ADDD-8C9D-1152-2AAA-F07DBB78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036C-D430-2E1F-8FFF-2DE30465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2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7BC-CD12-3A9B-8867-FEF94274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2633-8EC3-0114-3BF3-889930B9F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649CD-A6AC-94DD-422F-80A868396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304D-0FD9-3B0F-6570-D652AC9A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3D90-2229-99A0-F4A2-D877B286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1550-C3D7-1A3A-4478-7CD5460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5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0A22-F347-FD86-703B-94B06F8F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4EDE-E82F-8696-D6B7-4E52D662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07FE-C1E2-5800-B43A-6DDEEDF7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56A06-D582-3AEE-CD52-00760D2CE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4EBC-81F7-2712-4146-C391D519D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C7821-28C5-53AB-5FE3-4F96E111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664AA-F965-B5E6-D76B-EB4022F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1B1C9-D71D-99C3-DA5A-2B715CE9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8EF4-47BB-1792-8C0D-4C87EAE6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77226-8382-B943-A5FE-72D46CEE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9F757-F7CF-4691-ADE2-4E53716E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E72A-00B3-0E63-9D55-7703ED4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26165-69DC-A300-0586-B49EABC3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8F61C-606A-58F2-1FE2-20A86BCF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47045-F8E1-C789-A17B-078F7348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1D88-0D00-E2FE-9097-7FEBCB57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96D4-EE7B-30F7-4A89-E50E8052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5C5B-75F0-60BC-C2B8-FCD8FFA0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C00A-2D14-E8F5-7222-00722522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A3BDE-0964-B248-455C-A9DF6F3F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3E05-E723-67EC-40CF-E80852B1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E3C4-2B46-B506-F788-2A2BBEBB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977B1-C87A-A23D-5A30-E206DAD8B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AAB33-3E89-EEC2-E074-43A4479E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AEC26-D042-93DA-4152-EC2FBBA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240A3-33CE-3AFD-9BA5-639B701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8709-0AB0-577B-6E9F-E91776E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E3507-AF6D-032D-B420-5BD01033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2FE6-D644-3E53-5740-39C131A0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4713-21D6-CBBB-CBDF-6E6E8223C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787E-079F-4CE2-8861-489B69EC16BB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6587-CBF2-7E15-8E1C-04ADF104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B745-309A-371D-F14F-96D983CC3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hanindravedula/Docker-Deployment.gi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612" y="2820668"/>
            <a:ext cx="3152775" cy="644524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6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Registry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6F79FD8-94B5-797B-41E3-2DBCBD399EA0}"/>
              </a:ext>
            </a:extLst>
          </p:cNvPr>
          <p:cNvSpPr/>
          <p:nvPr/>
        </p:nvSpPr>
        <p:spPr>
          <a:xfrm>
            <a:off x="3022333" y="1122503"/>
            <a:ext cx="6747309" cy="160844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D903B-BC3D-916C-B1F0-DC742AEFE47D}"/>
              </a:ext>
            </a:extLst>
          </p:cNvPr>
          <p:cNvSpPr txBox="1"/>
          <p:nvPr/>
        </p:nvSpPr>
        <p:spPr>
          <a:xfrm>
            <a:off x="9923484" y="2692475"/>
            <a:ext cx="179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hub  (Public Docker Registry)</a:t>
            </a:r>
          </a:p>
        </p:txBody>
      </p:sp>
      <p:pic>
        <p:nvPicPr>
          <p:cNvPr id="9220" name="Picture 4" descr="Docker Logos - Docker">
            <a:extLst>
              <a:ext uri="{FF2B5EF4-FFF2-40B4-BE49-F238E27FC236}">
                <a16:creationId xmlns:a16="http://schemas.microsoft.com/office/drawing/2014/main" id="{39773559-CC2D-5709-4254-072BFAEC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79" y="1088211"/>
            <a:ext cx="2131856" cy="1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gunicorn logo">
            <a:extLst>
              <a:ext uri="{FF2B5EF4-FFF2-40B4-BE49-F238E27FC236}">
                <a16:creationId xmlns:a16="http://schemas.microsoft.com/office/drawing/2014/main" id="{4C41E499-9D0B-1CF8-7383-57C1066C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42" y="1734333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lask logo">
            <a:extLst>
              <a:ext uri="{FF2B5EF4-FFF2-40B4-BE49-F238E27FC236}">
                <a16:creationId xmlns:a16="http://schemas.microsoft.com/office/drawing/2014/main" id="{5983BFD1-B8C6-988C-51C4-73B5ACAA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55" y="1660520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mysql logo">
            <a:extLst>
              <a:ext uri="{FF2B5EF4-FFF2-40B4-BE49-F238E27FC236}">
                <a16:creationId xmlns:a16="http://schemas.microsoft.com/office/drawing/2014/main" id="{21622370-A468-3D98-3301-3A2D29AB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16" y="1572351"/>
            <a:ext cx="968665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result for nginx logo">
            <a:extLst>
              <a:ext uri="{FF2B5EF4-FFF2-40B4-BE49-F238E27FC236}">
                <a16:creationId xmlns:a16="http://schemas.microsoft.com/office/drawing/2014/main" id="{CD95E26B-2295-0ECA-C41C-EF65414D3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4570628" y="1734333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ontainerised Bioinformatics">
            <a:extLst>
              <a:ext uri="{FF2B5EF4-FFF2-40B4-BE49-F238E27FC236}">
                <a16:creationId xmlns:a16="http://schemas.microsoft.com/office/drawing/2014/main" id="{97899966-4A19-1645-0F07-B3947520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99" y="160612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ntainerised Bioinformatics">
            <a:extLst>
              <a:ext uri="{FF2B5EF4-FFF2-40B4-BE49-F238E27FC236}">
                <a16:creationId xmlns:a16="http://schemas.microsoft.com/office/drawing/2014/main" id="{B025952B-0FA9-51FB-7ECE-35ECC645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45" y="1630472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tainerised Bioinformatics">
            <a:extLst>
              <a:ext uri="{FF2B5EF4-FFF2-40B4-BE49-F238E27FC236}">
                <a16:creationId xmlns:a16="http://schemas.microsoft.com/office/drawing/2014/main" id="{01541CA3-1F6C-9B78-22AD-A898D6C5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51" y="1658373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tainerised Bioinformatics">
            <a:extLst>
              <a:ext uri="{FF2B5EF4-FFF2-40B4-BE49-F238E27FC236}">
                <a16:creationId xmlns:a16="http://schemas.microsoft.com/office/drawing/2014/main" id="{FBFC580B-3608-9111-9E5B-6AC6A3C8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5" y="157823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B5885-461F-1AD0-B087-B132B8A4746F}"/>
              </a:ext>
            </a:extLst>
          </p:cNvPr>
          <p:cNvSpPr txBox="1"/>
          <p:nvPr/>
        </p:nvSpPr>
        <p:spPr>
          <a:xfrm>
            <a:off x="294700" y="2645242"/>
            <a:ext cx="20732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nginx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flask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22" name="Picture 6" descr="Network &amp; User Identity Authentication Services | FortiAuthenticator">
            <a:extLst>
              <a:ext uri="{FF2B5EF4-FFF2-40B4-BE49-F238E27FC236}">
                <a16:creationId xmlns:a16="http://schemas.microsoft.com/office/drawing/2014/main" id="{060DEF49-D042-3072-7A17-EEA60D12E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2856" r="12051" b="12169"/>
          <a:stretch/>
        </p:blipFill>
        <p:spPr bwMode="auto">
          <a:xfrm>
            <a:off x="9634887" y="4411674"/>
            <a:ext cx="1188061" cy="12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E356E3-0E7B-76AA-5537-B9FDB10E1C63}"/>
              </a:ext>
            </a:extLst>
          </p:cNvPr>
          <p:cNvSpPr/>
          <p:nvPr/>
        </p:nvSpPr>
        <p:spPr>
          <a:xfrm>
            <a:off x="3746501" y="4552455"/>
            <a:ext cx="5742607" cy="109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</a:p>
        </p:txBody>
      </p:sp>
      <p:pic>
        <p:nvPicPr>
          <p:cNvPr id="32" name="Picture 8" descr="Image result for nginx logo">
            <a:extLst>
              <a:ext uri="{FF2B5EF4-FFF2-40B4-BE49-F238E27FC236}">
                <a16:creationId xmlns:a16="http://schemas.microsoft.com/office/drawing/2014/main" id="{C07E6B2F-50B1-FE20-809D-0E4740040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4533659" y="4079593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ontainerised Bioinformatics">
            <a:extLst>
              <a:ext uri="{FF2B5EF4-FFF2-40B4-BE49-F238E27FC236}">
                <a16:creationId xmlns:a16="http://schemas.microsoft.com/office/drawing/2014/main" id="{A323B163-280E-8392-3E46-1D069EC8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30" y="395138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gunicorn logo">
            <a:extLst>
              <a:ext uri="{FF2B5EF4-FFF2-40B4-BE49-F238E27FC236}">
                <a16:creationId xmlns:a16="http://schemas.microsoft.com/office/drawing/2014/main" id="{CB303510-F2B8-9CB2-34B3-A157B4C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41" y="4022009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ntainerised Bioinformatics">
            <a:extLst>
              <a:ext uri="{FF2B5EF4-FFF2-40B4-BE49-F238E27FC236}">
                <a16:creationId xmlns:a16="http://schemas.microsoft.com/office/drawing/2014/main" id="{3410DB9D-8C56-F702-C57E-337270494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4" y="3918148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flask logo">
            <a:extLst>
              <a:ext uri="{FF2B5EF4-FFF2-40B4-BE49-F238E27FC236}">
                <a16:creationId xmlns:a16="http://schemas.microsoft.com/office/drawing/2014/main" id="{0F5428FE-05FB-1F25-07BA-C97C1FAC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949" y="3935044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ontainerised Bioinformatics">
            <a:extLst>
              <a:ext uri="{FF2B5EF4-FFF2-40B4-BE49-F238E27FC236}">
                <a16:creationId xmlns:a16="http://schemas.microsoft.com/office/drawing/2014/main" id="{6B685637-212B-9DBB-0AAB-34AC838F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445" y="393289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 result for mysql logo">
            <a:extLst>
              <a:ext uri="{FF2B5EF4-FFF2-40B4-BE49-F238E27FC236}">
                <a16:creationId xmlns:a16="http://schemas.microsoft.com/office/drawing/2014/main" id="{E512E318-625A-B24E-160A-C7D1FE12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826" y="3879355"/>
            <a:ext cx="968665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ontainerised Bioinformatics">
            <a:extLst>
              <a:ext uri="{FF2B5EF4-FFF2-40B4-BE49-F238E27FC236}">
                <a16:creationId xmlns:a16="http://schemas.microsoft.com/office/drawing/2014/main" id="{D8D29316-5482-CBC2-A04F-9EBEFA58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685" y="388524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gunicorn logo">
            <a:extLst>
              <a:ext uri="{FF2B5EF4-FFF2-40B4-BE49-F238E27FC236}">
                <a16:creationId xmlns:a16="http://schemas.microsoft.com/office/drawing/2014/main" id="{11D4E624-F06C-6465-973B-4F3F9B32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52" y="3455757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ontainerised Bioinformatics">
            <a:extLst>
              <a:ext uri="{FF2B5EF4-FFF2-40B4-BE49-F238E27FC236}">
                <a16:creationId xmlns:a16="http://schemas.microsoft.com/office/drawing/2014/main" id="{E3820721-402C-DAC6-8EBD-D49EABC8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55" y="3351896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gunicorn logo">
            <a:extLst>
              <a:ext uri="{FF2B5EF4-FFF2-40B4-BE49-F238E27FC236}">
                <a16:creationId xmlns:a16="http://schemas.microsoft.com/office/drawing/2014/main" id="{AFA84E68-2C63-61B6-58EB-AA739A16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88" y="2887698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ontainerised Bioinformatics">
            <a:extLst>
              <a:ext uri="{FF2B5EF4-FFF2-40B4-BE49-F238E27FC236}">
                <a16:creationId xmlns:a16="http://schemas.microsoft.com/office/drawing/2014/main" id="{DEB353FD-A106-60FD-51D5-E0DEA8D7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91" y="278383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Image vs Container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Image result for nginx logo">
            <a:extLst>
              <a:ext uri="{FF2B5EF4-FFF2-40B4-BE49-F238E27FC236}">
                <a16:creationId xmlns:a16="http://schemas.microsoft.com/office/drawing/2014/main" id="{E135451E-9CD7-6576-FA5F-71EA29F2B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2943959" y="2917516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ntainerised Bioinformatics">
            <a:extLst>
              <a:ext uri="{FF2B5EF4-FFF2-40B4-BE49-F238E27FC236}">
                <a16:creationId xmlns:a16="http://schemas.microsoft.com/office/drawing/2014/main" id="{C8DCCD58-DE7A-8CE1-4411-5D074DD4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12" y="2472393"/>
            <a:ext cx="1088953" cy="10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79C38-39D1-D0F6-F10F-ECB5860CC16A}"/>
              </a:ext>
            </a:extLst>
          </p:cNvPr>
          <p:cNvSpPr txBox="1"/>
          <p:nvPr/>
        </p:nvSpPr>
        <p:spPr>
          <a:xfrm>
            <a:off x="1867301" y="378272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A19B3-F75E-0396-F281-4EB98FA3AAC4}"/>
              </a:ext>
            </a:extLst>
          </p:cNvPr>
          <p:cNvSpPr txBox="1"/>
          <p:nvPr/>
        </p:nvSpPr>
        <p:spPr>
          <a:xfrm>
            <a:off x="1894761" y="4340835"/>
            <a:ext cx="1049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</a:t>
            </a:r>
          </a:p>
        </p:txBody>
      </p:sp>
      <p:pic>
        <p:nvPicPr>
          <p:cNvPr id="13" name="Picture 8" descr="Image result for nginx logo">
            <a:extLst>
              <a:ext uri="{FF2B5EF4-FFF2-40B4-BE49-F238E27FC236}">
                <a16:creationId xmlns:a16="http://schemas.microsoft.com/office/drawing/2014/main" id="{182E3951-1DEC-9B9C-10D9-78D52CCFE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004734" y="1928516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tainerised Bioinformatics">
            <a:extLst>
              <a:ext uri="{FF2B5EF4-FFF2-40B4-BE49-F238E27FC236}">
                <a16:creationId xmlns:a16="http://schemas.microsoft.com/office/drawing/2014/main" id="{8648E001-8FB0-7A29-0E16-3579B439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98" y="1620499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nginx logo">
            <a:extLst>
              <a:ext uri="{FF2B5EF4-FFF2-40B4-BE49-F238E27FC236}">
                <a16:creationId xmlns:a16="http://schemas.microsoft.com/office/drawing/2014/main" id="{9623CE04-4A98-769E-753D-CA10E03B9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5998442" y="3118301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tainerised Bioinformatics">
            <a:extLst>
              <a:ext uri="{FF2B5EF4-FFF2-40B4-BE49-F238E27FC236}">
                <a16:creationId xmlns:a16="http://schemas.microsoft.com/office/drawing/2014/main" id="{BB59C903-F988-0706-AED4-40E8558A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6" y="2810284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nginx logo">
            <a:extLst>
              <a:ext uri="{FF2B5EF4-FFF2-40B4-BE49-F238E27FC236}">
                <a16:creationId xmlns:a16="http://schemas.microsoft.com/office/drawing/2014/main" id="{44DA7C78-04E0-5B48-E9E8-F0727BFC6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004734" y="4174990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tainerised Bioinformatics">
            <a:extLst>
              <a:ext uri="{FF2B5EF4-FFF2-40B4-BE49-F238E27FC236}">
                <a16:creationId xmlns:a16="http://schemas.microsoft.com/office/drawing/2014/main" id="{1CD04BCF-7608-29BD-A3C4-FF90C3816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98" y="3866973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nginx logo">
            <a:extLst>
              <a:ext uri="{FF2B5EF4-FFF2-40B4-BE49-F238E27FC236}">
                <a16:creationId xmlns:a16="http://schemas.microsoft.com/office/drawing/2014/main" id="{60374FFC-F3D3-879A-5FDA-4872A49AD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5998442" y="5364775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ntainerised Bioinformatics">
            <a:extLst>
              <a:ext uri="{FF2B5EF4-FFF2-40B4-BE49-F238E27FC236}">
                <a16:creationId xmlns:a16="http://schemas.microsoft.com/office/drawing/2014/main" id="{FC87AA66-3936-C5E8-F7A2-B33A6072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6" y="5056758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DB92BD-0EB2-D943-BA27-6B04C170AE75}"/>
              </a:ext>
            </a:extLst>
          </p:cNvPr>
          <p:cNvSpPr txBox="1"/>
          <p:nvPr/>
        </p:nvSpPr>
        <p:spPr>
          <a:xfrm>
            <a:off x="7159592" y="193131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C5581-B0F6-6028-835B-40D96B7DD36B}"/>
              </a:ext>
            </a:extLst>
          </p:cNvPr>
          <p:cNvSpPr txBox="1"/>
          <p:nvPr/>
        </p:nvSpPr>
        <p:spPr>
          <a:xfrm>
            <a:off x="7159592" y="3011912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149C8F-6C3A-55E0-6094-8AE6B91F5928}"/>
              </a:ext>
            </a:extLst>
          </p:cNvPr>
          <p:cNvSpPr txBox="1"/>
          <p:nvPr/>
        </p:nvSpPr>
        <p:spPr>
          <a:xfrm>
            <a:off x="7159592" y="4107166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FA69B-20E1-AF56-E2E9-7E1E3F0F7B18}"/>
              </a:ext>
            </a:extLst>
          </p:cNvPr>
          <p:cNvSpPr txBox="1"/>
          <p:nvPr/>
        </p:nvSpPr>
        <p:spPr>
          <a:xfrm>
            <a:off x="7159592" y="518776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4</a:t>
            </a:r>
          </a:p>
        </p:txBody>
      </p:sp>
    </p:spTree>
    <p:extLst>
      <p:ext uri="{BB962C8B-B14F-4D97-AF65-F5344CB8AC3E}">
        <p14:creationId xmlns:p14="http://schemas.microsoft.com/office/powerpoint/2010/main" val="17659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Docker CE vs Docker EE | DevOps Unleashed">
            <a:extLst>
              <a:ext uri="{FF2B5EF4-FFF2-40B4-BE49-F238E27FC236}">
                <a16:creationId xmlns:a16="http://schemas.microsoft.com/office/drawing/2014/main" id="{64A698E3-6AB4-DF29-6CF5-8487AD21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91" y="1608421"/>
            <a:ext cx="6749145" cy="36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7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Port Mapping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802F3A-75AC-29BA-17A6-61E1B24959D5}"/>
              </a:ext>
            </a:extLst>
          </p:cNvPr>
          <p:cNvSpPr/>
          <p:nvPr/>
        </p:nvSpPr>
        <p:spPr>
          <a:xfrm>
            <a:off x="6503569" y="1607419"/>
            <a:ext cx="4764506" cy="383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1D2E-DF59-9725-4CDF-03E6C81BEB01}"/>
              </a:ext>
            </a:extLst>
          </p:cNvPr>
          <p:cNvSpPr txBox="1"/>
          <p:nvPr/>
        </p:nvSpPr>
        <p:spPr>
          <a:xfrm>
            <a:off x="8229600" y="5073096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EB36A-7588-D2C8-8884-D13512686E00}"/>
              </a:ext>
            </a:extLst>
          </p:cNvPr>
          <p:cNvSpPr/>
          <p:nvPr/>
        </p:nvSpPr>
        <p:spPr>
          <a:xfrm>
            <a:off x="6971975" y="2785236"/>
            <a:ext cx="1299410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3A20A-F7EB-3321-7D89-14710262AF44}"/>
              </a:ext>
            </a:extLst>
          </p:cNvPr>
          <p:cNvSpPr txBox="1"/>
          <p:nvPr/>
        </p:nvSpPr>
        <p:spPr>
          <a:xfrm>
            <a:off x="7039352" y="380553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13" name="Picture 4" descr="Image result for flask logo">
            <a:extLst>
              <a:ext uri="{FF2B5EF4-FFF2-40B4-BE49-F238E27FC236}">
                <a16:creationId xmlns:a16="http://schemas.microsoft.com/office/drawing/2014/main" id="{2528AC86-E2F7-82B1-3492-12F5F863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37" y="3291378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tainerised Bioinformatics">
            <a:extLst>
              <a:ext uri="{FF2B5EF4-FFF2-40B4-BE49-F238E27FC236}">
                <a16:creationId xmlns:a16="http://schemas.microsoft.com/office/drawing/2014/main" id="{4DD9E714-638F-9E47-22BF-A55138FFF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3" y="328923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1E3D3-D56A-F681-2C5B-6E67B49CCB84}"/>
              </a:ext>
            </a:extLst>
          </p:cNvPr>
          <p:cNvSpPr/>
          <p:nvPr/>
        </p:nvSpPr>
        <p:spPr>
          <a:xfrm>
            <a:off x="7198168" y="27852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D2D42-0384-B619-9059-101B527C4327}"/>
              </a:ext>
            </a:extLst>
          </p:cNvPr>
          <p:cNvSpPr txBox="1"/>
          <p:nvPr/>
        </p:nvSpPr>
        <p:spPr>
          <a:xfrm>
            <a:off x="6698308" y="50659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62B64-F6F4-7CD5-55F5-BC445B5CF4BF}"/>
              </a:ext>
            </a:extLst>
          </p:cNvPr>
          <p:cNvSpPr txBox="1"/>
          <p:nvPr/>
        </p:nvSpPr>
        <p:spPr>
          <a:xfrm>
            <a:off x="6969895" y="436606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F082E8-40CE-1551-82FF-AF8CC5194BCC}"/>
              </a:ext>
            </a:extLst>
          </p:cNvPr>
          <p:cNvSpPr/>
          <p:nvPr/>
        </p:nvSpPr>
        <p:spPr>
          <a:xfrm>
            <a:off x="8467123" y="16139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66A8AE-84BB-2AB1-BBC1-191A88D3F748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rot="5400000" flipH="1" flipV="1">
            <a:off x="7872661" y="1772076"/>
            <a:ext cx="757367" cy="1268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omputer User icon PNG and SVG Vector Free Download">
            <a:extLst>
              <a:ext uri="{FF2B5EF4-FFF2-40B4-BE49-F238E27FC236}">
                <a16:creationId xmlns:a16="http://schemas.microsoft.com/office/drawing/2014/main" id="{0EEFDA88-49F4-95C7-EFD0-11D9B843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3081" y="1820927"/>
            <a:ext cx="736934" cy="84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218014-7B98-7F7D-0065-B77E4A7CFE22}"/>
              </a:ext>
            </a:extLst>
          </p:cNvPr>
          <p:cNvSpPr txBox="1"/>
          <p:nvPr/>
        </p:nvSpPr>
        <p:spPr>
          <a:xfrm>
            <a:off x="4540015" y="20573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192.168.1.4:80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26394B-E29C-3173-5124-8F364764A7A1}"/>
              </a:ext>
            </a:extLst>
          </p:cNvPr>
          <p:cNvCxnSpPr>
            <a:stCxn id="12290" idx="0"/>
            <a:endCxn id="19" idx="0"/>
          </p:cNvCxnSpPr>
          <p:nvPr/>
        </p:nvCxnSpPr>
        <p:spPr>
          <a:xfrm rot="5400000" flipH="1" flipV="1">
            <a:off x="6425215" y="-639680"/>
            <a:ext cx="206941" cy="4714274"/>
          </a:xfrm>
          <a:prstGeom prst="bentConnector3">
            <a:avLst>
              <a:gd name="adj1" fmla="val 303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2CB649-2C1D-77ED-C45D-0A2C7A88D5F0}"/>
              </a:ext>
            </a:extLst>
          </p:cNvPr>
          <p:cNvSpPr txBox="1"/>
          <p:nvPr/>
        </p:nvSpPr>
        <p:spPr>
          <a:xfrm>
            <a:off x="828040" y="3484206"/>
            <a:ext cx="376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–p 80:5000 &lt;Image name&gt;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C7B38-1C20-9027-F11A-7463EE3E8BA9}"/>
              </a:ext>
            </a:extLst>
          </p:cNvPr>
          <p:cNvSpPr/>
          <p:nvPr/>
        </p:nvSpPr>
        <p:spPr>
          <a:xfrm>
            <a:off x="9304521" y="2813786"/>
            <a:ext cx="1299410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09CF-71D9-668F-A868-24FB7E397ACA}"/>
              </a:ext>
            </a:extLst>
          </p:cNvPr>
          <p:cNvSpPr txBox="1"/>
          <p:nvPr/>
        </p:nvSpPr>
        <p:spPr>
          <a:xfrm>
            <a:off x="9371898" y="383408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 2</a:t>
            </a:r>
          </a:p>
        </p:txBody>
      </p:sp>
      <p:pic>
        <p:nvPicPr>
          <p:cNvPr id="30" name="Picture 4" descr="Image result for flask logo">
            <a:extLst>
              <a:ext uri="{FF2B5EF4-FFF2-40B4-BE49-F238E27FC236}">
                <a16:creationId xmlns:a16="http://schemas.microsoft.com/office/drawing/2014/main" id="{B7D32622-CC02-8959-6C8E-F663618E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83" y="3319928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ntainerised Bioinformatics">
            <a:extLst>
              <a:ext uri="{FF2B5EF4-FFF2-40B4-BE49-F238E27FC236}">
                <a16:creationId xmlns:a16="http://schemas.microsoft.com/office/drawing/2014/main" id="{7228C63D-B1F1-7E19-FC6B-1A689685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179" y="331778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86C2701-6F94-D7CC-5DCA-6B271E7CFAFC}"/>
              </a:ext>
            </a:extLst>
          </p:cNvPr>
          <p:cNvSpPr/>
          <p:nvPr/>
        </p:nvSpPr>
        <p:spPr>
          <a:xfrm>
            <a:off x="9530714" y="28137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6CBCC1-81E0-85E3-C6FC-ECC1FC27780B}"/>
              </a:ext>
            </a:extLst>
          </p:cNvPr>
          <p:cNvSpPr/>
          <p:nvPr/>
        </p:nvSpPr>
        <p:spPr>
          <a:xfrm>
            <a:off x="9766533" y="1612962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8000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E1EFE5-97FC-F0DE-E7EF-409602499E7B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rot="5400000" flipH="1" flipV="1">
            <a:off x="9673852" y="2302407"/>
            <a:ext cx="786941" cy="235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6" grpId="0"/>
      <p:bldP spid="18" grpId="0"/>
      <p:bldP spid="19" grpId="0" animBg="1"/>
      <p:bldP spid="21" grpId="0"/>
      <p:bldP spid="28" grpId="0" animBg="1"/>
      <p:bldP spid="29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Volume Mapping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DC47E39-F297-F87F-398F-EAC90E5CD869}"/>
              </a:ext>
            </a:extLst>
          </p:cNvPr>
          <p:cNvSpPr/>
          <p:nvPr/>
        </p:nvSpPr>
        <p:spPr>
          <a:xfrm>
            <a:off x="6503569" y="1607419"/>
            <a:ext cx="4764506" cy="383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B4B58-191E-096B-6C90-96B284972701}"/>
              </a:ext>
            </a:extLst>
          </p:cNvPr>
          <p:cNvSpPr txBox="1"/>
          <p:nvPr/>
        </p:nvSpPr>
        <p:spPr>
          <a:xfrm>
            <a:off x="8229600" y="5073096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40A50-4A7A-DF18-D4DD-C5B57541754C}"/>
              </a:ext>
            </a:extLst>
          </p:cNvPr>
          <p:cNvSpPr/>
          <p:nvPr/>
        </p:nvSpPr>
        <p:spPr>
          <a:xfrm>
            <a:off x="6971975" y="2785236"/>
            <a:ext cx="2258652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894F-48C9-777C-B79B-AE8AB3122B91}"/>
              </a:ext>
            </a:extLst>
          </p:cNvPr>
          <p:cNvSpPr txBox="1"/>
          <p:nvPr/>
        </p:nvSpPr>
        <p:spPr>
          <a:xfrm>
            <a:off x="7039352" y="380553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</a:t>
            </a:r>
          </a:p>
        </p:txBody>
      </p:sp>
      <p:pic>
        <p:nvPicPr>
          <p:cNvPr id="15" name="Picture 2" descr="Containerised Bioinformatics">
            <a:extLst>
              <a:ext uri="{FF2B5EF4-FFF2-40B4-BE49-F238E27FC236}">
                <a16:creationId xmlns:a16="http://schemas.microsoft.com/office/drawing/2014/main" id="{FA8726FA-912F-48A3-2D22-3C54FE30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3" y="328923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439FEA-1D74-2E03-97FD-8376546B56F3}"/>
              </a:ext>
            </a:extLst>
          </p:cNvPr>
          <p:cNvSpPr/>
          <p:nvPr/>
        </p:nvSpPr>
        <p:spPr>
          <a:xfrm>
            <a:off x="7198168" y="27852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2F70C-E2E6-FBF9-1F70-3E9323CFBFDB}"/>
              </a:ext>
            </a:extLst>
          </p:cNvPr>
          <p:cNvSpPr txBox="1"/>
          <p:nvPr/>
        </p:nvSpPr>
        <p:spPr>
          <a:xfrm>
            <a:off x="6698308" y="50659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535A0-090B-3631-7793-63CB1AD435AF}"/>
              </a:ext>
            </a:extLst>
          </p:cNvPr>
          <p:cNvSpPr txBox="1"/>
          <p:nvPr/>
        </p:nvSpPr>
        <p:spPr>
          <a:xfrm>
            <a:off x="6969895" y="436606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38DFA-6098-87FC-3525-0DF09778AFB8}"/>
              </a:ext>
            </a:extLst>
          </p:cNvPr>
          <p:cNvSpPr/>
          <p:nvPr/>
        </p:nvSpPr>
        <p:spPr>
          <a:xfrm>
            <a:off x="8467123" y="16139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3306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A630A0-D421-82DC-209B-DCF7359FBF8C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rot="5400000" flipH="1" flipV="1">
            <a:off x="7872661" y="1772076"/>
            <a:ext cx="757367" cy="1268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Database - Free technology icons">
            <a:extLst>
              <a:ext uri="{FF2B5EF4-FFF2-40B4-BE49-F238E27FC236}">
                <a16:creationId xmlns:a16="http://schemas.microsoft.com/office/drawing/2014/main" id="{8DA9BF02-C4E2-759B-B9A6-4FEDBDBD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67" y="3185216"/>
            <a:ext cx="628875" cy="6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344877-4F2F-8124-1A6C-DB7038C8D8E4}"/>
              </a:ext>
            </a:extLst>
          </p:cNvPr>
          <p:cNvSpPr txBox="1"/>
          <p:nvPr/>
        </p:nvSpPr>
        <p:spPr>
          <a:xfrm>
            <a:off x="8035566" y="3963054"/>
            <a:ext cx="1223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/var/lib/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" descr="Database - Free technology icons">
            <a:extLst>
              <a:ext uri="{FF2B5EF4-FFF2-40B4-BE49-F238E27FC236}">
                <a16:creationId xmlns:a16="http://schemas.microsoft.com/office/drawing/2014/main" id="{20969C26-6363-D95E-EEF7-646C28A4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61" y="3564882"/>
            <a:ext cx="628875" cy="6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94D991-E047-D6E9-0961-AF4087954C0D}"/>
              </a:ext>
            </a:extLst>
          </p:cNvPr>
          <p:cNvSpPr txBox="1"/>
          <p:nvPr/>
        </p:nvSpPr>
        <p:spPr>
          <a:xfrm>
            <a:off x="10045924" y="4248771"/>
            <a:ext cx="1092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/opt/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datadir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03A7EB3-44B1-8D8B-1436-B5ECBEA0F8CA}"/>
              </a:ext>
            </a:extLst>
          </p:cNvPr>
          <p:cNvCxnSpPr>
            <a:stCxn id="17410" idx="3"/>
            <a:endCxn id="28" idx="1"/>
          </p:cNvCxnSpPr>
          <p:nvPr/>
        </p:nvCxnSpPr>
        <p:spPr>
          <a:xfrm>
            <a:off x="9026942" y="3499654"/>
            <a:ext cx="1299919" cy="379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E05CDA-DFD4-4301-624D-5AA30C02FE07}"/>
              </a:ext>
            </a:extLst>
          </p:cNvPr>
          <p:cNvSpPr txBox="1"/>
          <p:nvPr/>
        </p:nvSpPr>
        <p:spPr>
          <a:xfrm>
            <a:off x="984677" y="2992177"/>
            <a:ext cx="470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–v /opt/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datadir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:/var/lib/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6" descr="Image result for mysql logo">
            <a:extLst>
              <a:ext uri="{FF2B5EF4-FFF2-40B4-BE49-F238E27FC236}">
                <a16:creationId xmlns:a16="http://schemas.microsoft.com/office/drawing/2014/main" id="{883309D5-46BE-F4E9-94FF-60255304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51" y="3296811"/>
            <a:ext cx="650977" cy="4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3" grpId="0"/>
      <p:bldP spid="16" grpId="0" animBg="1"/>
      <p:bldP spid="17" grpId="0"/>
      <p:bldP spid="18" grpId="0"/>
      <p:bldP spid="19" grpId="0" animBg="1"/>
      <p:bldP spid="3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Docker- Networking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A2F28145-5D49-8588-8037-C8F72C82D37E}"/>
              </a:ext>
            </a:extLst>
          </p:cNvPr>
          <p:cNvSpPr/>
          <p:nvPr/>
        </p:nvSpPr>
        <p:spPr>
          <a:xfrm>
            <a:off x="1098836" y="1145375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Bridge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E854BC6-78B6-32F3-BA2B-EB5CBF3E043F}"/>
              </a:ext>
            </a:extLst>
          </p:cNvPr>
          <p:cNvSpPr/>
          <p:nvPr/>
        </p:nvSpPr>
        <p:spPr>
          <a:xfrm>
            <a:off x="4898383" y="1059243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9478E5C0-663F-14C7-231D-E59F540E58D0}"/>
              </a:ext>
            </a:extLst>
          </p:cNvPr>
          <p:cNvSpPr/>
          <p:nvPr/>
        </p:nvSpPr>
        <p:spPr>
          <a:xfrm>
            <a:off x="8993094" y="1036660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201A8-3B79-BA5A-C803-DCF7AC62E2E5}"/>
              </a:ext>
            </a:extLst>
          </p:cNvPr>
          <p:cNvSpPr txBox="1"/>
          <p:nvPr/>
        </p:nvSpPr>
        <p:spPr>
          <a:xfrm>
            <a:off x="5183046" y="2346379"/>
            <a:ext cx="274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–network=none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FEF1-1036-32BF-3412-AA4B501B0327}"/>
              </a:ext>
            </a:extLst>
          </p:cNvPr>
          <p:cNvSpPr txBox="1"/>
          <p:nvPr/>
        </p:nvSpPr>
        <p:spPr>
          <a:xfrm>
            <a:off x="8743199" y="2329379"/>
            <a:ext cx="2689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–network=host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5C681-7984-83BE-D1E0-336E1DF9BCFA}"/>
              </a:ext>
            </a:extLst>
          </p:cNvPr>
          <p:cNvSpPr/>
          <p:nvPr/>
        </p:nvSpPr>
        <p:spPr>
          <a:xfrm>
            <a:off x="569150" y="2683049"/>
            <a:ext cx="3892714" cy="2664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6F2A1-322F-2C40-23A0-136311F380DF}"/>
              </a:ext>
            </a:extLst>
          </p:cNvPr>
          <p:cNvSpPr txBox="1"/>
          <p:nvPr/>
        </p:nvSpPr>
        <p:spPr>
          <a:xfrm>
            <a:off x="1216835" y="4984941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1BF3ED-2E7E-1715-1EDE-F3B74B9022EA}"/>
              </a:ext>
            </a:extLst>
          </p:cNvPr>
          <p:cNvSpPr/>
          <p:nvPr/>
        </p:nvSpPr>
        <p:spPr>
          <a:xfrm>
            <a:off x="643448" y="3331148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E12D5-D1B7-FDF1-1612-527E1FFA5DE1}"/>
              </a:ext>
            </a:extLst>
          </p:cNvPr>
          <p:cNvSpPr txBox="1"/>
          <p:nvPr/>
        </p:nvSpPr>
        <p:spPr>
          <a:xfrm>
            <a:off x="700803" y="4247193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19" name="Picture 4" descr="Image result for flask logo">
            <a:extLst>
              <a:ext uri="{FF2B5EF4-FFF2-40B4-BE49-F238E27FC236}">
                <a16:creationId xmlns:a16="http://schemas.microsoft.com/office/drawing/2014/main" id="{0A3D5F07-EC0B-9D4B-BA8D-AE415BD2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7" y="3712816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ntainerised Bioinformatics">
            <a:extLst>
              <a:ext uri="{FF2B5EF4-FFF2-40B4-BE49-F238E27FC236}">
                <a16:creationId xmlns:a16="http://schemas.microsoft.com/office/drawing/2014/main" id="{6B7C2752-4C12-253D-11EF-57E64393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7" y="3715898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E228E1-0CE4-A7D2-67A0-D7CEB3A37D96}"/>
              </a:ext>
            </a:extLst>
          </p:cNvPr>
          <p:cNvSpPr/>
          <p:nvPr/>
        </p:nvSpPr>
        <p:spPr>
          <a:xfrm>
            <a:off x="869641" y="3331148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46AC27-5D93-4DA5-3530-EA99092C28CF}"/>
              </a:ext>
            </a:extLst>
          </p:cNvPr>
          <p:cNvSpPr txBox="1"/>
          <p:nvPr/>
        </p:nvSpPr>
        <p:spPr>
          <a:xfrm>
            <a:off x="2619786" y="497862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E4E3DB-C8DC-4A38-328D-41153BFF933F}"/>
              </a:ext>
            </a:extLst>
          </p:cNvPr>
          <p:cNvSpPr txBox="1"/>
          <p:nvPr/>
        </p:nvSpPr>
        <p:spPr>
          <a:xfrm>
            <a:off x="755893" y="4487294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D402E7-14E8-1D73-ACEE-298286F9EE99}"/>
              </a:ext>
            </a:extLst>
          </p:cNvPr>
          <p:cNvSpPr/>
          <p:nvPr/>
        </p:nvSpPr>
        <p:spPr>
          <a:xfrm>
            <a:off x="2317386" y="2680799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4A7D180-05D5-9B34-52B4-16F130E89C73}"/>
              </a:ext>
            </a:extLst>
          </p:cNvPr>
          <p:cNvCxnSpPr>
            <a:cxnSpLocks/>
            <a:stCxn id="21" idx="0"/>
            <a:endCxn id="24" idx="1"/>
          </p:cNvCxnSpPr>
          <p:nvPr/>
        </p:nvCxnSpPr>
        <p:spPr>
          <a:xfrm rot="5400000" flipH="1" flipV="1">
            <a:off x="1512553" y="2526315"/>
            <a:ext cx="443407" cy="1166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83ED069-5718-3E15-F75D-4355F80ED85B}"/>
              </a:ext>
            </a:extLst>
          </p:cNvPr>
          <p:cNvSpPr/>
          <p:nvPr/>
        </p:nvSpPr>
        <p:spPr>
          <a:xfrm>
            <a:off x="3015570" y="3331110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2" descr="Containerised Bioinformatics">
            <a:extLst>
              <a:ext uri="{FF2B5EF4-FFF2-40B4-BE49-F238E27FC236}">
                <a16:creationId xmlns:a16="http://schemas.microsoft.com/office/drawing/2014/main" id="{8E9368BF-D570-EDEA-CC64-D2F53F2F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09" y="371586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1877F5-EE2E-1B7E-1D91-C81841F8C306}"/>
              </a:ext>
            </a:extLst>
          </p:cNvPr>
          <p:cNvSpPr/>
          <p:nvPr/>
        </p:nvSpPr>
        <p:spPr>
          <a:xfrm>
            <a:off x="3241763" y="3331110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633B13-2050-6FA2-CFAD-BC2A65481473}"/>
              </a:ext>
            </a:extLst>
          </p:cNvPr>
          <p:cNvSpPr txBox="1"/>
          <p:nvPr/>
        </p:nvSpPr>
        <p:spPr>
          <a:xfrm>
            <a:off x="3128015" y="448725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172.17.0.3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218A7C14-025F-6447-5980-CEA15FAA28DE}"/>
              </a:ext>
            </a:extLst>
          </p:cNvPr>
          <p:cNvSpPr/>
          <p:nvPr/>
        </p:nvSpPr>
        <p:spPr>
          <a:xfrm>
            <a:off x="1931521" y="3802235"/>
            <a:ext cx="1069587" cy="49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Bridge</a:t>
            </a:r>
          </a:p>
        </p:txBody>
      </p:sp>
      <p:pic>
        <p:nvPicPr>
          <p:cNvPr id="48" name="Picture 6" descr="Image result for mysql logo">
            <a:extLst>
              <a:ext uri="{FF2B5EF4-FFF2-40B4-BE49-F238E27FC236}">
                <a16:creationId xmlns:a16="http://schemas.microsoft.com/office/drawing/2014/main" id="{0DEA0C30-F1CF-0F36-C554-C7016AB2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09" y="3761408"/>
            <a:ext cx="585050" cy="39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BDF0F9A-5756-CD7F-8A92-35E9C4932B53}"/>
              </a:ext>
            </a:extLst>
          </p:cNvPr>
          <p:cNvSpPr/>
          <p:nvPr/>
        </p:nvSpPr>
        <p:spPr>
          <a:xfrm>
            <a:off x="8518535" y="2737283"/>
            <a:ext cx="2462816" cy="2676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30D871-CD54-CFC6-843F-2D69E519E48A}"/>
              </a:ext>
            </a:extLst>
          </p:cNvPr>
          <p:cNvSpPr txBox="1"/>
          <p:nvPr/>
        </p:nvSpPr>
        <p:spPr>
          <a:xfrm>
            <a:off x="8592833" y="5039977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AAD8B3-34E1-9AB2-FEE0-78812C0E5E42}"/>
              </a:ext>
            </a:extLst>
          </p:cNvPr>
          <p:cNvSpPr/>
          <p:nvPr/>
        </p:nvSpPr>
        <p:spPr>
          <a:xfrm>
            <a:off x="8592833" y="3385382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794DB1-3DDC-D7D8-AD87-0CC0D789B481}"/>
              </a:ext>
            </a:extLst>
          </p:cNvPr>
          <p:cNvSpPr txBox="1"/>
          <p:nvPr/>
        </p:nvSpPr>
        <p:spPr>
          <a:xfrm>
            <a:off x="8650188" y="4301427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53" name="Picture 4" descr="Image result for flask logo">
            <a:extLst>
              <a:ext uri="{FF2B5EF4-FFF2-40B4-BE49-F238E27FC236}">
                <a16:creationId xmlns:a16="http://schemas.microsoft.com/office/drawing/2014/main" id="{5AC5454B-19E4-F14D-1AFB-1CC16CE9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72" y="3767050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ontainerised Bioinformatics">
            <a:extLst>
              <a:ext uri="{FF2B5EF4-FFF2-40B4-BE49-F238E27FC236}">
                <a16:creationId xmlns:a16="http://schemas.microsoft.com/office/drawing/2014/main" id="{F4FBD30D-676D-CF6A-AD00-F73EB0F9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172" y="3770132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21B413A-F50B-0C93-DE15-E946465A3B1E}"/>
              </a:ext>
            </a:extLst>
          </p:cNvPr>
          <p:cNvSpPr/>
          <p:nvPr/>
        </p:nvSpPr>
        <p:spPr>
          <a:xfrm>
            <a:off x="8819026" y="3385382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EBC9BD-E6B4-5B95-C388-46EA3132CDA8}"/>
              </a:ext>
            </a:extLst>
          </p:cNvPr>
          <p:cNvSpPr txBox="1"/>
          <p:nvPr/>
        </p:nvSpPr>
        <p:spPr>
          <a:xfrm>
            <a:off x="9939748" y="505773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5BB0CE-04CF-779C-A9E4-EC259F1EBEE3}"/>
              </a:ext>
            </a:extLst>
          </p:cNvPr>
          <p:cNvSpPr txBox="1"/>
          <p:nvPr/>
        </p:nvSpPr>
        <p:spPr>
          <a:xfrm>
            <a:off x="8705278" y="454152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44D89-6D7D-29F8-C930-701A757618CD}"/>
              </a:ext>
            </a:extLst>
          </p:cNvPr>
          <p:cNvSpPr/>
          <p:nvPr/>
        </p:nvSpPr>
        <p:spPr>
          <a:xfrm>
            <a:off x="9316767" y="27495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F3A5BEC-D2D6-FBF8-B1DC-E21653A50B10}"/>
              </a:ext>
            </a:extLst>
          </p:cNvPr>
          <p:cNvCxnSpPr>
            <a:cxnSpLocks/>
            <a:stCxn id="55" idx="0"/>
            <a:endCxn id="58" idx="1"/>
          </p:cNvCxnSpPr>
          <p:nvPr/>
        </p:nvCxnSpPr>
        <p:spPr>
          <a:xfrm rot="5400000" flipH="1" flipV="1">
            <a:off x="8994187" y="3062802"/>
            <a:ext cx="428904" cy="216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0056BF-EFB4-DB76-4562-A54A6251C06D}"/>
              </a:ext>
            </a:extLst>
          </p:cNvPr>
          <p:cNvSpPr/>
          <p:nvPr/>
        </p:nvSpPr>
        <p:spPr>
          <a:xfrm>
            <a:off x="5273586" y="2749536"/>
            <a:ext cx="2462816" cy="266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20ABD5-A82F-9EA0-7AE1-632B4B2A66E9}"/>
              </a:ext>
            </a:extLst>
          </p:cNvPr>
          <p:cNvSpPr txBox="1"/>
          <p:nvPr/>
        </p:nvSpPr>
        <p:spPr>
          <a:xfrm>
            <a:off x="5347884" y="5052230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2BB88-AFFB-96D4-608C-E52E0C19E538}"/>
              </a:ext>
            </a:extLst>
          </p:cNvPr>
          <p:cNvSpPr/>
          <p:nvPr/>
        </p:nvSpPr>
        <p:spPr>
          <a:xfrm>
            <a:off x="5347884" y="3397635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A93E2-C896-38A8-D990-EFAA39FAE41D}"/>
              </a:ext>
            </a:extLst>
          </p:cNvPr>
          <p:cNvSpPr txBox="1"/>
          <p:nvPr/>
        </p:nvSpPr>
        <p:spPr>
          <a:xfrm>
            <a:off x="5405239" y="4313680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72" name="Picture 4" descr="Image result for flask logo">
            <a:extLst>
              <a:ext uri="{FF2B5EF4-FFF2-40B4-BE49-F238E27FC236}">
                <a16:creationId xmlns:a16="http://schemas.microsoft.com/office/drawing/2014/main" id="{3B1DF839-214A-5299-9E46-69A2169C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23" y="3779303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ontainerised Bioinformatics">
            <a:extLst>
              <a:ext uri="{FF2B5EF4-FFF2-40B4-BE49-F238E27FC236}">
                <a16:creationId xmlns:a16="http://schemas.microsoft.com/office/drawing/2014/main" id="{2C729649-C86E-34F7-0270-3AD5FFC8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23" y="3782385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B3552E53-B865-00A4-995D-7E8E06620638}"/>
              </a:ext>
            </a:extLst>
          </p:cNvPr>
          <p:cNvSpPr/>
          <p:nvPr/>
        </p:nvSpPr>
        <p:spPr>
          <a:xfrm>
            <a:off x="5574077" y="3397635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EEED4-A316-518D-3E7C-DD998FE0F0C4}"/>
              </a:ext>
            </a:extLst>
          </p:cNvPr>
          <p:cNvSpPr txBox="1"/>
          <p:nvPr/>
        </p:nvSpPr>
        <p:spPr>
          <a:xfrm>
            <a:off x="6694799" y="506998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D7252B-9128-92C5-1094-2BC1864AE6F2}"/>
              </a:ext>
            </a:extLst>
          </p:cNvPr>
          <p:cNvSpPr txBox="1"/>
          <p:nvPr/>
        </p:nvSpPr>
        <p:spPr>
          <a:xfrm>
            <a:off x="2222400" y="5543019"/>
            <a:ext cx="815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network create –driver bridge –subnet 192.168.2.0/24 &lt;name of network&gt;</a:t>
            </a:r>
          </a:p>
        </p:txBody>
      </p:sp>
    </p:spTree>
    <p:extLst>
      <p:ext uri="{BB962C8B-B14F-4D97-AF65-F5344CB8AC3E}">
        <p14:creationId xmlns:p14="http://schemas.microsoft.com/office/powerpoint/2010/main" val="22278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5" grpId="0"/>
      <p:bldP spid="14" grpId="0"/>
      <p:bldP spid="15" grpId="0" animBg="1"/>
      <p:bldP spid="16" grpId="0"/>
      <p:bldP spid="17" grpId="0" animBg="1"/>
      <p:bldP spid="18" grpId="0"/>
      <p:bldP spid="21" grpId="0" animBg="1"/>
      <p:bldP spid="22" grpId="0"/>
      <p:bldP spid="23" grpId="0"/>
      <p:bldP spid="24" grpId="0" animBg="1"/>
      <p:bldP spid="39" grpId="0" animBg="1"/>
      <p:bldP spid="42" grpId="0" animBg="1"/>
      <p:bldP spid="43" grpId="0"/>
      <p:bldP spid="47" grpId="0" animBg="1"/>
      <p:bldP spid="49" grpId="0" animBg="1"/>
      <p:bldP spid="50" grpId="0"/>
      <p:bldP spid="51" grpId="0" animBg="1"/>
      <p:bldP spid="52" grpId="0"/>
      <p:bldP spid="55" grpId="0" animBg="1"/>
      <p:bldP spid="56" grpId="0"/>
      <p:bldP spid="57" grpId="0"/>
      <p:bldP spid="58" grpId="0" animBg="1"/>
      <p:bldP spid="68" grpId="0" animBg="1"/>
      <p:bldP spid="69" grpId="0"/>
      <p:bldP spid="70" grpId="0" animBg="1"/>
      <p:bldP spid="71" grpId="0"/>
      <p:bldP spid="74" grpId="0" animBg="1"/>
      <p:bldP spid="75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2127D-30D0-CDA5-545C-43298DAA7BBA}"/>
              </a:ext>
            </a:extLst>
          </p:cNvPr>
          <p:cNvSpPr/>
          <p:nvPr/>
        </p:nvSpPr>
        <p:spPr>
          <a:xfrm>
            <a:off x="1216732" y="1666874"/>
            <a:ext cx="3888668" cy="409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78AC6-92CB-EC6B-292E-44D27DDD77D6}"/>
              </a:ext>
            </a:extLst>
          </p:cNvPr>
          <p:cNvSpPr txBox="1"/>
          <p:nvPr/>
        </p:nvSpPr>
        <p:spPr>
          <a:xfrm>
            <a:off x="2295525" y="1774623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8B66F-7FBA-F318-7AC7-F890B3A83144}"/>
              </a:ext>
            </a:extLst>
          </p:cNvPr>
          <p:cNvSpPr/>
          <p:nvPr/>
        </p:nvSpPr>
        <p:spPr>
          <a:xfrm>
            <a:off x="1629452" y="2413634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8D909-E816-B0FC-B206-F561FD985884}"/>
              </a:ext>
            </a:extLst>
          </p:cNvPr>
          <p:cNvSpPr/>
          <p:nvPr/>
        </p:nvSpPr>
        <p:spPr>
          <a:xfrm>
            <a:off x="1629452" y="3540760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92DE7-D72C-C1F5-B6EF-4C5F513E68F0}"/>
              </a:ext>
            </a:extLst>
          </p:cNvPr>
          <p:cNvSpPr/>
          <p:nvPr/>
        </p:nvSpPr>
        <p:spPr>
          <a:xfrm>
            <a:off x="1629452" y="4709801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Daemon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3357CC-BDAE-4AED-D822-8846E0DE6CC1}"/>
              </a:ext>
            </a:extLst>
          </p:cNvPr>
          <p:cNvSpPr/>
          <p:nvPr/>
        </p:nvSpPr>
        <p:spPr>
          <a:xfrm>
            <a:off x="5836357" y="1666874"/>
            <a:ext cx="3888668" cy="3476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83687BF0-2F4B-117B-1721-582A2599F625}"/>
              </a:ext>
            </a:extLst>
          </p:cNvPr>
          <p:cNvSpPr/>
          <p:nvPr/>
        </p:nvSpPr>
        <p:spPr>
          <a:xfrm>
            <a:off x="2986764" y="3111817"/>
            <a:ext cx="142875" cy="3943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47396922-B2C9-7553-1579-4A86321B3774}"/>
              </a:ext>
            </a:extLst>
          </p:cNvPr>
          <p:cNvSpPr/>
          <p:nvPr/>
        </p:nvSpPr>
        <p:spPr>
          <a:xfrm>
            <a:off x="2986764" y="4280858"/>
            <a:ext cx="142875" cy="3943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9E0F1B-ADA9-BB2F-F3B3-9A1FBDFAE54A}"/>
              </a:ext>
            </a:extLst>
          </p:cNvPr>
          <p:cNvSpPr txBox="1"/>
          <p:nvPr/>
        </p:nvSpPr>
        <p:spPr>
          <a:xfrm>
            <a:off x="7080563" y="1786889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Remote Host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35FEA-A5E7-701A-8351-E0F5864B07FF}"/>
              </a:ext>
            </a:extLst>
          </p:cNvPr>
          <p:cNvSpPr/>
          <p:nvPr/>
        </p:nvSpPr>
        <p:spPr>
          <a:xfrm>
            <a:off x="6351940" y="3537581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CLI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DD21950-5E06-4773-880D-14D9BD7B1F5A}"/>
              </a:ext>
            </a:extLst>
          </p:cNvPr>
          <p:cNvSpPr/>
          <p:nvPr/>
        </p:nvSpPr>
        <p:spPr>
          <a:xfrm rot="16200000">
            <a:off x="5286380" y="3019421"/>
            <a:ext cx="295270" cy="1685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C2FCB-5289-B3C2-7A03-9243AD0B08CE}"/>
              </a:ext>
            </a:extLst>
          </p:cNvPr>
          <p:cNvSpPr txBox="1"/>
          <p:nvPr/>
        </p:nvSpPr>
        <p:spPr>
          <a:xfrm>
            <a:off x="6991350" y="5367025"/>
            <a:ext cx="370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–H=&lt;remote engine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&gt;:2375</a:t>
            </a:r>
          </a:p>
        </p:txBody>
      </p:sp>
    </p:spTree>
    <p:extLst>
      <p:ext uri="{BB962C8B-B14F-4D97-AF65-F5344CB8AC3E}">
        <p14:creationId xmlns:p14="http://schemas.microsoft.com/office/powerpoint/2010/main" val="270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6" grpId="0" animBg="1"/>
      <p:bldP spid="21" grpId="0"/>
      <p:bldP spid="22" grpId="0" animBg="1"/>
      <p:bldP spid="8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Installation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96ECCBB5-F5E9-493A-8E05-0EC5F9B4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" y="1957087"/>
            <a:ext cx="1114298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 &amp;&amp; sed 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's/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mirrorlist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/#mirrorlist/g'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/CentOS-*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 &amp;&amp; sed 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's|#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baseurl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=http://mirror.centos.org|baseurl=http://vault.centos.org|g'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/CentOS-*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 install yum-utils -y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dnf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config-manager  --add-repo  https://download.docker.com/linux/centos/docker-ce.repo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 install docker-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--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allowerasing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–y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systemctl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enable docker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systemctl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start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curl -L "https://github.com/docker/compose/releases/download/1.23.2/docker-compose-$(uname -s)-$(uname -m)" -o /usr/local/bin/docker-compose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chmod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+x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usr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/local/bin/docker-compose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git clone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https://github.com/phanindravedula/Docker-Deployment.git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chmod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777 /Docker-Deployment/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db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init.sql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Docker-Deployment &amp;&amp; docker-compose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FC6F53-034D-374A-1E7E-B463E1A74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FA7204-D57F-A205-1E39-6E35627A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B52EC2B-2546-398E-6CEF-073652A10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43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Commands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A7D62-3EBC-B394-A1B2-C7E977C64509}"/>
              </a:ext>
            </a:extLst>
          </p:cNvPr>
          <p:cNvSpPr txBox="1"/>
          <p:nvPr/>
        </p:nvSpPr>
        <p:spPr>
          <a:xfrm>
            <a:off x="529389" y="1501541"/>
            <a:ext cx="44233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whalesay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cowsay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Hello-World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stop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rm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&lt;image 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(docker container is killed if there are no processes to run)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sleep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9A5F0-50F6-088E-8CA0-49F0A42C0977}"/>
              </a:ext>
            </a:extLst>
          </p:cNvPr>
          <p:cNvSpPr txBox="1"/>
          <p:nvPr/>
        </p:nvSpPr>
        <p:spPr>
          <a:xfrm>
            <a:off x="6168433" y="1420909"/>
            <a:ext cx="31238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exec &lt;container id&gt; &lt;command&gt;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–d &lt;image&gt;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logs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attach &lt;docker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image:tag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exec –it &lt;container id&gt; /bin/bash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inspect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16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Commands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A9AD97-4737-1F4A-567D-61BBDEE0683D}"/>
              </a:ext>
            </a:extLst>
          </p:cNvPr>
          <p:cNvSpPr txBox="1"/>
          <p:nvPr/>
        </p:nvSpPr>
        <p:spPr>
          <a:xfrm>
            <a:off x="1017871" y="1786910"/>
            <a:ext cx="311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–e &lt;var&gt;=value &lt;container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2B392-0893-23FD-9297-6713470935DF}"/>
              </a:ext>
            </a:extLst>
          </p:cNvPr>
          <p:cNvSpPr txBox="1"/>
          <p:nvPr/>
        </p:nvSpPr>
        <p:spPr>
          <a:xfrm>
            <a:off x="1017871" y="2130369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inspect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(to get the env variables for containers)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5D00C-EEA1-F52D-95FA-64E52D152D96}"/>
              </a:ext>
            </a:extLst>
          </p:cNvPr>
          <p:cNvSpPr txBox="1"/>
          <p:nvPr/>
        </p:nvSpPr>
        <p:spPr>
          <a:xfrm>
            <a:off x="1017871" y="1313646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Variable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A5D2B-DC3E-1D7E-6D46-1A38F82AD75A}"/>
              </a:ext>
            </a:extLst>
          </p:cNvPr>
          <p:cNvSpPr txBox="1"/>
          <p:nvPr/>
        </p:nvSpPr>
        <p:spPr>
          <a:xfrm>
            <a:off x="1035335" y="4025773"/>
            <a:ext cx="40034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ENTRYPOINT-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arguments will get appended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CMD- Command line arguments will get replaced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can be used to specify default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7914A-F385-E372-6773-DF9BB64734EA}"/>
              </a:ext>
            </a:extLst>
          </p:cNvPr>
          <p:cNvSpPr txBox="1"/>
          <p:nvPr/>
        </p:nvSpPr>
        <p:spPr>
          <a:xfrm>
            <a:off x="1017871" y="3381349"/>
            <a:ext cx="2799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build –t ubuntu-sleeper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ubuntu-sleeper sleep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9BB85-507D-F8CA-F11D-427CAD6174EB}"/>
              </a:ext>
            </a:extLst>
          </p:cNvPr>
          <p:cNvSpPr txBox="1"/>
          <p:nvPr/>
        </p:nvSpPr>
        <p:spPr>
          <a:xfrm>
            <a:off x="6219190" y="1536728"/>
            <a:ext cx="43678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-d -p 5000:5000 --name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demoRegistry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 tag my-image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push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pulling image from other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/etc/default/docker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DOCKER_OPTS="--config-file=/etc/docker/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daemon.json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/etc/docker/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daemon.json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{"insecure-registries":["192.168.1.2:5000"]}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docker restart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 192.168.1.2:5000/my-image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8918E-E80B-7CA6-54EA-ABA40EC4BF58}"/>
              </a:ext>
            </a:extLst>
          </p:cNvPr>
          <p:cNvSpPr txBox="1"/>
          <p:nvPr/>
        </p:nvSpPr>
        <p:spPr>
          <a:xfrm>
            <a:off x="1017871" y="3017937"/>
            <a:ext cx="1576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Entrypoint vs CMD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F94D9-F5DB-8F40-6190-4B9DA2767873}"/>
              </a:ext>
            </a:extLst>
          </p:cNvPr>
          <p:cNvSpPr txBox="1"/>
          <p:nvPr/>
        </p:nvSpPr>
        <p:spPr>
          <a:xfrm>
            <a:off x="6219190" y="1186746"/>
            <a:ext cx="131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DBF0D-23C9-E116-3442-20E7DE57D336}"/>
              </a:ext>
            </a:extLst>
          </p:cNvPr>
          <p:cNvSpPr txBox="1"/>
          <p:nvPr/>
        </p:nvSpPr>
        <p:spPr>
          <a:xfrm>
            <a:off x="1035335" y="5517908"/>
            <a:ext cx="2158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docker-compose up –build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81AECA-4A1A-FE99-74CD-15412B1A0B79}"/>
              </a:ext>
            </a:extLst>
          </p:cNvPr>
          <p:cNvSpPr txBox="1"/>
          <p:nvPr/>
        </p:nvSpPr>
        <p:spPr>
          <a:xfrm>
            <a:off x="1035335" y="5151804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Rebuilding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A591E-3057-DD7E-6306-31F5BB69CA8F}"/>
              </a:ext>
            </a:extLst>
          </p:cNvPr>
          <p:cNvSpPr txBox="1"/>
          <p:nvPr/>
        </p:nvSpPr>
        <p:spPr>
          <a:xfrm>
            <a:off x="6198923" y="5014476"/>
            <a:ext cx="70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8C3F4-BC57-63BD-76EC-829EEA327075}"/>
              </a:ext>
            </a:extLst>
          </p:cNvPr>
          <p:cNvSpPr txBox="1"/>
          <p:nvPr/>
        </p:nvSpPr>
        <p:spPr>
          <a:xfrm>
            <a:off x="6153150" y="5453992"/>
            <a:ext cx="414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docker-compose up –scale &lt;service name&gt;=&lt;number&gt;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C2B15-531B-AC50-39F9-D80C04116F33}"/>
              </a:ext>
            </a:extLst>
          </p:cNvPr>
          <p:cNvSpPr txBox="1"/>
          <p:nvPr/>
        </p:nvSpPr>
        <p:spPr>
          <a:xfrm>
            <a:off x="172719" y="6111922"/>
            <a:ext cx="10960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https://www.guguweb.com/2019/02/07/how-to-move-docker-data-directory-to-another-location-on-ubuntu/</a:t>
            </a:r>
          </a:p>
        </p:txBody>
      </p:sp>
    </p:spTree>
    <p:extLst>
      <p:ext uri="{BB962C8B-B14F-4D97-AF65-F5344CB8AC3E}">
        <p14:creationId xmlns:p14="http://schemas.microsoft.com/office/powerpoint/2010/main" val="31058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Current Environment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1714889" y="5303520"/>
            <a:ext cx="874776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1714889" y="4653279"/>
            <a:ext cx="874776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Linux VM 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1714889" y="3962399"/>
            <a:ext cx="417791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7C152-5AF3-9D11-508B-413040C1B2E5}"/>
              </a:ext>
            </a:extLst>
          </p:cNvPr>
          <p:cNvSpPr/>
          <p:nvPr/>
        </p:nvSpPr>
        <p:spPr>
          <a:xfrm>
            <a:off x="6219190" y="3947156"/>
            <a:ext cx="417791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54" y="1367465"/>
            <a:ext cx="1031295" cy="8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46" y="1192841"/>
            <a:ext cx="9048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31" y="1221416"/>
            <a:ext cx="17716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9" y="1220465"/>
            <a:ext cx="1876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ED43F-35DB-5423-DA4B-626CF5C7E551}"/>
              </a:ext>
            </a:extLst>
          </p:cNvPr>
          <p:cNvCxnSpPr>
            <a:cxnSpLocks/>
            <a:stCxn id="1032" idx="2"/>
            <a:endCxn id="9" idx="0"/>
          </p:cNvCxnSpPr>
          <p:nvPr/>
        </p:nvCxnSpPr>
        <p:spPr>
          <a:xfrm>
            <a:off x="2865632" y="2468240"/>
            <a:ext cx="938213" cy="14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24B6A-E46A-FB4D-6E55-2863D5461F9C}"/>
              </a:ext>
            </a:extLst>
          </p:cNvPr>
          <p:cNvCxnSpPr>
            <a:stCxn id="1032" idx="2"/>
            <a:endCxn id="8" idx="0"/>
          </p:cNvCxnSpPr>
          <p:nvPr/>
        </p:nvCxnSpPr>
        <p:spPr>
          <a:xfrm>
            <a:off x="2865632" y="2468240"/>
            <a:ext cx="3223137" cy="218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03E42-054F-D2AF-BD7E-2A116F68BCBC}"/>
              </a:ext>
            </a:extLst>
          </p:cNvPr>
          <p:cNvCxnSpPr>
            <a:stCxn id="1032" idx="2"/>
            <a:endCxn id="13" idx="0"/>
          </p:cNvCxnSpPr>
          <p:nvPr/>
        </p:nvCxnSpPr>
        <p:spPr>
          <a:xfrm>
            <a:off x="2865632" y="2468240"/>
            <a:ext cx="5442514" cy="14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16DE5-028D-5690-52FF-FB1E7492C33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803845" y="2242503"/>
            <a:ext cx="1266657" cy="17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FB120C-4A27-AC15-D497-722E1338D60B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070502" y="2242503"/>
            <a:ext cx="3237644" cy="170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B45FD-3734-C341-2CAD-9721331AF6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070502" y="2242503"/>
            <a:ext cx="1018267" cy="241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881AD-6DDE-E4E9-E4D8-12BBBC37A8E2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070502" y="2242503"/>
            <a:ext cx="1018267" cy="306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D1FB7F-AE38-0A2F-F5F8-C94ECFC42FB5}"/>
              </a:ext>
            </a:extLst>
          </p:cNvPr>
          <p:cNvCxnSpPr>
            <a:stCxn id="1028" idx="2"/>
            <a:endCxn id="9" idx="0"/>
          </p:cNvCxnSpPr>
          <p:nvPr/>
        </p:nvCxnSpPr>
        <p:spPr>
          <a:xfrm flipH="1">
            <a:off x="3803845" y="2402516"/>
            <a:ext cx="3491739" cy="15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3E2ED-2BF0-1B1D-55BA-BE8FF4BB29FD}"/>
              </a:ext>
            </a:extLst>
          </p:cNvPr>
          <p:cNvCxnSpPr>
            <a:stCxn id="1028" idx="2"/>
            <a:endCxn id="13" idx="0"/>
          </p:cNvCxnSpPr>
          <p:nvPr/>
        </p:nvCxnSpPr>
        <p:spPr>
          <a:xfrm>
            <a:off x="7295584" y="2402516"/>
            <a:ext cx="1012562" cy="15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BB1EFE-156F-E82E-62F7-BE5F2B79E9D1}"/>
              </a:ext>
            </a:extLst>
          </p:cNvPr>
          <p:cNvCxnSpPr>
            <a:stCxn id="1028" idx="2"/>
            <a:endCxn id="8" idx="0"/>
          </p:cNvCxnSpPr>
          <p:nvPr/>
        </p:nvCxnSpPr>
        <p:spPr>
          <a:xfrm flipH="1">
            <a:off x="6088769" y="2402516"/>
            <a:ext cx="1206815" cy="2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3FAEA4-97F7-8E92-4B7A-E368F01C2F73}"/>
              </a:ext>
            </a:extLst>
          </p:cNvPr>
          <p:cNvCxnSpPr>
            <a:stCxn id="1028" idx="2"/>
            <a:endCxn id="3" idx="0"/>
          </p:cNvCxnSpPr>
          <p:nvPr/>
        </p:nvCxnSpPr>
        <p:spPr>
          <a:xfrm flipH="1">
            <a:off x="6088769" y="2402516"/>
            <a:ext cx="1206815" cy="290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CA8CB6-7F98-B18E-9B31-EB6AD7045F62}"/>
              </a:ext>
            </a:extLst>
          </p:cNvPr>
          <p:cNvCxnSpPr>
            <a:stCxn id="1030" idx="2"/>
            <a:endCxn id="9" idx="0"/>
          </p:cNvCxnSpPr>
          <p:nvPr/>
        </p:nvCxnSpPr>
        <p:spPr>
          <a:xfrm flipH="1">
            <a:off x="3803845" y="2402516"/>
            <a:ext cx="5574911" cy="15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B413-5C4E-9ADB-80DC-C6A0A4DDD8CE}"/>
              </a:ext>
            </a:extLst>
          </p:cNvPr>
          <p:cNvCxnSpPr>
            <a:stCxn id="1030" idx="2"/>
            <a:endCxn id="13" idx="0"/>
          </p:cNvCxnSpPr>
          <p:nvPr/>
        </p:nvCxnSpPr>
        <p:spPr>
          <a:xfrm flipH="1">
            <a:off x="8308146" y="2402516"/>
            <a:ext cx="1070610" cy="15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D7B483-3916-232E-F41E-DBA93AB167D0}"/>
              </a:ext>
            </a:extLst>
          </p:cNvPr>
          <p:cNvCxnSpPr>
            <a:stCxn id="1030" idx="2"/>
            <a:endCxn id="8" idx="0"/>
          </p:cNvCxnSpPr>
          <p:nvPr/>
        </p:nvCxnSpPr>
        <p:spPr>
          <a:xfrm flipH="1">
            <a:off x="6088769" y="2402516"/>
            <a:ext cx="3289987" cy="2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CFF320-C481-51DE-6E3A-A1C147758492}"/>
              </a:ext>
            </a:extLst>
          </p:cNvPr>
          <p:cNvCxnSpPr>
            <a:stCxn id="1030" idx="2"/>
            <a:endCxn id="3" idx="0"/>
          </p:cNvCxnSpPr>
          <p:nvPr/>
        </p:nvCxnSpPr>
        <p:spPr>
          <a:xfrm flipH="1">
            <a:off x="6088769" y="2402516"/>
            <a:ext cx="3289987" cy="290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2CF19-28D6-937C-962B-431853594415}"/>
              </a:ext>
            </a:extLst>
          </p:cNvPr>
          <p:cNvCxnSpPr>
            <a:stCxn id="1032" idx="2"/>
            <a:endCxn id="3" idx="0"/>
          </p:cNvCxnSpPr>
          <p:nvPr/>
        </p:nvCxnSpPr>
        <p:spPr>
          <a:xfrm>
            <a:off x="2865632" y="2468240"/>
            <a:ext cx="3223137" cy="28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Containers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ntermodal container - Wikipedia">
            <a:extLst>
              <a:ext uri="{FF2B5EF4-FFF2-40B4-BE49-F238E27FC236}">
                <a16:creationId xmlns:a16="http://schemas.microsoft.com/office/drawing/2014/main" id="{B9E6F158-3712-CE39-A402-5BBA3EE8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9" y="1323351"/>
            <a:ext cx="1913773" cy="14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 Beginner-Friendly Introduction to Containers, VMs and Docker">
            <a:extLst>
              <a:ext uri="{FF2B5EF4-FFF2-40B4-BE49-F238E27FC236}">
                <a16:creationId xmlns:a16="http://schemas.microsoft.com/office/drawing/2014/main" id="{2A5B0DBF-9A84-915E-C656-6F218EDE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94" y="3703509"/>
            <a:ext cx="3339699" cy="18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Using containers? What's hidden in your container images? | Synopsys">
            <a:extLst>
              <a:ext uri="{FF2B5EF4-FFF2-40B4-BE49-F238E27FC236}">
                <a16:creationId xmlns:a16="http://schemas.microsoft.com/office/drawing/2014/main" id="{0AD3C687-E0B1-C536-E19E-080BB540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14" y="1330013"/>
            <a:ext cx="362998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irect container train between China and Ukraine | RailFreight.com">
            <a:extLst>
              <a:ext uri="{FF2B5EF4-FFF2-40B4-BE49-F238E27FC236}">
                <a16:creationId xmlns:a16="http://schemas.microsoft.com/office/drawing/2014/main" id="{E4F2CD09-A0A0-B742-26CC-8C81C7FA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18" y="129420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First container train for Bangladesh flagged off">
            <a:extLst>
              <a:ext uri="{FF2B5EF4-FFF2-40B4-BE49-F238E27FC236}">
                <a16:creationId xmlns:a16="http://schemas.microsoft.com/office/drawing/2014/main" id="{908AB935-7520-9C71-0234-51FED28B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79157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ontainer handler loading truck port terminal Stock Footage Video (100%  Royalty-free) 9619802 | Shutterstock">
            <a:extLst>
              <a:ext uri="{FF2B5EF4-FFF2-40B4-BE49-F238E27FC236}">
                <a16:creationId xmlns:a16="http://schemas.microsoft.com/office/drawing/2014/main" id="{13042752-3521-CE30-43EE-0639D882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70" y="132335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Watch Inside the Journey of a Shipping Container (And Why the Supply Chain  Is So Backed Up) | Currents | WIRED">
            <a:extLst>
              <a:ext uri="{FF2B5EF4-FFF2-40B4-BE49-F238E27FC236}">
                <a16:creationId xmlns:a16="http://schemas.microsoft.com/office/drawing/2014/main" id="{CE51407B-51E5-02E0-46D9-A92B6E41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90" y="3618696"/>
            <a:ext cx="3642598" cy="203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Why Containers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372981" y="5270183"/>
            <a:ext cx="69779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372982" y="4619942"/>
            <a:ext cx="69779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372982" y="3929062"/>
            <a:ext cx="359576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7C152-5AF3-9D11-508B-413040C1B2E5}"/>
              </a:ext>
            </a:extLst>
          </p:cNvPr>
          <p:cNvSpPr/>
          <p:nvPr/>
        </p:nvSpPr>
        <p:spPr>
          <a:xfrm>
            <a:off x="4295141" y="3913819"/>
            <a:ext cx="305580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00" y="1395403"/>
            <a:ext cx="1031295" cy="8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98" y="1235708"/>
            <a:ext cx="9048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90" y="1229188"/>
            <a:ext cx="17716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r="7184"/>
          <a:stretch/>
        </p:blipFill>
        <p:spPr bwMode="auto">
          <a:xfrm>
            <a:off x="290777" y="1188080"/>
            <a:ext cx="1564004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ED43F-35DB-5423-DA4B-626CF5C7E551}"/>
              </a:ext>
            </a:extLst>
          </p:cNvPr>
          <p:cNvCxnSpPr>
            <a:cxnSpLocks/>
            <a:stCxn id="1032" idx="2"/>
            <a:endCxn id="9" idx="0"/>
          </p:cNvCxnSpPr>
          <p:nvPr/>
        </p:nvCxnSpPr>
        <p:spPr>
          <a:xfrm>
            <a:off x="1072779" y="2435855"/>
            <a:ext cx="1098087" cy="149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24B6A-E46A-FB4D-6E55-2863D5461F9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>
            <a:off x="1072779" y="2435855"/>
            <a:ext cx="2789182" cy="218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03E42-054F-D2AF-BD7E-2A116F68BCBC}"/>
              </a:ext>
            </a:extLst>
          </p:cNvPr>
          <p:cNvCxnSpPr>
            <a:cxnSpLocks/>
            <a:stCxn id="1032" idx="2"/>
            <a:endCxn id="13" idx="0"/>
          </p:cNvCxnSpPr>
          <p:nvPr/>
        </p:nvCxnSpPr>
        <p:spPr>
          <a:xfrm>
            <a:off x="1072779" y="2435855"/>
            <a:ext cx="4750262" cy="147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16DE5-028D-5690-52FF-FB1E7492C33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170866" y="2270441"/>
            <a:ext cx="458682" cy="165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FB120C-4A27-AC15-D497-722E1338D60B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629548" y="2270441"/>
            <a:ext cx="3193493" cy="164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B45FD-3734-C341-2CAD-9721331AF6D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29548" y="2270441"/>
            <a:ext cx="1232413" cy="2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881AD-6DDE-E4E9-E4D8-12BBBC37A8E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629548" y="2270441"/>
            <a:ext cx="1232412" cy="299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D1FB7F-AE38-0A2F-F5F8-C94ECFC42FB5}"/>
              </a:ext>
            </a:extLst>
          </p:cNvPr>
          <p:cNvCxnSpPr>
            <a:cxnSpLocks/>
            <a:stCxn id="1028" idx="2"/>
            <a:endCxn id="9" idx="0"/>
          </p:cNvCxnSpPr>
          <p:nvPr/>
        </p:nvCxnSpPr>
        <p:spPr>
          <a:xfrm flipH="1">
            <a:off x="2170866" y="2445383"/>
            <a:ext cx="2266870" cy="14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3E2ED-2BF0-1B1D-55BA-BE8FF4BB29FD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4437736" y="2445383"/>
            <a:ext cx="1385305" cy="1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BB1EFE-156F-E82E-62F7-BE5F2B79E9D1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 flipH="1">
            <a:off x="3861961" y="2445383"/>
            <a:ext cx="575775" cy="217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3FAEA4-97F7-8E92-4B7A-E368F01C2F73}"/>
              </a:ext>
            </a:extLst>
          </p:cNvPr>
          <p:cNvCxnSpPr>
            <a:cxnSpLocks/>
            <a:stCxn id="1028" idx="2"/>
            <a:endCxn id="3" idx="0"/>
          </p:cNvCxnSpPr>
          <p:nvPr/>
        </p:nvCxnSpPr>
        <p:spPr>
          <a:xfrm flipH="1">
            <a:off x="3861960" y="2445383"/>
            <a:ext cx="575776" cy="282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CA8CB6-7F98-B18E-9B31-EB6AD7045F62}"/>
              </a:ext>
            </a:extLst>
          </p:cNvPr>
          <p:cNvCxnSpPr>
            <a:cxnSpLocks/>
            <a:stCxn id="1030" idx="2"/>
            <a:endCxn id="9" idx="0"/>
          </p:cNvCxnSpPr>
          <p:nvPr/>
        </p:nvCxnSpPr>
        <p:spPr>
          <a:xfrm flipH="1">
            <a:off x="2170866" y="2410288"/>
            <a:ext cx="4294249" cy="15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B413-5C4E-9ADB-80DC-C6A0A4DDD8CE}"/>
              </a:ext>
            </a:extLst>
          </p:cNvPr>
          <p:cNvCxnSpPr>
            <a:cxnSpLocks/>
            <a:stCxn id="1030" idx="2"/>
            <a:endCxn id="13" idx="0"/>
          </p:cNvCxnSpPr>
          <p:nvPr/>
        </p:nvCxnSpPr>
        <p:spPr>
          <a:xfrm flipH="1">
            <a:off x="5823041" y="2410288"/>
            <a:ext cx="642074" cy="150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D7B483-3916-232E-F41E-DBA93AB167D0}"/>
              </a:ext>
            </a:extLst>
          </p:cNvPr>
          <p:cNvCxnSpPr>
            <a:cxnSpLocks/>
            <a:stCxn id="1030" idx="2"/>
            <a:endCxn id="8" idx="0"/>
          </p:cNvCxnSpPr>
          <p:nvPr/>
        </p:nvCxnSpPr>
        <p:spPr>
          <a:xfrm flipH="1">
            <a:off x="3861961" y="2410288"/>
            <a:ext cx="2603154" cy="22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CFF320-C481-51DE-6E3A-A1C147758492}"/>
              </a:ext>
            </a:extLst>
          </p:cNvPr>
          <p:cNvCxnSpPr>
            <a:cxnSpLocks/>
            <a:stCxn id="1030" idx="2"/>
            <a:endCxn id="3" idx="0"/>
          </p:cNvCxnSpPr>
          <p:nvPr/>
        </p:nvCxnSpPr>
        <p:spPr>
          <a:xfrm flipH="1">
            <a:off x="3861960" y="2410288"/>
            <a:ext cx="2603155" cy="285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2CF19-28D6-937C-962B-431853594415}"/>
              </a:ext>
            </a:extLst>
          </p:cNvPr>
          <p:cNvCxnSpPr>
            <a:cxnSpLocks/>
            <a:stCxn id="1032" idx="2"/>
            <a:endCxn id="3" idx="0"/>
          </p:cNvCxnSpPr>
          <p:nvPr/>
        </p:nvCxnSpPr>
        <p:spPr>
          <a:xfrm>
            <a:off x="1072779" y="2435855"/>
            <a:ext cx="2789181" cy="283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77B02DB-012A-8852-5977-872F121C033F}"/>
              </a:ext>
            </a:extLst>
          </p:cNvPr>
          <p:cNvSpPr txBox="1"/>
          <p:nvPr/>
        </p:nvSpPr>
        <p:spPr>
          <a:xfrm>
            <a:off x="6522838" y="2499586"/>
            <a:ext cx="578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Compatibility with underlying 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Compatibility with lib &amp; dependencies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(as different service requires different versions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Env setup will be same across users</a:t>
            </a:r>
          </a:p>
        </p:txBody>
      </p:sp>
    </p:spTree>
    <p:extLst>
      <p:ext uri="{BB962C8B-B14F-4D97-AF65-F5344CB8AC3E}">
        <p14:creationId xmlns:p14="http://schemas.microsoft.com/office/powerpoint/2010/main" val="31861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465E94-9710-702C-A749-C615619F4354}"/>
              </a:ext>
            </a:extLst>
          </p:cNvPr>
          <p:cNvSpPr/>
          <p:nvPr/>
        </p:nvSpPr>
        <p:spPr>
          <a:xfrm>
            <a:off x="2583474" y="112847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2610238" y="5428647"/>
            <a:ext cx="6919465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2610238" y="4778406"/>
            <a:ext cx="6919465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2706492" y="3433007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14" y="1389628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580" y="1267206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82" y="1180821"/>
            <a:ext cx="1415281" cy="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3496019" y="1369470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D4177E1-75AD-EB35-0756-E41F908E0CC4}"/>
              </a:ext>
            </a:extLst>
          </p:cNvPr>
          <p:cNvSpPr/>
          <p:nvPr/>
        </p:nvSpPr>
        <p:spPr>
          <a:xfrm>
            <a:off x="3789857" y="3433007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0A9219-504D-FB98-7EA9-79B4757DA7E5}"/>
              </a:ext>
            </a:extLst>
          </p:cNvPr>
          <p:cNvSpPr/>
          <p:nvPr/>
        </p:nvSpPr>
        <p:spPr>
          <a:xfrm>
            <a:off x="2617470" y="4113795"/>
            <a:ext cx="69194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6B0283-ACEC-9E51-04EF-FC79D2B9C71C}"/>
              </a:ext>
            </a:extLst>
          </p:cNvPr>
          <p:cNvSpPr/>
          <p:nvPr/>
        </p:nvSpPr>
        <p:spPr>
          <a:xfrm>
            <a:off x="4950337" y="112813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65B83A-EA0B-1451-9E37-57935D564902}"/>
              </a:ext>
            </a:extLst>
          </p:cNvPr>
          <p:cNvSpPr/>
          <p:nvPr/>
        </p:nvSpPr>
        <p:spPr>
          <a:xfrm>
            <a:off x="5073355" y="3449520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4632F8-6262-2F77-6A2B-61DA49363F80}"/>
              </a:ext>
            </a:extLst>
          </p:cNvPr>
          <p:cNvSpPr/>
          <p:nvPr/>
        </p:nvSpPr>
        <p:spPr>
          <a:xfrm>
            <a:off x="6156720" y="3449520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217947-251C-06FD-D364-91B41A5E7E18}"/>
              </a:ext>
            </a:extLst>
          </p:cNvPr>
          <p:cNvSpPr/>
          <p:nvPr/>
        </p:nvSpPr>
        <p:spPr>
          <a:xfrm>
            <a:off x="7317200" y="1148457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E2F65F-A164-C463-64F9-318829CCF3BC}"/>
              </a:ext>
            </a:extLst>
          </p:cNvPr>
          <p:cNvSpPr/>
          <p:nvPr/>
        </p:nvSpPr>
        <p:spPr>
          <a:xfrm>
            <a:off x="7440218" y="3446203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0B7A92-799F-0CAC-B65B-90D850CD462A}"/>
              </a:ext>
            </a:extLst>
          </p:cNvPr>
          <p:cNvSpPr/>
          <p:nvPr/>
        </p:nvSpPr>
        <p:spPr>
          <a:xfrm>
            <a:off x="8523583" y="3446203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CBD7C-3611-A948-D14F-1B88DB5EE4B4}"/>
              </a:ext>
            </a:extLst>
          </p:cNvPr>
          <p:cNvSpPr/>
          <p:nvPr/>
        </p:nvSpPr>
        <p:spPr>
          <a:xfrm>
            <a:off x="3065148" y="2143924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D38E46-1ABD-144A-C318-04230157B23A}"/>
              </a:ext>
            </a:extLst>
          </p:cNvPr>
          <p:cNvSpPr/>
          <p:nvPr/>
        </p:nvSpPr>
        <p:spPr>
          <a:xfrm>
            <a:off x="3065734" y="254935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5B6EF0-55AC-B8E5-6F56-E4CF91A7CABF}"/>
              </a:ext>
            </a:extLst>
          </p:cNvPr>
          <p:cNvSpPr/>
          <p:nvPr/>
        </p:nvSpPr>
        <p:spPr>
          <a:xfrm>
            <a:off x="3065734" y="294918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7258BE-78C2-4E8A-F81A-91C0E5F3A0F0}"/>
              </a:ext>
            </a:extLst>
          </p:cNvPr>
          <p:cNvSpPr/>
          <p:nvPr/>
        </p:nvSpPr>
        <p:spPr>
          <a:xfrm>
            <a:off x="5474752" y="215224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56CBB6-0E29-8CCD-977D-EDDB575467C1}"/>
              </a:ext>
            </a:extLst>
          </p:cNvPr>
          <p:cNvSpPr/>
          <p:nvPr/>
        </p:nvSpPr>
        <p:spPr>
          <a:xfrm>
            <a:off x="5475338" y="2557669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E56F52-AD0D-92B1-476E-50190AB9BCF6}"/>
              </a:ext>
            </a:extLst>
          </p:cNvPr>
          <p:cNvSpPr/>
          <p:nvPr/>
        </p:nvSpPr>
        <p:spPr>
          <a:xfrm>
            <a:off x="5475338" y="2957499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B72BF9-F4AB-AA58-13B6-40ECD1A700F2}"/>
              </a:ext>
            </a:extLst>
          </p:cNvPr>
          <p:cNvSpPr/>
          <p:nvPr/>
        </p:nvSpPr>
        <p:spPr>
          <a:xfrm>
            <a:off x="7827343" y="206503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4857EE-DECB-3BAD-0246-FC1355096D65}"/>
              </a:ext>
            </a:extLst>
          </p:cNvPr>
          <p:cNvSpPr/>
          <p:nvPr/>
        </p:nvSpPr>
        <p:spPr>
          <a:xfrm>
            <a:off x="7827929" y="247046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05BF8C-7DD1-8638-B050-9D36459982C0}"/>
              </a:ext>
            </a:extLst>
          </p:cNvPr>
          <p:cNvSpPr/>
          <p:nvPr/>
        </p:nvSpPr>
        <p:spPr>
          <a:xfrm>
            <a:off x="7827929" y="28702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77" name="Picture 2" descr="Containerised Bioinformatics">
            <a:extLst>
              <a:ext uri="{FF2B5EF4-FFF2-40B4-BE49-F238E27FC236}">
                <a16:creationId xmlns:a16="http://schemas.microsoft.com/office/drawing/2014/main" id="{1F0E1110-F176-FD65-B4EF-A19283B4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48" y="1241002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ontainerised Bioinformatics">
            <a:extLst>
              <a:ext uri="{FF2B5EF4-FFF2-40B4-BE49-F238E27FC236}">
                <a16:creationId xmlns:a16="http://schemas.microsoft.com/office/drawing/2014/main" id="{BA88979F-F99F-C89C-5125-1A010B03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11" y="1292373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ontainerised Bioinformatics">
            <a:extLst>
              <a:ext uri="{FF2B5EF4-FFF2-40B4-BE49-F238E27FC236}">
                <a16:creationId xmlns:a16="http://schemas.microsoft.com/office/drawing/2014/main" id="{BC04D1F8-4D8E-834C-09E9-0DEC99DC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81" y="1217973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32" grpId="0" animBg="1"/>
      <p:bldP spid="45" grpId="0" animBg="1"/>
      <p:bldP spid="47" grpId="0" animBg="1"/>
      <p:bldP spid="48" grpId="0" animBg="1"/>
      <p:bldP spid="50" grpId="0" animBg="1"/>
      <p:bldP spid="56" grpId="0" animBg="1"/>
      <p:bldP spid="57" grpId="0" animBg="1"/>
      <p:bldP spid="59" grpId="0" animBg="1"/>
      <p:bldP spid="7" grpId="0" animBg="1"/>
      <p:bldP spid="60" grpId="0" animBg="1"/>
      <p:bldP spid="61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(Sharing the kernel)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3D3E52-F396-B1A4-75E7-5AFBF2094A75}"/>
              </a:ext>
            </a:extLst>
          </p:cNvPr>
          <p:cNvSpPr/>
          <p:nvPr/>
        </p:nvSpPr>
        <p:spPr>
          <a:xfrm>
            <a:off x="1688124" y="131135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5E6E6-8666-D8AA-343D-F69FFB6E0233}"/>
              </a:ext>
            </a:extLst>
          </p:cNvPr>
          <p:cNvSpPr/>
          <p:nvPr/>
        </p:nvSpPr>
        <p:spPr>
          <a:xfrm>
            <a:off x="1617045" y="4708968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 Kernel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F06F0-D332-00AC-C610-AF5624C611A6}"/>
              </a:ext>
            </a:extLst>
          </p:cNvPr>
          <p:cNvSpPr/>
          <p:nvPr/>
        </p:nvSpPr>
        <p:spPr>
          <a:xfrm>
            <a:off x="4054987" y="131101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B6C1E-0175-B522-794B-98156A9124FD}"/>
              </a:ext>
            </a:extLst>
          </p:cNvPr>
          <p:cNvSpPr/>
          <p:nvPr/>
        </p:nvSpPr>
        <p:spPr>
          <a:xfrm>
            <a:off x="6439553" y="1296984"/>
            <a:ext cx="2219733" cy="2829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EAF93C-C164-97FE-8984-5FBFC879451D}"/>
              </a:ext>
            </a:extLst>
          </p:cNvPr>
          <p:cNvSpPr/>
          <p:nvPr/>
        </p:nvSpPr>
        <p:spPr>
          <a:xfrm>
            <a:off x="8806416" y="1322836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8E045-22EC-75F5-7D9D-9A0942F7ED56}"/>
              </a:ext>
            </a:extLst>
          </p:cNvPr>
          <p:cNvSpPr/>
          <p:nvPr/>
        </p:nvSpPr>
        <p:spPr>
          <a:xfrm>
            <a:off x="4564202" y="32459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0" name="Picture 2" descr="Ubuntu - Free logo icons">
            <a:extLst>
              <a:ext uri="{FF2B5EF4-FFF2-40B4-BE49-F238E27FC236}">
                <a16:creationId xmlns:a16="http://schemas.microsoft.com/office/drawing/2014/main" id="{C6889DBB-BC83-DD89-F118-9D7467C9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15" y="1625264"/>
            <a:ext cx="830973" cy="8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D9D880-7331-3C2F-A46C-D62FEF0B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62" y="1625265"/>
            <a:ext cx="873003" cy="8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ntos Icon in SuperTiny">
            <a:extLst>
              <a:ext uri="{FF2B5EF4-FFF2-40B4-BE49-F238E27FC236}">
                <a16:creationId xmlns:a16="http://schemas.microsoft.com/office/drawing/2014/main" id="{6EE543F6-EAE3-A805-6152-FE1AA20A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75" y="1654334"/>
            <a:ext cx="873004" cy="8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F5CEE04-A019-74B5-9B18-50BD8CE099FB}"/>
              </a:ext>
            </a:extLst>
          </p:cNvPr>
          <p:cNvSpPr/>
          <p:nvPr/>
        </p:nvSpPr>
        <p:spPr>
          <a:xfrm>
            <a:off x="2169175" y="324599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3186A0-63E9-2B56-A65E-7A95CEA68DC6}"/>
              </a:ext>
            </a:extLst>
          </p:cNvPr>
          <p:cNvSpPr/>
          <p:nvPr/>
        </p:nvSpPr>
        <p:spPr>
          <a:xfrm>
            <a:off x="9408423" y="3247146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22DB0-D782-3622-03ED-66A9B97531F9}"/>
              </a:ext>
            </a:extLst>
          </p:cNvPr>
          <p:cNvSpPr/>
          <p:nvPr/>
        </p:nvSpPr>
        <p:spPr>
          <a:xfrm>
            <a:off x="7013396" y="324714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6" name="Picture 8" descr="Open suse, opensuse icon - Free download on Iconfinder">
            <a:extLst>
              <a:ext uri="{FF2B5EF4-FFF2-40B4-BE49-F238E27FC236}">
                <a16:creationId xmlns:a16="http://schemas.microsoft.com/office/drawing/2014/main" id="{2B5BEAFE-14CF-2D31-F0BB-9869A746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37" y="1654334"/>
            <a:ext cx="1021765" cy="10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62E5-0EB6-EA52-F02E-55C3548218B5}"/>
              </a:ext>
            </a:extLst>
          </p:cNvPr>
          <p:cNvSpPr txBox="1"/>
          <p:nvPr/>
        </p:nvSpPr>
        <p:spPr>
          <a:xfrm>
            <a:off x="2319003" y="2741979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8A3F7-0B64-41D8-9205-3B128B0599B7}"/>
              </a:ext>
            </a:extLst>
          </p:cNvPr>
          <p:cNvSpPr txBox="1"/>
          <p:nvPr/>
        </p:nvSpPr>
        <p:spPr>
          <a:xfrm>
            <a:off x="4610566" y="2731360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Ubuntu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4D16D-F156-DE52-76B3-E7180BFDE290}"/>
              </a:ext>
            </a:extLst>
          </p:cNvPr>
          <p:cNvSpPr txBox="1"/>
          <p:nvPr/>
        </p:nvSpPr>
        <p:spPr>
          <a:xfrm>
            <a:off x="9717980" y="2745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8A88F1-9FBE-2624-E264-95A267AFE1CC}"/>
              </a:ext>
            </a:extLst>
          </p:cNvPr>
          <p:cNvSpPr txBox="1"/>
          <p:nvPr/>
        </p:nvSpPr>
        <p:spPr>
          <a:xfrm>
            <a:off x="7247587" y="2730366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Fedora</a:t>
            </a:r>
          </a:p>
        </p:txBody>
      </p:sp>
    </p:spTree>
    <p:extLst>
      <p:ext uri="{BB962C8B-B14F-4D97-AF65-F5344CB8AC3E}">
        <p14:creationId xmlns:p14="http://schemas.microsoft.com/office/powerpoint/2010/main" val="189549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(Sharing the kernel)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3D3E52-F396-B1A4-75E7-5AFBF2094A75}"/>
              </a:ext>
            </a:extLst>
          </p:cNvPr>
          <p:cNvSpPr/>
          <p:nvPr/>
        </p:nvSpPr>
        <p:spPr>
          <a:xfrm>
            <a:off x="1688124" y="131135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5E6E6-8666-D8AA-343D-F69FFB6E0233}"/>
              </a:ext>
            </a:extLst>
          </p:cNvPr>
          <p:cNvSpPr/>
          <p:nvPr/>
        </p:nvSpPr>
        <p:spPr>
          <a:xfrm>
            <a:off x="1688124" y="5150330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OS- Centos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F06F0-D332-00AC-C610-AF5624C611A6}"/>
              </a:ext>
            </a:extLst>
          </p:cNvPr>
          <p:cNvSpPr/>
          <p:nvPr/>
        </p:nvSpPr>
        <p:spPr>
          <a:xfrm>
            <a:off x="4054987" y="131101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B6C1E-0175-B522-794B-98156A9124FD}"/>
              </a:ext>
            </a:extLst>
          </p:cNvPr>
          <p:cNvSpPr/>
          <p:nvPr/>
        </p:nvSpPr>
        <p:spPr>
          <a:xfrm>
            <a:off x="6439553" y="1296984"/>
            <a:ext cx="2219733" cy="2829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EAF93C-C164-97FE-8984-5FBFC879451D}"/>
              </a:ext>
            </a:extLst>
          </p:cNvPr>
          <p:cNvSpPr/>
          <p:nvPr/>
        </p:nvSpPr>
        <p:spPr>
          <a:xfrm>
            <a:off x="8806416" y="1322836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8E045-22EC-75F5-7D9D-9A0942F7ED56}"/>
              </a:ext>
            </a:extLst>
          </p:cNvPr>
          <p:cNvSpPr/>
          <p:nvPr/>
        </p:nvSpPr>
        <p:spPr>
          <a:xfrm>
            <a:off x="4564202" y="32459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0" name="Picture 2" descr="Ubuntu - Free logo icons">
            <a:extLst>
              <a:ext uri="{FF2B5EF4-FFF2-40B4-BE49-F238E27FC236}">
                <a16:creationId xmlns:a16="http://schemas.microsoft.com/office/drawing/2014/main" id="{C6889DBB-BC83-DD89-F118-9D7467C9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53" y="1772070"/>
            <a:ext cx="492294" cy="4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D9D880-7331-3C2F-A46C-D62FEF0B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9" y="1772070"/>
            <a:ext cx="578926" cy="5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ntos Icon in SuperTiny">
            <a:extLst>
              <a:ext uri="{FF2B5EF4-FFF2-40B4-BE49-F238E27FC236}">
                <a16:creationId xmlns:a16="http://schemas.microsoft.com/office/drawing/2014/main" id="{6EE543F6-EAE3-A805-6152-FE1AA20A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46" y="1721858"/>
            <a:ext cx="551080" cy="55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F5CEE04-A019-74B5-9B18-50BD8CE099FB}"/>
              </a:ext>
            </a:extLst>
          </p:cNvPr>
          <p:cNvSpPr/>
          <p:nvPr/>
        </p:nvSpPr>
        <p:spPr>
          <a:xfrm>
            <a:off x="2169175" y="324599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3186A0-63E9-2B56-A65E-7A95CEA68DC6}"/>
              </a:ext>
            </a:extLst>
          </p:cNvPr>
          <p:cNvSpPr/>
          <p:nvPr/>
        </p:nvSpPr>
        <p:spPr>
          <a:xfrm>
            <a:off x="9408423" y="3247146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22DB0-D782-3622-03ED-66A9B97531F9}"/>
              </a:ext>
            </a:extLst>
          </p:cNvPr>
          <p:cNvSpPr/>
          <p:nvPr/>
        </p:nvSpPr>
        <p:spPr>
          <a:xfrm>
            <a:off x="7013396" y="324714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6" name="Picture 8" descr="Open suse, opensuse icon - Free download on Iconfinder">
            <a:extLst>
              <a:ext uri="{FF2B5EF4-FFF2-40B4-BE49-F238E27FC236}">
                <a16:creationId xmlns:a16="http://schemas.microsoft.com/office/drawing/2014/main" id="{2B5BEAFE-14CF-2D31-F0BB-9869A746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001" y="1687148"/>
            <a:ext cx="763210" cy="76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62E5-0EB6-EA52-F02E-55C3548218B5}"/>
              </a:ext>
            </a:extLst>
          </p:cNvPr>
          <p:cNvSpPr txBox="1"/>
          <p:nvPr/>
        </p:nvSpPr>
        <p:spPr>
          <a:xfrm>
            <a:off x="2319003" y="2741979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8A3F7-0B64-41D8-9205-3B128B0599B7}"/>
              </a:ext>
            </a:extLst>
          </p:cNvPr>
          <p:cNvSpPr txBox="1"/>
          <p:nvPr/>
        </p:nvSpPr>
        <p:spPr>
          <a:xfrm>
            <a:off x="4610566" y="2731360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Ubuntu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4D16D-F156-DE52-76B3-E7180BFDE290}"/>
              </a:ext>
            </a:extLst>
          </p:cNvPr>
          <p:cNvSpPr txBox="1"/>
          <p:nvPr/>
        </p:nvSpPr>
        <p:spPr>
          <a:xfrm>
            <a:off x="9717980" y="2745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8A88F1-9FBE-2624-E264-95A267AFE1CC}"/>
              </a:ext>
            </a:extLst>
          </p:cNvPr>
          <p:cNvSpPr txBox="1"/>
          <p:nvPr/>
        </p:nvSpPr>
        <p:spPr>
          <a:xfrm>
            <a:off x="7247587" y="2730366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Fedora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1E4F75-F664-1EB5-2845-948D1E77D309}"/>
              </a:ext>
            </a:extLst>
          </p:cNvPr>
          <p:cNvSpPr/>
          <p:nvPr/>
        </p:nvSpPr>
        <p:spPr>
          <a:xfrm>
            <a:off x="1688124" y="4505768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pic>
        <p:nvPicPr>
          <p:cNvPr id="4098" name="Picture 2" descr="Containerised Bioinformatics">
            <a:extLst>
              <a:ext uri="{FF2B5EF4-FFF2-40B4-BE49-F238E27FC236}">
                <a16:creationId xmlns:a16="http://schemas.microsoft.com/office/drawing/2014/main" id="{94F84130-D7BA-FA69-A608-B873E0D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79" y="1551231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tainerised Bioinformatics">
            <a:extLst>
              <a:ext uri="{FF2B5EF4-FFF2-40B4-BE49-F238E27FC236}">
                <a16:creationId xmlns:a16="http://schemas.microsoft.com/office/drawing/2014/main" id="{DBF81913-F9EE-9878-FDAD-80E5B057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36" y="1586330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tainerised Bioinformatics">
            <a:extLst>
              <a:ext uri="{FF2B5EF4-FFF2-40B4-BE49-F238E27FC236}">
                <a16:creationId xmlns:a16="http://schemas.microsoft.com/office/drawing/2014/main" id="{02475471-C0FE-5BEC-8D0C-8CB4884F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65" y="1602002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ntainerised Bioinformatics">
            <a:extLst>
              <a:ext uri="{FF2B5EF4-FFF2-40B4-BE49-F238E27FC236}">
                <a16:creationId xmlns:a16="http://schemas.microsoft.com/office/drawing/2014/main" id="{60242990-4AEE-3DFA-A9FF-CD30B4EC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7" y="1618687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9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vs VMs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C8B78-E059-7B98-9829-7D3F154B30DA}"/>
              </a:ext>
            </a:extLst>
          </p:cNvPr>
          <p:cNvSpPr/>
          <p:nvPr/>
        </p:nvSpPr>
        <p:spPr>
          <a:xfrm>
            <a:off x="6048367" y="1112073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0E23DC-8FD7-DE56-17C1-5C3A7FB5A4C2}"/>
              </a:ext>
            </a:extLst>
          </p:cNvPr>
          <p:cNvSpPr/>
          <p:nvPr/>
        </p:nvSpPr>
        <p:spPr>
          <a:xfrm>
            <a:off x="6075132" y="5412246"/>
            <a:ext cx="459040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EDF09-3FF6-D41C-8409-03540A519EF2}"/>
              </a:ext>
            </a:extLst>
          </p:cNvPr>
          <p:cNvSpPr/>
          <p:nvPr/>
        </p:nvSpPr>
        <p:spPr>
          <a:xfrm>
            <a:off x="6112937" y="4762005"/>
            <a:ext cx="4552602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14E5D4-3A66-5220-B7D2-DB28717EE975}"/>
              </a:ext>
            </a:extLst>
          </p:cNvPr>
          <p:cNvSpPr/>
          <p:nvPr/>
        </p:nvSpPr>
        <p:spPr>
          <a:xfrm>
            <a:off x="6171385" y="3416606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pic>
        <p:nvPicPr>
          <p:cNvPr id="35" name="Picture 2" descr="Image result for gunicorn logo">
            <a:extLst>
              <a:ext uri="{FF2B5EF4-FFF2-40B4-BE49-F238E27FC236}">
                <a16:creationId xmlns:a16="http://schemas.microsoft.com/office/drawing/2014/main" id="{01472E7C-3D8A-3DB0-F65C-147AADDB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856" y="137322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Image result for nginx logo">
            <a:extLst>
              <a:ext uri="{FF2B5EF4-FFF2-40B4-BE49-F238E27FC236}">
                <a16:creationId xmlns:a16="http://schemas.microsoft.com/office/drawing/2014/main" id="{98BE8B1E-8966-A236-68F0-B2D15B128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960912" y="1353069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A351544-B3EA-41F8-1347-99B2D083958B}"/>
              </a:ext>
            </a:extLst>
          </p:cNvPr>
          <p:cNvSpPr/>
          <p:nvPr/>
        </p:nvSpPr>
        <p:spPr>
          <a:xfrm>
            <a:off x="7254750" y="3416606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51F23D-F49B-2E02-24D4-92943BD2D0B8}"/>
              </a:ext>
            </a:extLst>
          </p:cNvPr>
          <p:cNvSpPr/>
          <p:nvPr/>
        </p:nvSpPr>
        <p:spPr>
          <a:xfrm>
            <a:off x="6082362" y="4097394"/>
            <a:ext cx="455260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AA1A2E-AE63-D730-BA13-DE9EBFC1D6AF}"/>
              </a:ext>
            </a:extLst>
          </p:cNvPr>
          <p:cNvSpPr/>
          <p:nvPr/>
        </p:nvSpPr>
        <p:spPr>
          <a:xfrm>
            <a:off x="8415230" y="1111738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24F259-26F1-C5CF-9C51-B677DAC6A946}"/>
              </a:ext>
            </a:extLst>
          </p:cNvPr>
          <p:cNvSpPr/>
          <p:nvPr/>
        </p:nvSpPr>
        <p:spPr>
          <a:xfrm>
            <a:off x="8538248" y="3433119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0C9B4B-01C9-EC94-417F-F06FE181DAF2}"/>
              </a:ext>
            </a:extLst>
          </p:cNvPr>
          <p:cNvSpPr/>
          <p:nvPr/>
        </p:nvSpPr>
        <p:spPr>
          <a:xfrm>
            <a:off x="9621613" y="3433119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EB9BC6-5A4C-5341-77F0-3A8104897E8D}"/>
              </a:ext>
            </a:extLst>
          </p:cNvPr>
          <p:cNvSpPr/>
          <p:nvPr/>
        </p:nvSpPr>
        <p:spPr>
          <a:xfrm>
            <a:off x="6530041" y="2127523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49C7CD-466A-AE12-CB9E-C5BE46F6DF3D}"/>
              </a:ext>
            </a:extLst>
          </p:cNvPr>
          <p:cNvSpPr/>
          <p:nvPr/>
        </p:nvSpPr>
        <p:spPr>
          <a:xfrm>
            <a:off x="6530627" y="2532950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8F0EE-0B10-8F3E-F2AC-E1296E735FF3}"/>
              </a:ext>
            </a:extLst>
          </p:cNvPr>
          <p:cNvSpPr/>
          <p:nvPr/>
        </p:nvSpPr>
        <p:spPr>
          <a:xfrm>
            <a:off x="6530627" y="2932780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A87704-9693-CDE0-880A-86860A3C5B18}"/>
              </a:ext>
            </a:extLst>
          </p:cNvPr>
          <p:cNvSpPr/>
          <p:nvPr/>
        </p:nvSpPr>
        <p:spPr>
          <a:xfrm>
            <a:off x="8939645" y="213584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FCB914-BE56-81C3-0273-B2C385E5012D}"/>
              </a:ext>
            </a:extLst>
          </p:cNvPr>
          <p:cNvSpPr/>
          <p:nvPr/>
        </p:nvSpPr>
        <p:spPr>
          <a:xfrm>
            <a:off x="8940231" y="2541268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BC9B4-8069-5346-C56A-01A08834D7A6}"/>
              </a:ext>
            </a:extLst>
          </p:cNvPr>
          <p:cNvSpPr/>
          <p:nvPr/>
        </p:nvSpPr>
        <p:spPr>
          <a:xfrm>
            <a:off x="8940231" y="2941098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68" name="Picture 2" descr="Containerised Bioinformatics">
            <a:extLst>
              <a:ext uri="{FF2B5EF4-FFF2-40B4-BE49-F238E27FC236}">
                <a16:creationId xmlns:a16="http://schemas.microsoft.com/office/drawing/2014/main" id="{B555B0E9-50EA-0FF4-796C-2EEA1DD0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1" y="1224601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ontainerised Bioinformatics">
            <a:extLst>
              <a:ext uri="{FF2B5EF4-FFF2-40B4-BE49-F238E27FC236}">
                <a16:creationId xmlns:a16="http://schemas.microsoft.com/office/drawing/2014/main" id="{AA1F0845-2E36-455D-47D4-255FC4C7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532" y="1255567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AA520EF-7ABB-CCC6-E1AA-C7172DF228AE}"/>
              </a:ext>
            </a:extLst>
          </p:cNvPr>
          <p:cNvSpPr/>
          <p:nvPr/>
        </p:nvSpPr>
        <p:spPr>
          <a:xfrm>
            <a:off x="1288022" y="1136392"/>
            <a:ext cx="2219733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3886DB-BFB8-9B7C-C533-084AB97D2AB7}"/>
              </a:ext>
            </a:extLst>
          </p:cNvPr>
          <p:cNvSpPr/>
          <p:nvPr/>
        </p:nvSpPr>
        <p:spPr>
          <a:xfrm>
            <a:off x="1288022" y="5436565"/>
            <a:ext cx="4617173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595872-B78A-5930-6E37-F35FD4502217}"/>
              </a:ext>
            </a:extLst>
          </p:cNvPr>
          <p:cNvSpPr/>
          <p:nvPr/>
        </p:nvSpPr>
        <p:spPr>
          <a:xfrm>
            <a:off x="1288022" y="4863324"/>
            <a:ext cx="4617172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Hypervisor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074BB6-C753-4A10-E6BE-D970E3F22D54}"/>
              </a:ext>
            </a:extLst>
          </p:cNvPr>
          <p:cNvSpPr/>
          <p:nvPr/>
        </p:nvSpPr>
        <p:spPr>
          <a:xfrm>
            <a:off x="1411040" y="3440925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EDF3D0-C864-153F-26C8-3D5B3065A509}"/>
              </a:ext>
            </a:extLst>
          </p:cNvPr>
          <p:cNvSpPr/>
          <p:nvPr/>
        </p:nvSpPr>
        <p:spPr>
          <a:xfrm>
            <a:off x="2494405" y="3440925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E5F8F1-869F-8177-0A00-2A2D2D18FF51}"/>
              </a:ext>
            </a:extLst>
          </p:cNvPr>
          <p:cNvSpPr/>
          <p:nvPr/>
        </p:nvSpPr>
        <p:spPr>
          <a:xfrm>
            <a:off x="1431962" y="4130369"/>
            <a:ext cx="16810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209BD0-29DC-E19D-552B-564E08CDA741}"/>
              </a:ext>
            </a:extLst>
          </p:cNvPr>
          <p:cNvSpPr/>
          <p:nvPr/>
        </p:nvSpPr>
        <p:spPr>
          <a:xfrm>
            <a:off x="3654885" y="1136057"/>
            <a:ext cx="2219733" cy="35685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902D00-32AC-2106-42B3-EE0E4D0992F1}"/>
              </a:ext>
            </a:extLst>
          </p:cNvPr>
          <p:cNvSpPr/>
          <p:nvPr/>
        </p:nvSpPr>
        <p:spPr>
          <a:xfrm>
            <a:off x="3777903" y="3457438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31D662-D6F7-A1D2-0B09-AA94304F9DE7}"/>
              </a:ext>
            </a:extLst>
          </p:cNvPr>
          <p:cNvSpPr/>
          <p:nvPr/>
        </p:nvSpPr>
        <p:spPr>
          <a:xfrm>
            <a:off x="4861268" y="3457438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9AD868A-573F-43A5-6858-ADFD20E14689}"/>
              </a:ext>
            </a:extLst>
          </p:cNvPr>
          <p:cNvSpPr/>
          <p:nvPr/>
        </p:nvSpPr>
        <p:spPr>
          <a:xfrm>
            <a:off x="3903357" y="4147722"/>
            <a:ext cx="16810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92" name="Picture 2" descr="Ubuntu - Free logo icons">
            <a:extLst>
              <a:ext uri="{FF2B5EF4-FFF2-40B4-BE49-F238E27FC236}">
                <a16:creationId xmlns:a16="http://schemas.microsoft.com/office/drawing/2014/main" id="{9D7CADC7-E484-FF80-35B2-62C7F9F7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80" y="1386572"/>
            <a:ext cx="1105999" cy="11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Centos Icon in SuperTiny">
            <a:extLst>
              <a:ext uri="{FF2B5EF4-FFF2-40B4-BE49-F238E27FC236}">
                <a16:creationId xmlns:a16="http://schemas.microsoft.com/office/drawing/2014/main" id="{6FF842E5-08C5-1B91-B84E-D0EAC21D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66" y="1336361"/>
            <a:ext cx="1316612" cy="13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gunicorn logo">
            <a:extLst>
              <a:ext uri="{FF2B5EF4-FFF2-40B4-BE49-F238E27FC236}">
                <a16:creationId xmlns:a16="http://schemas.microsoft.com/office/drawing/2014/main" id="{C8F3C857-D92D-A2B2-D861-494692AC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63" y="274768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8" descr="Image result for nginx logo">
            <a:extLst>
              <a:ext uri="{FF2B5EF4-FFF2-40B4-BE49-F238E27FC236}">
                <a16:creationId xmlns:a16="http://schemas.microsoft.com/office/drawing/2014/main" id="{67A8322C-6460-A421-5D0A-2A9ECB26F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1812717" y="2727529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F852F66B-296F-15ED-7B31-11A92B3BB81F}"/>
              </a:ext>
            </a:extLst>
          </p:cNvPr>
          <p:cNvSpPr/>
          <p:nvPr/>
        </p:nvSpPr>
        <p:spPr>
          <a:xfrm>
            <a:off x="64100" y="1429594"/>
            <a:ext cx="366210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17C98-7657-F864-1D5B-ED75CB1159BB}"/>
              </a:ext>
            </a:extLst>
          </p:cNvPr>
          <p:cNvSpPr txBox="1"/>
          <p:nvPr/>
        </p:nvSpPr>
        <p:spPr>
          <a:xfrm>
            <a:off x="300089" y="1696713"/>
            <a:ext cx="1180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resources</a:t>
            </a:r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7A21CD3B-99C0-2A20-E603-5DA3CCACD266}"/>
              </a:ext>
            </a:extLst>
          </p:cNvPr>
          <p:cNvSpPr/>
          <p:nvPr/>
        </p:nvSpPr>
        <p:spPr>
          <a:xfrm>
            <a:off x="71423" y="2601103"/>
            <a:ext cx="337965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4F9F5E-36B2-BCC0-4061-120181FE9CC5}"/>
              </a:ext>
            </a:extLst>
          </p:cNvPr>
          <p:cNvSpPr txBox="1"/>
          <p:nvPr/>
        </p:nvSpPr>
        <p:spPr>
          <a:xfrm>
            <a:off x="279167" y="2868222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Higher Disk Space</a:t>
            </a:r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AD2583BB-1122-795B-6AAF-71B671D4F1AB}"/>
              </a:ext>
            </a:extLst>
          </p:cNvPr>
          <p:cNvSpPr/>
          <p:nvPr/>
        </p:nvSpPr>
        <p:spPr>
          <a:xfrm>
            <a:off x="43178" y="3688035"/>
            <a:ext cx="366210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31F099-4388-8203-6C27-D63B7479895A}"/>
              </a:ext>
            </a:extLst>
          </p:cNvPr>
          <p:cNvSpPr txBox="1"/>
          <p:nvPr/>
        </p:nvSpPr>
        <p:spPr>
          <a:xfrm>
            <a:off x="279167" y="3955154"/>
            <a:ext cx="835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Time to Boot</a:t>
            </a:r>
          </a:p>
        </p:txBody>
      </p:sp>
      <p:sp>
        <p:nvSpPr>
          <p:cNvPr id="100" name="Arrow: Up 99">
            <a:extLst>
              <a:ext uri="{FF2B5EF4-FFF2-40B4-BE49-F238E27FC236}">
                <a16:creationId xmlns:a16="http://schemas.microsoft.com/office/drawing/2014/main" id="{7DB8C931-035C-DE84-9F84-040DAB4E689A}"/>
              </a:ext>
            </a:extLst>
          </p:cNvPr>
          <p:cNvSpPr/>
          <p:nvPr/>
        </p:nvSpPr>
        <p:spPr>
          <a:xfrm rot="10800000">
            <a:off x="10715441" y="1295892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471855-58E2-4E37-06C0-7688B15F6B68}"/>
              </a:ext>
            </a:extLst>
          </p:cNvPr>
          <p:cNvSpPr txBox="1"/>
          <p:nvPr/>
        </p:nvSpPr>
        <p:spPr>
          <a:xfrm>
            <a:off x="11020338" y="1264560"/>
            <a:ext cx="1180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resources</a:t>
            </a:r>
          </a:p>
        </p:txBody>
      </p:sp>
      <p:sp>
        <p:nvSpPr>
          <p:cNvPr id="102" name="Arrow: Up 101">
            <a:extLst>
              <a:ext uri="{FF2B5EF4-FFF2-40B4-BE49-F238E27FC236}">
                <a16:creationId xmlns:a16="http://schemas.microsoft.com/office/drawing/2014/main" id="{8DFF397A-B499-00FD-3AB6-4CD9AAAC4530}"/>
              </a:ext>
            </a:extLst>
          </p:cNvPr>
          <p:cNvSpPr/>
          <p:nvPr/>
        </p:nvSpPr>
        <p:spPr>
          <a:xfrm rot="10800000">
            <a:off x="10707099" y="2342005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1A7DC6-A824-C752-39FD-B52531805B2D}"/>
              </a:ext>
            </a:extLst>
          </p:cNvPr>
          <p:cNvSpPr txBox="1"/>
          <p:nvPr/>
        </p:nvSpPr>
        <p:spPr>
          <a:xfrm>
            <a:off x="11011996" y="2310673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Disk Space</a:t>
            </a:r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1D6B11F9-3294-DDD6-BDEB-D2C03FAC840C}"/>
              </a:ext>
            </a:extLst>
          </p:cNvPr>
          <p:cNvSpPr/>
          <p:nvPr/>
        </p:nvSpPr>
        <p:spPr>
          <a:xfrm rot="10800000">
            <a:off x="10704978" y="3370285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223FFD-A0F6-253C-934C-35933508FEC3}"/>
              </a:ext>
            </a:extLst>
          </p:cNvPr>
          <p:cNvSpPr txBox="1"/>
          <p:nvPr/>
        </p:nvSpPr>
        <p:spPr>
          <a:xfrm>
            <a:off x="11009875" y="3338953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Time to Boot</a:t>
            </a:r>
          </a:p>
        </p:txBody>
      </p:sp>
      <p:pic>
        <p:nvPicPr>
          <p:cNvPr id="52" name="Picture 4" descr="Image result for flask logo">
            <a:extLst>
              <a:ext uri="{FF2B5EF4-FFF2-40B4-BE49-F238E27FC236}">
                <a16:creationId xmlns:a16="http://schemas.microsoft.com/office/drawing/2014/main" id="{40D4FA19-BB0C-0DCB-901A-D7C92755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01" y="2610447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flask logo">
            <a:extLst>
              <a:ext uri="{FF2B5EF4-FFF2-40B4-BE49-F238E27FC236}">
                <a16:creationId xmlns:a16="http://schemas.microsoft.com/office/drawing/2014/main" id="{09A398EC-A974-72A5-6ED8-4B88CEFB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76" y="1249438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1" grpId="0" animBg="1"/>
      <p:bldP spid="4" grpId="0" animBg="1"/>
      <p:bldP spid="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&amp; VMs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AEB9BC6-5A4C-5341-77F0-3A8104897E8D}"/>
              </a:ext>
            </a:extLst>
          </p:cNvPr>
          <p:cNvSpPr/>
          <p:nvPr/>
        </p:nvSpPr>
        <p:spPr>
          <a:xfrm>
            <a:off x="2072274" y="1668866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49C7CD-466A-AE12-CB9E-C5BE46F6DF3D}"/>
              </a:ext>
            </a:extLst>
          </p:cNvPr>
          <p:cNvSpPr/>
          <p:nvPr/>
        </p:nvSpPr>
        <p:spPr>
          <a:xfrm>
            <a:off x="2072859" y="2074293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8F0EE-0B10-8F3E-F2AC-E1296E735FF3}"/>
              </a:ext>
            </a:extLst>
          </p:cNvPr>
          <p:cNvSpPr/>
          <p:nvPr/>
        </p:nvSpPr>
        <p:spPr>
          <a:xfrm>
            <a:off x="2072860" y="2474124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A520EF-7ABB-CCC6-E1AA-C7172DF228AE}"/>
              </a:ext>
            </a:extLst>
          </p:cNvPr>
          <p:cNvSpPr/>
          <p:nvPr/>
        </p:nvSpPr>
        <p:spPr>
          <a:xfrm>
            <a:off x="1288022" y="1136392"/>
            <a:ext cx="4510915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3886DB-BFB8-9B7C-C533-084AB97D2AB7}"/>
              </a:ext>
            </a:extLst>
          </p:cNvPr>
          <p:cNvSpPr/>
          <p:nvPr/>
        </p:nvSpPr>
        <p:spPr>
          <a:xfrm>
            <a:off x="1288022" y="5436565"/>
            <a:ext cx="934694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595872-B78A-5930-6E37-F35FD4502217}"/>
              </a:ext>
            </a:extLst>
          </p:cNvPr>
          <p:cNvSpPr/>
          <p:nvPr/>
        </p:nvSpPr>
        <p:spPr>
          <a:xfrm>
            <a:off x="1288022" y="4863324"/>
            <a:ext cx="934694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Hypervisor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074BB6-C753-4A10-E6BE-D970E3F22D54}"/>
              </a:ext>
            </a:extLst>
          </p:cNvPr>
          <p:cNvSpPr/>
          <p:nvPr/>
        </p:nvSpPr>
        <p:spPr>
          <a:xfrm>
            <a:off x="1546847" y="2842444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EDF3D0-C864-153F-26C8-3D5B3065A509}"/>
              </a:ext>
            </a:extLst>
          </p:cNvPr>
          <p:cNvSpPr/>
          <p:nvPr/>
        </p:nvSpPr>
        <p:spPr>
          <a:xfrm>
            <a:off x="2566944" y="2843782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E5F8F1-869F-8177-0A00-2A2D2D18FF51}"/>
              </a:ext>
            </a:extLst>
          </p:cNvPr>
          <p:cNvSpPr/>
          <p:nvPr/>
        </p:nvSpPr>
        <p:spPr>
          <a:xfrm>
            <a:off x="1431963" y="4109214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902D00-32AC-2106-42B3-EE0E4D0992F1}"/>
              </a:ext>
            </a:extLst>
          </p:cNvPr>
          <p:cNvSpPr/>
          <p:nvPr/>
        </p:nvSpPr>
        <p:spPr>
          <a:xfrm>
            <a:off x="3788094" y="2871330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31D662-D6F7-A1D2-0B09-AA94304F9DE7}"/>
              </a:ext>
            </a:extLst>
          </p:cNvPr>
          <p:cNvSpPr/>
          <p:nvPr/>
        </p:nvSpPr>
        <p:spPr>
          <a:xfrm>
            <a:off x="4748615" y="2876459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92" name="Picture 2" descr="Ubuntu - Free logo icons">
            <a:extLst>
              <a:ext uri="{FF2B5EF4-FFF2-40B4-BE49-F238E27FC236}">
                <a16:creationId xmlns:a16="http://schemas.microsoft.com/office/drawing/2014/main" id="{9D7CADC7-E484-FF80-35B2-62C7F9F7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32" y="4012532"/>
            <a:ext cx="683950" cy="68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Centos Icon in SuperTiny">
            <a:extLst>
              <a:ext uri="{FF2B5EF4-FFF2-40B4-BE49-F238E27FC236}">
                <a16:creationId xmlns:a16="http://schemas.microsoft.com/office/drawing/2014/main" id="{6FF842E5-08C5-1B91-B84E-D0EAC21D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6" y="4071414"/>
            <a:ext cx="524307" cy="5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gunicorn logo">
            <a:extLst>
              <a:ext uri="{FF2B5EF4-FFF2-40B4-BE49-F238E27FC236}">
                <a16:creationId xmlns:a16="http://schemas.microsoft.com/office/drawing/2014/main" id="{C8F3C857-D92D-A2B2-D861-494692AC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83" y="139456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8" descr="Image result for nginx logo">
            <a:extLst>
              <a:ext uri="{FF2B5EF4-FFF2-40B4-BE49-F238E27FC236}">
                <a16:creationId xmlns:a16="http://schemas.microsoft.com/office/drawing/2014/main" id="{67A8322C-6460-A421-5D0A-2A9ECB26F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1546847" y="1264330"/>
            <a:ext cx="833598" cy="3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D6F8983-B55B-3057-36B8-B1DF02F92295}"/>
              </a:ext>
            </a:extLst>
          </p:cNvPr>
          <p:cNvSpPr/>
          <p:nvPr/>
        </p:nvSpPr>
        <p:spPr>
          <a:xfrm>
            <a:off x="1431963" y="3478137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EB1E38-236A-053C-3FF4-608AA0BB6044}"/>
              </a:ext>
            </a:extLst>
          </p:cNvPr>
          <p:cNvSpPr/>
          <p:nvPr/>
        </p:nvSpPr>
        <p:spPr>
          <a:xfrm>
            <a:off x="1431963" y="1274798"/>
            <a:ext cx="2114359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4344D8-87F5-8AC2-E1C4-7CD0C5AD3B42}"/>
              </a:ext>
            </a:extLst>
          </p:cNvPr>
          <p:cNvSpPr/>
          <p:nvPr/>
        </p:nvSpPr>
        <p:spPr>
          <a:xfrm>
            <a:off x="3624124" y="1281583"/>
            <a:ext cx="2075880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00EE98-D7C5-8EA2-6C46-D9DF1BA44C7F}"/>
              </a:ext>
            </a:extLst>
          </p:cNvPr>
          <p:cNvSpPr/>
          <p:nvPr/>
        </p:nvSpPr>
        <p:spPr>
          <a:xfrm>
            <a:off x="4579087" y="1609214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906EC8-9E00-1D48-003E-821785FD0087}"/>
              </a:ext>
            </a:extLst>
          </p:cNvPr>
          <p:cNvSpPr/>
          <p:nvPr/>
        </p:nvSpPr>
        <p:spPr>
          <a:xfrm>
            <a:off x="4579672" y="2014641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83E5E0-8FE5-D983-C7D7-E13F67DA2B1E}"/>
              </a:ext>
            </a:extLst>
          </p:cNvPr>
          <p:cNvSpPr/>
          <p:nvPr/>
        </p:nvSpPr>
        <p:spPr>
          <a:xfrm>
            <a:off x="4579673" y="2414472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0BCECA-D8F8-5501-62EC-7E5208547A0C}"/>
              </a:ext>
            </a:extLst>
          </p:cNvPr>
          <p:cNvSpPr/>
          <p:nvPr/>
        </p:nvSpPr>
        <p:spPr>
          <a:xfrm>
            <a:off x="7056238" y="1647907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78B43A-5413-08A3-A930-8EA242E75AB4}"/>
              </a:ext>
            </a:extLst>
          </p:cNvPr>
          <p:cNvSpPr/>
          <p:nvPr/>
        </p:nvSpPr>
        <p:spPr>
          <a:xfrm>
            <a:off x="7056823" y="2053334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82FE27-96CC-668B-A587-DA909A5255BD}"/>
              </a:ext>
            </a:extLst>
          </p:cNvPr>
          <p:cNvSpPr/>
          <p:nvPr/>
        </p:nvSpPr>
        <p:spPr>
          <a:xfrm>
            <a:off x="7056824" y="2453165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ED6067-2A6F-851A-3F6A-08CF59AA199E}"/>
              </a:ext>
            </a:extLst>
          </p:cNvPr>
          <p:cNvSpPr/>
          <p:nvPr/>
        </p:nvSpPr>
        <p:spPr>
          <a:xfrm>
            <a:off x="5983228" y="1115433"/>
            <a:ext cx="4510915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C1D797-207E-BD94-B47B-A28586326216}"/>
              </a:ext>
            </a:extLst>
          </p:cNvPr>
          <p:cNvSpPr/>
          <p:nvPr/>
        </p:nvSpPr>
        <p:spPr>
          <a:xfrm>
            <a:off x="6242053" y="2821485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3C6383-3FB6-C287-9A78-0A33CB34F9D1}"/>
              </a:ext>
            </a:extLst>
          </p:cNvPr>
          <p:cNvSpPr/>
          <p:nvPr/>
        </p:nvSpPr>
        <p:spPr>
          <a:xfrm>
            <a:off x="7262150" y="2822823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4E857D-7E24-30F7-4240-A9A1464E960A}"/>
              </a:ext>
            </a:extLst>
          </p:cNvPr>
          <p:cNvSpPr/>
          <p:nvPr/>
        </p:nvSpPr>
        <p:spPr>
          <a:xfrm>
            <a:off x="6127169" y="4088255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5E4F2B-DCF6-3E65-1F70-52B8F9A90B86}"/>
              </a:ext>
            </a:extLst>
          </p:cNvPr>
          <p:cNvSpPr/>
          <p:nvPr/>
        </p:nvSpPr>
        <p:spPr>
          <a:xfrm>
            <a:off x="8483300" y="2850371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4AFD07-5FCF-2E69-CDFA-C77B6B961D2A}"/>
              </a:ext>
            </a:extLst>
          </p:cNvPr>
          <p:cNvSpPr/>
          <p:nvPr/>
        </p:nvSpPr>
        <p:spPr>
          <a:xfrm>
            <a:off x="9443821" y="2855500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140BDA-3373-F749-0274-F9A4E19E9D29}"/>
              </a:ext>
            </a:extLst>
          </p:cNvPr>
          <p:cNvSpPr/>
          <p:nvPr/>
        </p:nvSpPr>
        <p:spPr>
          <a:xfrm>
            <a:off x="6127169" y="3457178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50D5BC-ECA0-5D1B-FA9C-F749BD1A8A83}"/>
              </a:ext>
            </a:extLst>
          </p:cNvPr>
          <p:cNvSpPr/>
          <p:nvPr/>
        </p:nvSpPr>
        <p:spPr>
          <a:xfrm>
            <a:off x="6127169" y="1253839"/>
            <a:ext cx="2114359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8018E-4F63-ADE1-1164-8DC87E793364}"/>
              </a:ext>
            </a:extLst>
          </p:cNvPr>
          <p:cNvSpPr/>
          <p:nvPr/>
        </p:nvSpPr>
        <p:spPr>
          <a:xfrm>
            <a:off x="8319330" y="1260624"/>
            <a:ext cx="2075880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025605-F9E6-627D-12D0-EB005E7D53CE}"/>
              </a:ext>
            </a:extLst>
          </p:cNvPr>
          <p:cNvSpPr/>
          <p:nvPr/>
        </p:nvSpPr>
        <p:spPr>
          <a:xfrm>
            <a:off x="9274293" y="1588255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AAC247D-275D-4B93-58E1-465EFCA3AAC6}"/>
              </a:ext>
            </a:extLst>
          </p:cNvPr>
          <p:cNvSpPr/>
          <p:nvPr/>
        </p:nvSpPr>
        <p:spPr>
          <a:xfrm>
            <a:off x="9274878" y="1993682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197E0D3-D2B9-461D-DBE4-D1B0464BC4AC}"/>
              </a:ext>
            </a:extLst>
          </p:cNvPr>
          <p:cNvSpPr/>
          <p:nvPr/>
        </p:nvSpPr>
        <p:spPr>
          <a:xfrm>
            <a:off x="9274879" y="2393513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108" name="Picture 4" descr="Image result for flask logo">
            <a:extLst>
              <a:ext uri="{FF2B5EF4-FFF2-40B4-BE49-F238E27FC236}">
                <a16:creationId xmlns:a16="http://schemas.microsoft.com/office/drawing/2014/main" id="{F5D998D0-04A7-3195-3A33-54AD8AB3B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16" y="1389904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Image result for mysql logo">
            <a:extLst>
              <a:ext uri="{FF2B5EF4-FFF2-40B4-BE49-F238E27FC236}">
                <a16:creationId xmlns:a16="http://schemas.microsoft.com/office/drawing/2014/main" id="{2755CF7E-0A6B-C6D0-0089-E91A329F4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490" y="1374606"/>
            <a:ext cx="831657" cy="5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Image result for flask logo">
            <a:extLst>
              <a:ext uri="{FF2B5EF4-FFF2-40B4-BE49-F238E27FC236}">
                <a16:creationId xmlns:a16="http://schemas.microsoft.com/office/drawing/2014/main" id="{2F033B78-E4E4-9D86-70AC-57A86F80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89" y="2071463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gunicorn logo">
            <a:extLst>
              <a:ext uri="{FF2B5EF4-FFF2-40B4-BE49-F238E27FC236}">
                <a16:creationId xmlns:a16="http://schemas.microsoft.com/office/drawing/2014/main" id="{355416A6-5A24-8A71-3ECE-1F74F6817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78" y="2195638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1" grpId="0" animBg="1"/>
      <p:bldP spid="82" grpId="0" animBg="1"/>
      <p:bldP spid="52" grpId="0" animBg="1"/>
      <p:bldP spid="53" grpId="0" animBg="1"/>
      <p:bldP spid="54" grpId="0" animBg="1"/>
      <p:bldP spid="5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6" grpId="0" animBg="1"/>
      <p:bldP spid="77" grpId="0" animBg="1"/>
      <p:bldP spid="83" grpId="0" animBg="1"/>
      <p:bldP spid="87" grpId="0" animBg="1"/>
      <p:bldP spid="88" grpId="0" animBg="1"/>
      <p:bldP spid="89" grpId="0" animBg="1"/>
      <p:bldP spid="90" grpId="0" animBg="1"/>
      <p:bldP spid="106" grpId="0" animBg="1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879</Words>
  <Application>Microsoft Office PowerPoint</Application>
  <PresentationFormat>Widescreen</PresentationFormat>
  <Paragraphs>257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var(--ff-mono)</vt:lpstr>
      <vt:lpstr>Office Theme</vt:lpstr>
      <vt:lpstr>Docker</vt:lpstr>
      <vt:lpstr>Current Environment</vt:lpstr>
      <vt:lpstr>Containers</vt:lpstr>
      <vt:lpstr>Why Containers</vt:lpstr>
      <vt:lpstr>Docker</vt:lpstr>
      <vt:lpstr>Docker (Sharing the kernel)</vt:lpstr>
      <vt:lpstr>Docker (Sharing the kernel)</vt:lpstr>
      <vt:lpstr>Docker vs VMs</vt:lpstr>
      <vt:lpstr>Docker &amp; VMs</vt:lpstr>
      <vt:lpstr>Docker Registry</vt:lpstr>
      <vt:lpstr>Image vs Container</vt:lpstr>
      <vt:lpstr>Docker</vt:lpstr>
      <vt:lpstr>Docker Port Mapping</vt:lpstr>
      <vt:lpstr>Docker Volume Mapping</vt:lpstr>
      <vt:lpstr>Docker- Networking</vt:lpstr>
      <vt:lpstr>Docker</vt:lpstr>
      <vt:lpstr>Docker Installation</vt:lpstr>
      <vt:lpstr>Docker Commands</vt:lpstr>
      <vt:lpstr>Docker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phanindra vedula</dc:creator>
  <cp:lastModifiedBy>phanindra vedula</cp:lastModifiedBy>
  <cp:revision>10</cp:revision>
  <dcterms:created xsi:type="dcterms:W3CDTF">2022-07-11T01:52:01Z</dcterms:created>
  <dcterms:modified xsi:type="dcterms:W3CDTF">2022-08-24T14:41:41Z</dcterms:modified>
</cp:coreProperties>
</file>