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13E4-0E30-BE00-5BCE-953A177E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29AA-33B7-B1D1-92BF-9B6DD869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A4DD-024E-1C6D-A9ED-90A51CE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E55D-D334-3CC7-B0D5-79DC59DB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EA17-BB7B-A950-9241-68510F28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D23-BC3C-3E4E-5909-83BF36F9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93FBF-A602-D2CC-4376-033ABA43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71BC-538D-6B14-A468-1AD44E0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9CF5-7D21-2393-6ADE-D68A5A45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85F7-AB21-F94F-3531-115E1521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1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311A2-FF58-8373-2797-2FC38B4A5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9EDB9-631F-425B-DFA1-661132F7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588E-850C-9998-76D5-11D3D23A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5717-EC60-F5E3-0593-8C37373F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DF57-11D4-D7AE-CA9D-3740D98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C61D-D485-76A5-BEA5-460896D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93D1-6703-29D0-E490-1FC29FFC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B1C-F6D4-3D91-BE04-EA5883F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D68E-B4AE-0AC9-D1C7-A3FBFE86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0965-ABEE-59E1-A490-009BCB5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F823-5D3F-1850-7FE3-63BDF27A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7B69-CB94-EDA0-A3E3-60DAA15F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A8A0-7644-CCFB-4139-3C11C7F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3963-257C-2B6F-5090-9A439F41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8F3E-E90C-9F8E-3BD0-D977796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4678-55B8-ACAD-E95F-8BFC5764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242-F759-7A45-D370-A430C77EF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FFE6-B1C3-7B0C-FD8B-30447F8E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3791-4D65-B621-0607-C5FD9669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5709-AB69-C583-BC22-DD2CA7D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FB1E-88C5-4B9E-9658-ABFFA00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4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B829-FF4A-C32E-23B9-D1E14310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82C2-A5BB-2312-DFEC-28D92E1A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9044F-B347-0796-2C0C-0A891004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35056-EA27-2DA2-60ED-0006F881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318C-BD07-B390-FDCB-3CEA6910F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EB211-1B26-19F0-91CA-423E0A1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0BE3B-ED1D-47B2-78A6-F3E38F6A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662E-4395-2111-2D1E-53812BB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A861-5AC7-3600-459A-D22CA85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E2BE9-856F-2B34-E9F0-5F899F2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2101-04C0-26AB-C3DA-2E6C7563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FB14-07DB-5077-3F57-CC60689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1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EEBEE-8A77-FE75-D8FF-C309F109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105C9-6E8B-D3D6-90FB-667F6DE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0DE3-BB4E-93D3-8399-8FF25BF7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F134-E125-94F4-5A16-122A3F0C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8199-D697-EC61-A187-CA583C2E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C0A3-FF84-29D5-F6AC-2A437CF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5FE5-7AB2-FF4B-91D4-89DBD4FF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39500-8ADD-6E77-1AAF-7E1479C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550B-80A2-FEEE-994F-5C9D3CE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2103-39B8-0D4F-21CD-9BD3EB29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7A3E-A9CA-1733-1AE0-C925081F8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D49C-AD26-B4EF-5D3A-E978F148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1CE9-07E5-939F-4510-CF9FFBC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3599E-20E1-36FE-7F70-3C00132C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A5D4-2A1A-D04F-D301-468731C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22582-919C-7295-6606-5BBF42D0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E2C12-EA06-F918-F702-40E465DB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C1BD-C037-3F7B-697B-BBC2234DC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7A89-8329-4784-B9FF-929001A0192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88B3-7A93-7A02-E342-073DC789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3827-B089-1943-5D9D-6EF6342F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tnet.microsoft.com/en-us/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hanindravedula@dev.azure.com/Phanindravedula/demoproject01/_git/demoproject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Dotnet Project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4CF86-B41B-16C0-AA09-F076985FE135}"/>
              </a:ext>
            </a:extLst>
          </p:cNvPr>
          <p:cNvSpPr txBox="1"/>
          <p:nvPr/>
        </p:nvSpPr>
        <p:spPr>
          <a:xfrm>
            <a:off x="514350" y="61531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https://dotnet.microsoft.com/en-us/download</a:t>
            </a:r>
            <a:endParaRPr lang="en-IN" dirty="0"/>
          </a:p>
          <a:p>
            <a:r>
              <a:rPr lang="en-IN" dirty="0"/>
              <a:t>https://code.visualstudio.com/docs/?dv=win64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B5525-D957-B207-5D8C-624B55E5F30A}"/>
              </a:ext>
            </a:extLst>
          </p:cNvPr>
          <p:cNvSpPr txBox="1"/>
          <p:nvPr/>
        </p:nvSpPr>
        <p:spPr>
          <a:xfrm>
            <a:off x="962025" y="1230272"/>
            <a:ext cx="99987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dotnet new </a:t>
            </a:r>
            <a:r>
              <a:rPr lang="en-IN" dirty="0" err="1"/>
              <a:t>sln</a:t>
            </a:r>
            <a:r>
              <a:rPr lang="en-IN" dirty="0"/>
              <a:t> -o </a:t>
            </a:r>
            <a:r>
              <a:rPr lang="en-IN" dirty="0" err="1"/>
              <a:t>demoapp</a:t>
            </a:r>
            <a:endParaRPr lang="en-IN" dirty="0"/>
          </a:p>
          <a:p>
            <a:r>
              <a:rPr lang="en-IN" dirty="0"/>
              <a:t>dotnet new </a:t>
            </a:r>
            <a:r>
              <a:rPr lang="en-IN" dirty="0" err="1"/>
              <a:t>mvc</a:t>
            </a:r>
            <a:r>
              <a:rPr lang="en-IN" dirty="0"/>
              <a:t> -n </a:t>
            </a:r>
            <a:r>
              <a:rPr lang="en-IN" dirty="0" err="1"/>
              <a:t>demoapp.web</a:t>
            </a:r>
            <a:endParaRPr lang="en-IN" dirty="0"/>
          </a:p>
          <a:p>
            <a:r>
              <a:rPr lang="en-IN" dirty="0"/>
              <a:t>dotnet </a:t>
            </a:r>
            <a:r>
              <a:rPr lang="en-IN" dirty="0" err="1"/>
              <a:t>sln</a:t>
            </a:r>
            <a:r>
              <a:rPr lang="en-IN" dirty="0"/>
              <a:t> demoapp.sln add </a:t>
            </a:r>
            <a:r>
              <a:rPr lang="en-IN" dirty="0" err="1"/>
              <a:t>demoapp.web</a:t>
            </a:r>
            <a:r>
              <a:rPr lang="en-IN" dirty="0"/>
              <a:t>\</a:t>
            </a:r>
            <a:r>
              <a:rPr lang="en-IN" dirty="0" err="1"/>
              <a:t>demoapp.web.csproj</a:t>
            </a:r>
            <a:endParaRPr lang="en-IN" dirty="0"/>
          </a:p>
          <a:p>
            <a:r>
              <a:rPr lang="en-IN" dirty="0"/>
              <a:t>dotnet restore </a:t>
            </a:r>
          </a:p>
          <a:p>
            <a:r>
              <a:rPr lang="en-IN" dirty="0"/>
              <a:t>dotnet build --configuration release</a:t>
            </a:r>
          </a:p>
          <a:p>
            <a:r>
              <a:rPr lang="en-IN" dirty="0"/>
              <a:t>cd </a:t>
            </a:r>
            <a:r>
              <a:rPr lang="en-IN" dirty="0" err="1"/>
              <a:t>demoapp.web</a:t>
            </a:r>
            <a:endParaRPr lang="en-IN" dirty="0"/>
          </a:p>
          <a:p>
            <a:r>
              <a:rPr lang="en-IN" dirty="0"/>
              <a:t>dotnet bin\Release\net6.0\demoapp.web.dll</a:t>
            </a:r>
          </a:p>
          <a:p>
            <a:r>
              <a:rPr lang="en-US" dirty="0"/>
              <a:t>dotnet publish --no-build --configuration release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85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Git Setup in local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A38E2-C5A1-0BAB-3B38-86294D804927}"/>
              </a:ext>
            </a:extLst>
          </p:cNvPr>
          <p:cNvSpPr txBox="1"/>
          <p:nvPr/>
        </p:nvSpPr>
        <p:spPr>
          <a:xfrm>
            <a:off x="704850" y="6153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https://git-scm.com/download/win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C65AD-734F-1DB4-9461-494FB3733489}"/>
              </a:ext>
            </a:extLst>
          </p:cNvPr>
          <p:cNvSpPr txBox="1"/>
          <p:nvPr/>
        </p:nvSpPr>
        <p:spPr>
          <a:xfrm>
            <a:off x="344693" y="1420697"/>
            <a:ext cx="11502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git remote add origin </a:t>
            </a:r>
            <a:r>
              <a:rPr lang="en-US" b="0" i="0" dirty="0">
                <a:effectLst/>
                <a:latin typeface="Segoe UI" panose="020B0502040204020203" pitchFamily="34" charset="0"/>
                <a:hlinkClick r:id="rId4"/>
              </a:rPr>
              <a:t>https://Phanindravedula@dev.azure.com/Phanindravedula/demoproject01/_git/demoproject01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git push -u origin --all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78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128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Dotnet Project Setup</vt:lpstr>
      <vt:lpstr>Git Setup in local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phanindra vedula</dc:creator>
  <cp:lastModifiedBy>phanindra vedula</cp:lastModifiedBy>
  <cp:revision>322</cp:revision>
  <dcterms:created xsi:type="dcterms:W3CDTF">2022-07-11T01:53:19Z</dcterms:created>
  <dcterms:modified xsi:type="dcterms:W3CDTF">2022-08-19T14:29:18Z</dcterms:modified>
</cp:coreProperties>
</file>