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10"/>
  </p:notesMasterIdLst>
  <p:sldIdLst>
    <p:sldId id="258" r:id="rId3"/>
    <p:sldId id="281" r:id="rId4"/>
    <p:sldId id="282" r:id="rId5"/>
    <p:sldId id="285" r:id="rId6"/>
    <p:sldId id="286" r:id="rId7"/>
    <p:sldId id="280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9AF2"/>
    <a:srgbClr val="75BAFF"/>
    <a:srgbClr val="76BCFF"/>
    <a:srgbClr val="B0B2AF"/>
    <a:srgbClr val="AFB1AE"/>
    <a:srgbClr val="B4B6B3"/>
    <a:srgbClr val="22272A"/>
    <a:srgbClr val="292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Docker &amp; Kubernetes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Course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8C-4259-B4A0-01A0E4A1B2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Azure 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Course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8C-4259-B4A0-01A0E4A1B2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Azure DevOPs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Course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8C-4259-B4A0-01A0E4A1B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678272"/>
        <c:axId val="33683680"/>
      </c:barChart>
      <c:catAx>
        <c:axId val="33678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83680"/>
        <c:crosses val="autoZero"/>
        <c:auto val="1"/>
        <c:lblAlgn val="ctr"/>
        <c:lblOffset val="100"/>
        <c:noMultiLvlLbl val="0"/>
      </c:catAx>
      <c:valAx>
        <c:axId val="33683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7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C40A7-B3FE-4FFF-BC1F-C287FAE4E7A1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87F9A-9E8A-4FD9-B8A9-60AB35B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60A2-540B-BB1A-1E71-FF450A4C2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243EE-B01B-FFF5-3486-FA2C9A569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FB21-1B10-B544-3FA3-9C5C1B85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EBA3-5F9A-1ACF-DC60-986778AE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38CF-7A39-A36D-5767-E342C71C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7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D468-D1B4-615B-0B52-44A4E19A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C3F65-7E1A-D9D4-5CA6-D9614A1BE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C7E1-C276-4A1A-BE1D-0D543459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7FFCD-CE2A-2C72-FF8F-00232317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EC59-D5B5-5C97-393D-DFA58C5B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2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DB65D-C0F6-57D9-B7F2-BABBBA9A9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28421-B6E2-9DE3-7BB2-71CD2FC15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4BB0-D8C8-B209-0A46-73E37E4E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C611-8D57-F30F-3CA9-86DA86E5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1FDD-2DB3-4FB2-3DA0-0631A7B5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9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70DC60-341D-9A47-823F-08B9EB1E0CB1}"/>
              </a:ext>
            </a:extLst>
          </p:cNvPr>
          <p:cNvGrpSpPr/>
          <p:nvPr userDrawn="1"/>
        </p:nvGrpSpPr>
        <p:grpSpPr>
          <a:xfrm>
            <a:off x="1" y="-31750"/>
            <a:ext cx="10859348" cy="6889750"/>
            <a:chOff x="3835399" y="15913100"/>
            <a:chExt cx="8144511" cy="688975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26CA4290-6E07-4641-8457-89B3874FEF76}"/>
                </a:ext>
              </a:extLst>
            </p:cNvPr>
            <p:cNvSpPr/>
            <p:nvPr/>
          </p:nvSpPr>
          <p:spPr>
            <a:xfrm>
              <a:off x="3835399" y="15925800"/>
              <a:ext cx="7569202" cy="687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50" y="48"/>
                  </a:moveTo>
                  <a:lnTo>
                    <a:pt x="15301" y="7084"/>
                  </a:lnTo>
                  <a:lnTo>
                    <a:pt x="21600" y="17535"/>
                  </a:lnTo>
                  <a:lnTo>
                    <a:pt x="20477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3E1A7DE1-D58E-A94B-AF25-E4E9B0372F8E}"/>
                </a:ext>
              </a:extLst>
            </p:cNvPr>
            <p:cNvSpPr/>
            <p:nvPr/>
          </p:nvSpPr>
          <p:spPr>
            <a:xfrm>
              <a:off x="4165600" y="15913100"/>
              <a:ext cx="7814310" cy="688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46" y="11322"/>
                  </a:moveTo>
                  <a:cubicBezTo>
                    <a:pt x="21421" y="11322"/>
                    <a:pt x="21400" y="11326"/>
                    <a:pt x="21379" y="11338"/>
                  </a:cubicBezTo>
                  <a:lnTo>
                    <a:pt x="18539" y="5741"/>
                  </a:lnTo>
                  <a:cubicBezTo>
                    <a:pt x="18581" y="5709"/>
                    <a:pt x="18606" y="5653"/>
                    <a:pt x="18606" y="5593"/>
                  </a:cubicBezTo>
                  <a:cubicBezTo>
                    <a:pt x="18606" y="5506"/>
                    <a:pt x="18553" y="5434"/>
                    <a:pt x="18483" y="5414"/>
                  </a:cubicBezTo>
                  <a:lnTo>
                    <a:pt x="19111" y="68"/>
                  </a:lnTo>
                  <a:lnTo>
                    <a:pt x="19094" y="64"/>
                  </a:lnTo>
                  <a:lnTo>
                    <a:pt x="19079" y="52"/>
                  </a:lnTo>
                  <a:lnTo>
                    <a:pt x="14003" y="6940"/>
                  </a:lnTo>
                  <a:cubicBezTo>
                    <a:pt x="13982" y="6924"/>
                    <a:pt x="13954" y="6912"/>
                    <a:pt x="13926" y="6912"/>
                  </a:cubicBezTo>
                  <a:lnTo>
                    <a:pt x="13782" y="0"/>
                  </a:lnTo>
                  <a:lnTo>
                    <a:pt x="9324" y="4302"/>
                  </a:lnTo>
                  <a:cubicBezTo>
                    <a:pt x="9296" y="4271"/>
                    <a:pt x="9257" y="4251"/>
                    <a:pt x="9212" y="4251"/>
                  </a:cubicBezTo>
                  <a:cubicBezTo>
                    <a:pt x="9190" y="4251"/>
                    <a:pt x="9169" y="4255"/>
                    <a:pt x="9148" y="4263"/>
                  </a:cubicBezTo>
                  <a:lnTo>
                    <a:pt x="7137" y="32"/>
                  </a:lnTo>
                  <a:lnTo>
                    <a:pt x="7105" y="52"/>
                  </a:lnTo>
                  <a:lnTo>
                    <a:pt x="9117" y="4283"/>
                  </a:lnTo>
                  <a:cubicBezTo>
                    <a:pt x="9075" y="4314"/>
                    <a:pt x="9047" y="4370"/>
                    <a:pt x="9047" y="4434"/>
                  </a:cubicBezTo>
                  <a:cubicBezTo>
                    <a:pt x="9047" y="4446"/>
                    <a:pt x="9047" y="4454"/>
                    <a:pt x="9050" y="4466"/>
                  </a:cubicBezTo>
                  <a:lnTo>
                    <a:pt x="5009" y="5753"/>
                  </a:lnTo>
                  <a:cubicBezTo>
                    <a:pt x="4981" y="5697"/>
                    <a:pt x="4932" y="5661"/>
                    <a:pt x="4873" y="5661"/>
                  </a:cubicBezTo>
                  <a:lnTo>
                    <a:pt x="4504" y="32"/>
                  </a:lnTo>
                  <a:lnTo>
                    <a:pt x="4469" y="36"/>
                  </a:lnTo>
                  <a:lnTo>
                    <a:pt x="4834" y="5661"/>
                  </a:lnTo>
                  <a:cubicBezTo>
                    <a:pt x="4760" y="5677"/>
                    <a:pt x="4704" y="5749"/>
                    <a:pt x="4704" y="5836"/>
                  </a:cubicBezTo>
                  <a:lnTo>
                    <a:pt x="2468" y="6406"/>
                  </a:lnTo>
                  <a:cubicBezTo>
                    <a:pt x="2454" y="6354"/>
                    <a:pt x="2419" y="6314"/>
                    <a:pt x="2373" y="6294"/>
                  </a:cubicBezTo>
                  <a:lnTo>
                    <a:pt x="3918" y="40"/>
                  </a:lnTo>
                  <a:lnTo>
                    <a:pt x="3883" y="28"/>
                  </a:lnTo>
                  <a:lnTo>
                    <a:pt x="2338" y="6282"/>
                  </a:lnTo>
                  <a:cubicBezTo>
                    <a:pt x="2331" y="6282"/>
                    <a:pt x="2320" y="6278"/>
                    <a:pt x="2310" y="6278"/>
                  </a:cubicBezTo>
                  <a:cubicBezTo>
                    <a:pt x="2296" y="6278"/>
                    <a:pt x="2278" y="6282"/>
                    <a:pt x="2264" y="6286"/>
                  </a:cubicBezTo>
                  <a:lnTo>
                    <a:pt x="32" y="16"/>
                  </a:lnTo>
                  <a:lnTo>
                    <a:pt x="0" y="32"/>
                  </a:lnTo>
                  <a:lnTo>
                    <a:pt x="2236" y="6302"/>
                  </a:lnTo>
                  <a:cubicBezTo>
                    <a:pt x="2184" y="6334"/>
                    <a:pt x="2148" y="6394"/>
                    <a:pt x="2148" y="6466"/>
                  </a:cubicBezTo>
                  <a:cubicBezTo>
                    <a:pt x="2148" y="6569"/>
                    <a:pt x="2222" y="6649"/>
                    <a:pt x="2310" y="6649"/>
                  </a:cubicBezTo>
                  <a:cubicBezTo>
                    <a:pt x="2398" y="6649"/>
                    <a:pt x="2471" y="6565"/>
                    <a:pt x="2471" y="6466"/>
                  </a:cubicBezTo>
                  <a:cubicBezTo>
                    <a:pt x="2471" y="6458"/>
                    <a:pt x="2471" y="6454"/>
                    <a:pt x="2468" y="6446"/>
                  </a:cubicBezTo>
                  <a:lnTo>
                    <a:pt x="4701" y="5880"/>
                  </a:lnTo>
                  <a:cubicBezTo>
                    <a:pt x="4715" y="5964"/>
                    <a:pt x="4781" y="6031"/>
                    <a:pt x="4862" y="6031"/>
                  </a:cubicBezTo>
                  <a:cubicBezTo>
                    <a:pt x="4883" y="6031"/>
                    <a:pt x="4901" y="6027"/>
                    <a:pt x="4918" y="6019"/>
                  </a:cubicBezTo>
                  <a:lnTo>
                    <a:pt x="7168" y="11680"/>
                  </a:lnTo>
                  <a:cubicBezTo>
                    <a:pt x="7140" y="11712"/>
                    <a:pt x="7123" y="11760"/>
                    <a:pt x="7123" y="11808"/>
                  </a:cubicBezTo>
                  <a:cubicBezTo>
                    <a:pt x="7123" y="11911"/>
                    <a:pt x="7196" y="11991"/>
                    <a:pt x="7284" y="11991"/>
                  </a:cubicBezTo>
                  <a:cubicBezTo>
                    <a:pt x="7372" y="11991"/>
                    <a:pt x="7446" y="11907"/>
                    <a:pt x="7446" y="11808"/>
                  </a:cubicBezTo>
                  <a:cubicBezTo>
                    <a:pt x="7446" y="11804"/>
                    <a:pt x="7446" y="11804"/>
                    <a:pt x="7446" y="11800"/>
                  </a:cubicBezTo>
                  <a:lnTo>
                    <a:pt x="10988" y="11358"/>
                  </a:lnTo>
                  <a:cubicBezTo>
                    <a:pt x="11002" y="11441"/>
                    <a:pt x="11065" y="11505"/>
                    <a:pt x="11142" y="11509"/>
                  </a:cubicBezTo>
                  <a:lnTo>
                    <a:pt x="13280" y="21552"/>
                  </a:lnTo>
                  <a:lnTo>
                    <a:pt x="13315" y="21544"/>
                  </a:lnTo>
                  <a:lnTo>
                    <a:pt x="11181" y="11509"/>
                  </a:lnTo>
                  <a:cubicBezTo>
                    <a:pt x="11216" y="11501"/>
                    <a:pt x="11248" y="11481"/>
                    <a:pt x="11272" y="11449"/>
                  </a:cubicBezTo>
                  <a:lnTo>
                    <a:pt x="19859" y="17453"/>
                  </a:lnTo>
                  <a:cubicBezTo>
                    <a:pt x="19848" y="17477"/>
                    <a:pt x="19841" y="17505"/>
                    <a:pt x="19841" y="17533"/>
                  </a:cubicBezTo>
                  <a:cubicBezTo>
                    <a:pt x="19841" y="17580"/>
                    <a:pt x="19855" y="17620"/>
                    <a:pt x="19883" y="17652"/>
                  </a:cubicBezTo>
                  <a:lnTo>
                    <a:pt x="16713" y="21532"/>
                  </a:lnTo>
                  <a:lnTo>
                    <a:pt x="16738" y="21560"/>
                  </a:lnTo>
                  <a:lnTo>
                    <a:pt x="19908" y="17680"/>
                  </a:lnTo>
                  <a:cubicBezTo>
                    <a:pt x="19918" y="17688"/>
                    <a:pt x="19929" y="17696"/>
                    <a:pt x="19940" y="17704"/>
                  </a:cubicBezTo>
                  <a:lnTo>
                    <a:pt x="18900" y="21588"/>
                  </a:lnTo>
                  <a:lnTo>
                    <a:pt x="18936" y="21600"/>
                  </a:lnTo>
                  <a:lnTo>
                    <a:pt x="19975" y="17716"/>
                  </a:lnTo>
                  <a:cubicBezTo>
                    <a:pt x="19985" y="17720"/>
                    <a:pt x="19996" y="17720"/>
                    <a:pt x="20006" y="17720"/>
                  </a:cubicBezTo>
                  <a:cubicBezTo>
                    <a:pt x="20098" y="17720"/>
                    <a:pt x="20168" y="17636"/>
                    <a:pt x="20168" y="17537"/>
                  </a:cubicBezTo>
                  <a:cubicBezTo>
                    <a:pt x="20168" y="17457"/>
                    <a:pt x="20126" y="17393"/>
                    <a:pt x="20062" y="17365"/>
                  </a:cubicBezTo>
                  <a:lnTo>
                    <a:pt x="21414" y="11696"/>
                  </a:lnTo>
                  <a:cubicBezTo>
                    <a:pt x="21421" y="11696"/>
                    <a:pt x="21432" y="11700"/>
                    <a:pt x="21439" y="11700"/>
                  </a:cubicBezTo>
                  <a:cubicBezTo>
                    <a:pt x="21530" y="11700"/>
                    <a:pt x="21600" y="11617"/>
                    <a:pt x="21600" y="11517"/>
                  </a:cubicBezTo>
                  <a:cubicBezTo>
                    <a:pt x="21600" y="11417"/>
                    <a:pt x="21533" y="11322"/>
                    <a:pt x="21446" y="11322"/>
                  </a:cubicBezTo>
                  <a:close/>
                  <a:moveTo>
                    <a:pt x="21347" y="11358"/>
                  </a:moveTo>
                  <a:cubicBezTo>
                    <a:pt x="21333" y="11370"/>
                    <a:pt x="21319" y="11386"/>
                    <a:pt x="21309" y="11406"/>
                  </a:cubicBezTo>
                  <a:lnTo>
                    <a:pt x="14059" y="7159"/>
                  </a:lnTo>
                  <a:cubicBezTo>
                    <a:pt x="14067" y="7139"/>
                    <a:pt x="14070" y="7115"/>
                    <a:pt x="14070" y="7091"/>
                  </a:cubicBezTo>
                  <a:cubicBezTo>
                    <a:pt x="14070" y="7079"/>
                    <a:pt x="14070" y="7071"/>
                    <a:pt x="14067" y="7059"/>
                  </a:cubicBezTo>
                  <a:lnTo>
                    <a:pt x="18290" y="5661"/>
                  </a:lnTo>
                  <a:cubicBezTo>
                    <a:pt x="18314" y="5729"/>
                    <a:pt x="18374" y="5776"/>
                    <a:pt x="18441" y="5776"/>
                  </a:cubicBezTo>
                  <a:cubicBezTo>
                    <a:pt x="18465" y="5776"/>
                    <a:pt x="18486" y="5772"/>
                    <a:pt x="18507" y="5761"/>
                  </a:cubicBezTo>
                  <a:lnTo>
                    <a:pt x="21347" y="11358"/>
                  </a:lnTo>
                  <a:close/>
                  <a:moveTo>
                    <a:pt x="18441" y="5406"/>
                  </a:moveTo>
                  <a:cubicBezTo>
                    <a:pt x="18349" y="5406"/>
                    <a:pt x="18279" y="5490"/>
                    <a:pt x="18279" y="5589"/>
                  </a:cubicBezTo>
                  <a:cubicBezTo>
                    <a:pt x="18279" y="5601"/>
                    <a:pt x="18279" y="5609"/>
                    <a:pt x="18283" y="5621"/>
                  </a:cubicBezTo>
                  <a:lnTo>
                    <a:pt x="14059" y="7019"/>
                  </a:lnTo>
                  <a:cubicBezTo>
                    <a:pt x="14052" y="6999"/>
                    <a:pt x="14042" y="6980"/>
                    <a:pt x="14028" y="6964"/>
                  </a:cubicBezTo>
                  <a:lnTo>
                    <a:pt x="19065" y="127"/>
                  </a:lnTo>
                  <a:lnTo>
                    <a:pt x="18448" y="5406"/>
                  </a:lnTo>
                  <a:cubicBezTo>
                    <a:pt x="18444" y="5406"/>
                    <a:pt x="18444" y="5406"/>
                    <a:pt x="18441" y="5406"/>
                  </a:cubicBezTo>
                  <a:close/>
                  <a:moveTo>
                    <a:pt x="13887" y="6908"/>
                  </a:moveTo>
                  <a:cubicBezTo>
                    <a:pt x="13838" y="6916"/>
                    <a:pt x="13796" y="6948"/>
                    <a:pt x="13772" y="6992"/>
                  </a:cubicBezTo>
                  <a:lnTo>
                    <a:pt x="9359" y="4494"/>
                  </a:lnTo>
                  <a:cubicBezTo>
                    <a:pt x="9366" y="4474"/>
                    <a:pt x="9369" y="4454"/>
                    <a:pt x="9369" y="4430"/>
                  </a:cubicBezTo>
                  <a:cubicBezTo>
                    <a:pt x="9369" y="4390"/>
                    <a:pt x="9359" y="4354"/>
                    <a:pt x="9341" y="4326"/>
                  </a:cubicBezTo>
                  <a:lnTo>
                    <a:pt x="13744" y="80"/>
                  </a:lnTo>
                  <a:lnTo>
                    <a:pt x="13887" y="6908"/>
                  </a:lnTo>
                  <a:close/>
                  <a:moveTo>
                    <a:pt x="5027" y="5840"/>
                  </a:moveTo>
                  <a:cubicBezTo>
                    <a:pt x="5027" y="5820"/>
                    <a:pt x="5023" y="5804"/>
                    <a:pt x="5020" y="5784"/>
                  </a:cubicBezTo>
                  <a:lnTo>
                    <a:pt x="9057" y="4498"/>
                  </a:lnTo>
                  <a:cubicBezTo>
                    <a:pt x="9075" y="4541"/>
                    <a:pt x="9106" y="4581"/>
                    <a:pt x="9145" y="4597"/>
                  </a:cubicBezTo>
                  <a:lnTo>
                    <a:pt x="7274" y="11617"/>
                  </a:lnTo>
                  <a:cubicBezTo>
                    <a:pt x="7246" y="11621"/>
                    <a:pt x="7221" y="11629"/>
                    <a:pt x="7200" y="11645"/>
                  </a:cubicBezTo>
                  <a:lnTo>
                    <a:pt x="4953" y="5992"/>
                  </a:lnTo>
                  <a:cubicBezTo>
                    <a:pt x="4999" y="5964"/>
                    <a:pt x="5027" y="5904"/>
                    <a:pt x="5027" y="5840"/>
                  </a:cubicBezTo>
                  <a:close/>
                  <a:moveTo>
                    <a:pt x="7309" y="11621"/>
                  </a:moveTo>
                  <a:lnTo>
                    <a:pt x="9176" y="4613"/>
                  </a:lnTo>
                  <a:cubicBezTo>
                    <a:pt x="9187" y="4617"/>
                    <a:pt x="9197" y="4617"/>
                    <a:pt x="9208" y="4617"/>
                  </a:cubicBezTo>
                  <a:cubicBezTo>
                    <a:pt x="9264" y="4617"/>
                    <a:pt x="9317" y="4581"/>
                    <a:pt x="9345" y="4534"/>
                  </a:cubicBezTo>
                  <a:lnTo>
                    <a:pt x="13758" y="7031"/>
                  </a:lnTo>
                  <a:cubicBezTo>
                    <a:pt x="13751" y="7051"/>
                    <a:pt x="13747" y="7071"/>
                    <a:pt x="13747" y="7095"/>
                  </a:cubicBezTo>
                  <a:cubicBezTo>
                    <a:pt x="13747" y="7147"/>
                    <a:pt x="13768" y="7195"/>
                    <a:pt x="13800" y="7231"/>
                  </a:cubicBezTo>
                  <a:lnTo>
                    <a:pt x="11216" y="11151"/>
                  </a:lnTo>
                  <a:cubicBezTo>
                    <a:pt x="11198" y="11143"/>
                    <a:pt x="11177" y="11139"/>
                    <a:pt x="11156" y="11139"/>
                  </a:cubicBezTo>
                  <a:cubicBezTo>
                    <a:pt x="11069" y="11139"/>
                    <a:pt x="10998" y="11218"/>
                    <a:pt x="10995" y="11318"/>
                  </a:cubicBezTo>
                  <a:lnTo>
                    <a:pt x="7449" y="11760"/>
                  </a:lnTo>
                  <a:cubicBezTo>
                    <a:pt x="7432" y="11684"/>
                    <a:pt x="7376" y="11629"/>
                    <a:pt x="7309" y="11621"/>
                  </a:cubicBezTo>
                  <a:close/>
                  <a:moveTo>
                    <a:pt x="11297" y="11413"/>
                  </a:moveTo>
                  <a:cubicBezTo>
                    <a:pt x="11311" y="11386"/>
                    <a:pt x="11318" y="11354"/>
                    <a:pt x="11318" y="11322"/>
                  </a:cubicBezTo>
                  <a:cubicBezTo>
                    <a:pt x="11318" y="11258"/>
                    <a:pt x="11290" y="11202"/>
                    <a:pt x="11248" y="11170"/>
                  </a:cubicBezTo>
                  <a:lnTo>
                    <a:pt x="13828" y="7254"/>
                  </a:lnTo>
                  <a:cubicBezTo>
                    <a:pt x="13852" y="7270"/>
                    <a:pt x="13880" y="7282"/>
                    <a:pt x="13912" y="7282"/>
                  </a:cubicBezTo>
                  <a:cubicBezTo>
                    <a:pt x="13940" y="7282"/>
                    <a:pt x="13965" y="7274"/>
                    <a:pt x="13986" y="7262"/>
                  </a:cubicBezTo>
                  <a:lnTo>
                    <a:pt x="19908" y="17393"/>
                  </a:lnTo>
                  <a:cubicBezTo>
                    <a:pt x="19897" y="17401"/>
                    <a:pt x="19890" y="17413"/>
                    <a:pt x="19883" y="17421"/>
                  </a:cubicBezTo>
                  <a:lnTo>
                    <a:pt x="11297" y="11413"/>
                  </a:lnTo>
                  <a:close/>
                  <a:moveTo>
                    <a:pt x="20034" y="17345"/>
                  </a:moveTo>
                  <a:cubicBezTo>
                    <a:pt x="20027" y="17345"/>
                    <a:pt x="20017" y="17341"/>
                    <a:pt x="20010" y="17341"/>
                  </a:cubicBezTo>
                  <a:cubicBezTo>
                    <a:pt x="19982" y="17341"/>
                    <a:pt x="19957" y="17349"/>
                    <a:pt x="19936" y="17361"/>
                  </a:cubicBezTo>
                  <a:lnTo>
                    <a:pt x="14014" y="7231"/>
                  </a:lnTo>
                  <a:cubicBezTo>
                    <a:pt x="14024" y="7219"/>
                    <a:pt x="14038" y="7207"/>
                    <a:pt x="14045" y="7191"/>
                  </a:cubicBezTo>
                  <a:lnTo>
                    <a:pt x="21295" y="11437"/>
                  </a:lnTo>
                  <a:cubicBezTo>
                    <a:pt x="21288" y="11457"/>
                    <a:pt x="21284" y="11481"/>
                    <a:pt x="21284" y="11505"/>
                  </a:cubicBezTo>
                  <a:cubicBezTo>
                    <a:pt x="21284" y="11585"/>
                    <a:pt x="21326" y="11649"/>
                    <a:pt x="21389" y="11676"/>
                  </a:cubicBezTo>
                  <a:lnTo>
                    <a:pt x="20034" y="17345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938FEC7A-5B18-4B66-9EF5-0FC67C8D6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17483"/>
            <a:ext cx="5090963" cy="1790299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29E4FEF-DBF0-48D1-B1B7-AC8CEFB7F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842535"/>
            <a:ext cx="5681312" cy="593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8C1166-E656-7B47-8DB3-FBA7924ED2AB}"/>
              </a:ext>
            </a:extLst>
          </p:cNvPr>
          <p:cNvGrpSpPr/>
          <p:nvPr userDrawn="1"/>
        </p:nvGrpSpPr>
        <p:grpSpPr>
          <a:xfrm>
            <a:off x="7798056" y="-28875"/>
            <a:ext cx="4419611" cy="3865878"/>
            <a:chOff x="25120599" y="15900399"/>
            <a:chExt cx="3314708" cy="3865878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5AF23CF-A88A-3048-92B3-2F0E807718BB}"/>
                </a:ext>
              </a:extLst>
            </p:cNvPr>
            <p:cNvSpPr/>
            <p:nvPr/>
          </p:nvSpPr>
          <p:spPr>
            <a:xfrm>
              <a:off x="25120600" y="15925799"/>
              <a:ext cx="3291841" cy="2485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033" y="9514"/>
                  </a:lnTo>
                  <a:lnTo>
                    <a:pt x="13358" y="7572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520526C1-FB94-C841-B815-8057B47F580C}"/>
                </a:ext>
              </a:extLst>
            </p:cNvPr>
            <p:cNvSpPr/>
            <p:nvPr/>
          </p:nvSpPr>
          <p:spPr>
            <a:xfrm>
              <a:off x="25120599" y="15900399"/>
              <a:ext cx="3314708" cy="3865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0" y="11304"/>
                  </a:moveTo>
                  <a:lnTo>
                    <a:pt x="21600" y="14064"/>
                  </a:lnTo>
                  <a:lnTo>
                    <a:pt x="13498" y="5145"/>
                  </a:lnTo>
                  <a:cubicBezTo>
                    <a:pt x="13531" y="5102"/>
                    <a:pt x="13548" y="5045"/>
                    <a:pt x="13556" y="4988"/>
                  </a:cubicBezTo>
                  <a:lnTo>
                    <a:pt x="21484" y="4329"/>
                  </a:lnTo>
                  <a:lnTo>
                    <a:pt x="21476" y="4258"/>
                  </a:lnTo>
                  <a:lnTo>
                    <a:pt x="13548" y="4917"/>
                  </a:lnTo>
                  <a:cubicBezTo>
                    <a:pt x="13531" y="4839"/>
                    <a:pt x="13481" y="4768"/>
                    <a:pt x="13415" y="4726"/>
                  </a:cubicBezTo>
                  <a:lnTo>
                    <a:pt x="14905" y="43"/>
                  </a:lnTo>
                  <a:lnTo>
                    <a:pt x="14822" y="21"/>
                  </a:lnTo>
                  <a:lnTo>
                    <a:pt x="13332" y="4683"/>
                  </a:lnTo>
                  <a:cubicBezTo>
                    <a:pt x="13283" y="4662"/>
                    <a:pt x="13225" y="4648"/>
                    <a:pt x="13159" y="4648"/>
                  </a:cubicBezTo>
                  <a:cubicBezTo>
                    <a:pt x="13059" y="4648"/>
                    <a:pt x="12968" y="4683"/>
                    <a:pt x="12902" y="4733"/>
                  </a:cubicBezTo>
                  <a:lnTo>
                    <a:pt x="3964" y="0"/>
                  </a:lnTo>
                  <a:lnTo>
                    <a:pt x="3923" y="64"/>
                  </a:lnTo>
                  <a:lnTo>
                    <a:pt x="12852" y="4790"/>
                  </a:lnTo>
                  <a:cubicBezTo>
                    <a:pt x="12811" y="4847"/>
                    <a:pt x="12786" y="4910"/>
                    <a:pt x="12786" y="4981"/>
                  </a:cubicBezTo>
                  <a:cubicBezTo>
                    <a:pt x="12786" y="4996"/>
                    <a:pt x="12786" y="5017"/>
                    <a:pt x="12794" y="5031"/>
                  </a:cubicBezTo>
                  <a:lnTo>
                    <a:pt x="6290" y="6145"/>
                  </a:lnTo>
                  <a:cubicBezTo>
                    <a:pt x="6223" y="6046"/>
                    <a:pt x="6099" y="5982"/>
                    <a:pt x="5959" y="5982"/>
                  </a:cubicBezTo>
                  <a:cubicBezTo>
                    <a:pt x="5917" y="5982"/>
                    <a:pt x="5884" y="5989"/>
                    <a:pt x="5843" y="5996"/>
                  </a:cubicBezTo>
                  <a:lnTo>
                    <a:pt x="66" y="85"/>
                  </a:lnTo>
                  <a:lnTo>
                    <a:pt x="0" y="128"/>
                  </a:lnTo>
                  <a:lnTo>
                    <a:pt x="5760" y="6024"/>
                  </a:lnTo>
                  <a:cubicBezTo>
                    <a:pt x="5644" y="6081"/>
                    <a:pt x="5570" y="6188"/>
                    <a:pt x="5570" y="6308"/>
                  </a:cubicBezTo>
                  <a:cubicBezTo>
                    <a:pt x="5570" y="6493"/>
                    <a:pt x="5743" y="6635"/>
                    <a:pt x="5950" y="6635"/>
                  </a:cubicBezTo>
                  <a:cubicBezTo>
                    <a:pt x="6157" y="6635"/>
                    <a:pt x="6331" y="6486"/>
                    <a:pt x="6331" y="6308"/>
                  </a:cubicBezTo>
                  <a:cubicBezTo>
                    <a:pt x="6331" y="6273"/>
                    <a:pt x="6323" y="6244"/>
                    <a:pt x="6314" y="6209"/>
                  </a:cubicBezTo>
                  <a:lnTo>
                    <a:pt x="12811" y="5095"/>
                  </a:lnTo>
                  <a:cubicBezTo>
                    <a:pt x="12869" y="5215"/>
                    <a:pt x="13001" y="5308"/>
                    <a:pt x="13167" y="5308"/>
                  </a:cubicBezTo>
                  <a:cubicBezTo>
                    <a:pt x="13175" y="5308"/>
                    <a:pt x="13175" y="5308"/>
                    <a:pt x="13183" y="5308"/>
                  </a:cubicBezTo>
                  <a:lnTo>
                    <a:pt x="12099" y="10835"/>
                  </a:lnTo>
                  <a:cubicBezTo>
                    <a:pt x="12091" y="10835"/>
                    <a:pt x="12083" y="10835"/>
                    <a:pt x="12074" y="10835"/>
                  </a:cubicBezTo>
                  <a:cubicBezTo>
                    <a:pt x="11859" y="10835"/>
                    <a:pt x="11694" y="10984"/>
                    <a:pt x="11694" y="11162"/>
                  </a:cubicBezTo>
                  <a:cubicBezTo>
                    <a:pt x="11694" y="11339"/>
                    <a:pt x="11868" y="11488"/>
                    <a:pt x="12074" y="11488"/>
                  </a:cubicBezTo>
                  <a:cubicBezTo>
                    <a:pt x="12149" y="11488"/>
                    <a:pt x="12215" y="11467"/>
                    <a:pt x="12273" y="11439"/>
                  </a:cubicBezTo>
                  <a:lnTo>
                    <a:pt x="21443" y="21600"/>
                  </a:lnTo>
                  <a:lnTo>
                    <a:pt x="21509" y="21557"/>
                  </a:lnTo>
                  <a:lnTo>
                    <a:pt x="12356" y="11396"/>
                  </a:lnTo>
                  <a:cubicBezTo>
                    <a:pt x="12389" y="11375"/>
                    <a:pt x="12414" y="11339"/>
                    <a:pt x="12430" y="11304"/>
                  </a:cubicBezTo>
                  <a:close/>
                  <a:moveTo>
                    <a:pt x="13283" y="5294"/>
                  </a:moveTo>
                  <a:cubicBezTo>
                    <a:pt x="13349" y="5279"/>
                    <a:pt x="13407" y="5244"/>
                    <a:pt x="13457" y="5208"/>
                  </a:cubicBezTo>
                  <a:lnTo>
                    <a:pt x="21368" y="13922"/>
                  </a:lnTo>
                  <a:lnTo>
                    <a:pt x="12463" y="11240"/>
                  </a:lnTo>
                  <a:cubicBezTo>
                    <a:pt x="12472" y="11219"/>
                    <a:pt x="12472" y="11190"/>
                    <a:pt x="12472" y="11162"/>
                  </a:cubicBezTo>
                  <a:cubicBezTo>
                    <a:pt x="12472" y="11013"/>
                    <a:pt x="12356" y="10885"/>
                    <a:pt x="12190" y="10850"/>
                  </a:cubicBezTo>
                  <a:lnTo>
                    <a:pt x="13283" y="52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89E6CC6-39BF-46E2-B1D0-7967F6F9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5036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B79CB35-9B92-4624-B48F-C0CF7A2C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7474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C1CE33F-5189-414B-9B26-A58EC61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A1B086EF-1F45-4ECD-8D5C-3F0C3828F6F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E161DA4-AA69-44DA-AD82-6A3B9288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1571870-B8E8-4979-BDF5-9E965C35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4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C845689-3126-0945-96CE-35761B0BCE37}"/>
              </a:ext>
            </a:extLst>
          </p:cNvPr>
          <p:cNvGrpSpPr/>
          <p:nvPr userDrawn="1"/>
        </p:nvGrpSpPr>
        <p:grpSpPr>
          <a:xfrm>
            <a:off x="1" y="4150027"/>
            <a:ext cx="6585369" cy="2736849"/>
            <a:chOff x="36283900" y="20065999"/>
            <a:chExt cx="4939027" cy="2736849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4BBCA69-9E21-1E42-8FDA-8BEC8C548733}"/>
                </a:ext>
              </a:extLst>
            </p:cNvPr>
            <p:cNvSpPr/>
            <p:nvPr/>
          </p:nvSpPr>
          <p:spPr>
            <a:xfrm>
              <a:off x="36283900" y="20294600"/>
              <a:ext cx="4196083" cy="248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374" y="10568"/>
                  </a:lnTo>
                  <a:lnTo>
                    <a:pt x="15344" y="776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8C09960B-CE29-B14C-AEEB-47776092B07A}"/>
                </a:ext>
              </a:extLst>
            </p:cNvPr>
            <p:cNvSpPr/>
            <p:nvPr/>
          </p:nvSpPr>
          <p:spPr>
            <a:xfrm>
              <a:off x="36283900" y="20065999"/>
              <a:ext cx="4939027" cy="2736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56" y="16398"/>
                  </a:moveTo>
                  <a:cubicBezTo>
                    <a:pt x="21267" y="16398"/>
                    <a:pt x="21189" y="16478"/>
                    <a:pt x="21145" y="16598"/>
                  </a:cubicBezTo>
                  <a:lnTo>
                    <a:pt x="13302" y="9071"/>
                  </a:lnTo>
                  <a:cubicBezTo>
                    <a:pt x="13313" y="9021"/>
                    <a:pt x="13319" y="8961"/>
                    <a:pt x="13319" y="8901"/>
                  </a:cubicBezTo>
                  <a:cubicBezTo>
                    <a:pt x="13319" y="8640"/>
                    <a:pt x="13202" y="8440"/>
                    <a:pt x="13063" y="8440"/>
                  </a:cubicBezTo>
                  <a:cubicBezTo>
                    <a:pt x="12919" y="8440"/>
                    <a:pt x="12808" y="8650"/>
                    <a:pt x="12808" y="8901"/>
                  </a:cubicBezTo>
                  <a:cubicBezTo>
                    <a:pt x="12808" y="8911"/>
                    <a:pt x="12808" y="8921"/>
                    <a:pt x="12808" y="8921"/>
                  </a:cubicBezTo>
                  <a:lnTo>
                    <a:pt x="4849" y="11246"/>
                  </a:lnTo>
                  <a:cubicBezTo>
                    <a:pt x="4821" y="11066"/>
                    <a:pt x="4738" y="10925"/>
                    <a:pt x="4627" y="10905"/>
                  </a:cubicBezTo>
                  <a:lnTo>
                    <a:pt x="4627" y="4029"/>
                  </a:lnTo>
                  <a:cubicBezTo>
                    <a:pt x="4754" y="3999"/>
                    <a:pt x="4854" y="3809"/>
                    <a:pt x="4854" y="3568"/>
                  </a:cubicBezTo>
                  <a:cubicBezTo>
                    <a:pt x="4854" y="3308"/>
                    <a:pt x="4738" y="3107"/>
                    <a:pt x="4599" y="3107"/>
                  </a:cubicBezTo>
                  <a:cubicBezTo>
                    <a:pt x="4488" y="3107"/>
                    <a:pt x="4399" y="3227"/>
                    <a:pt x="4360" y="3398"/>
                  </a:cubicBezTo>
                  <a:lnTo>
                    <a:pt x="39" y="0"/>
                  </a:lnTo>
                  <a:lnTo>
                    <a:pt x="17" y="90"/>
                  </a:lnTo>
                  <a:lnTo>
                    <a:pt x="4343" y="3498"/>
                  </a:lnTo>
                  <a:cubicBezTo>
                    <a:pt x="4343" y="3518"/>
                    <a:pt x="4338" y="3548"/>
                    <a:pt x="4338" y="3568"/>
                  </a:cubicBezTo>
                  <a:cubicBezTo>
                    <a:pt x="4338" y="3809"/>
                    <a:pt x="4438" y="3999"/>
                    <a:pt x="4566" y="4029"/>
                  </a:cubicBezTo>
                  <a:lnTo>
                    <a:pt x="4566" y="10905"/>
                  </a:lnTo>
                  <a:cubicBezTo>
                    <a:pt x="4521" y="10915"/>
                    <a:pt x="4482" y="10935"/>
                    <a:pt x="4449" y="10985"/>
                  </a:cubicBezTo>
                  <a:lnTo>
                    <a:pt x="44" y="1784"/>
                  </a:lnTo>
                  <a:lnTo>
                    <a:pt x="0" y="1854"/>
                  </a:lnTo>
                  <a:lnTo>
                    <a:pt x="4404" y="11056"/>
                  </a:lnTo>
                  <a:cubicBezTo>
                    <a:pt x="4360" y="11136"/>
                    <a:pt x="4332" y="11246"/>
                    <a:pt x="4332" y="11376"/>
                  </a:cubicBezTo>
                  <a:cubicBezTo>
                    <a:pt x="4332" y="11386"/>
                    <a:pt x="4332" y="11396"/>
                    <a:pt x="4332" y="11396"/>
                  </a:cubicBezTo>
                  <a:lnTo>
                    <a:pt x="17" y="12639"/>
                  </a:lnTo>
                  <a:lnTo>
                    <a:pt x="28" y="12739"/>
                  </a:lnTo>
                  <a:lnTo>
                    <a:pt x="4343" y="11497"/>
                  </a:lnTo>
                  <a:cubicBezTo>
                    <a:pt x="4360" y="11617"/>
                    <a:pt x="4404" y="11717"/>
                    <a:pt x="4466" y="11777"/>
                  </a:cubicBezTo>
                  <a:lnTo>
                    <a:pt x="2216" y="21400"/>
                  </a:lnTo>
                  <a:lnTo>
                    <a:pt x="2266" y="21440"/>
                  </a:lnTo>
                  <a:lnTo>
                    <a:pt x="4515" y="11817"/>
                  </a:lnTo>
                  <a:cubicBezTo>
                    <a:pt x="4538" y="11827"/>
                    <a:pt x="4565" y="11837"/>
                    <a:pt x="4588" y="11837"/>
                  </a:cubicBezTo>
                  <a:cubicBezTo>
                    <a:pt x="4665" y="11837"/>
                    <a:pt x="4732" y="11777"/>
                    <a:pt x="4782" y="11677"/>
                  </a:cubicBezTo>
                  <a:lnTo>
                    <a:pt x="8414" y="16238"/>
                  </a:lnTo>
                  <a:cubicBezTo>
                    <a:pt x="8403" y="16288"/>
                    <a:pt x="8398" y="16338"/>
                    <a:pt x="8398" y="16398"/>
                  </a:cubicBezTo>
                  <a:cubicBezTo>
                    <a:pt x="8398" y="16458"/>
                    <a:pt x="8403" y="16518"/>
                    <a:pt x="8414" y="16568"/>
                  </a:cubicBezTo>
                  <a:lnTo>
                    <a:pt x="4827" y="21379"/>
                  </a:lnTo>
                  <a:lnTo>
                    <a:pt x="4860" y="21460"/>
                  </a:lnTo>
                  <a:lnTo>
                    <a:pt x="8442" y="16659"/>
                  </a:lnTo>
                  <a:cubicBezTo>
                    <a:pt x="8487" y="16779"/>
                    <a:pt x="8564" y="16869"/>
                    <a:pt x="8659" y="16869"/>
                  </a:cubicBezTo>
                  <a:cubicBezTo>
                    <a:pt x="8659" y="16869"/>
                    <a:pt x="8664" y="16869"/>
                    <a:pt x="8664" y="16869"/>
                  </a:cubicBezTo>
                  <a:lnTo>
                    <a:pt x="9709" y="21600"/>
                  </a:lnTo>
                  <a:lnTo>
                    <a:pt x="9759" y="21560"/>
                  </a:lnTo>
                  <a:lnTo>
                    <a:pt x="8720" y="16849"/>
                  </a:lnTo>
                  <a:cubicBezTo>
                    <a:pt x="8831" y="16799"/>
                    <a:pt x="8914" y="16618"/>
                    <a:pt x="8914" y="16398"/>
                  </a:cubicBezTo>
                  <a:cubicBezTo>
                    <a:pt x="8914" y="16268"/>
                    <a:pt x="8881" y="16147"/>
                    <a:pt x="8831" y="16057"/>
                  </a:cubicBezTo>
                  <a:lnTo>
                    <a:pt x="12880" y="9251"/>
                  </a:lnTo>
                  <a:cubicBezTo>
                    <a:pt x="12924" y="9322"/>
                    <a:pt x="12986" y="9362"/>
                    <a:pt x="13047" y="9362"/>
                  </a:cubicBezTo>
                  <a:cubicBezTo>
                    <a:pt x="13052" y="9362"/>
                    <a:pt x="13058" y="9362"/>
                    <a:pt x="13058" y="9362"/>
                  </a:cubicBezTo>
                  <a:lnTo>
                    <a:pt x="14135" y="21420"/>
                  </a:lnTo>
                  <a:lnTo>
                    <a:pt x="14191" y="21400"/>
                  </a:lnTo>
                  <a:lnTo>
                    <a:pt x="13113" y="9342"/>
                  </a:lnTo>
                  <a:cubicBezTo>
                    <a:pt x="13135" y="9332"/>
                    <a:pt x="13158" y="9312"/>
                    <a:pt x="13180" y="9291"/>
                  </a:cubicBezTo>
                  <a:lnTo>
                    <a:pt x="18345" y="21470"/>
                  </a:lnTo>
                  <a:lnTo>
                    <a:pt x="18390" y="21410"/>
                  </a:lnTo>
                  <a:lnTo>
                    <a:pt x="13224" y="9231"/>
                  </a:lnTo>
                  <a:cubicBezTo>
                    <a:pt x="13235" y="9211"/>
                    <a:pt x="13252" y="9181"/>
                    <a:pt x="13258" y="9161"/>
                  </a:cubicBezTo>
                  <a:lnTo>
                    <a:pt x="21100" y="16689"/>
                  </a:lnTo>
                  <a:cubicBezTo>
                    <a:pt x="21089" y="16739"/>
                    <a:pt x="21083" y="16799"/>
                    <a:pt x="21083" y="16859"/>
                  </a:cubicBezTo>
                  <a:cubicBezTo>
                    <a:pt x="21083" y="16989"/>
                    <a:pt x="21117" y="17110"/>
                    <a:pt x="21167" y="17200"/>
                  </a:cubicBezTo>
                  <a:lnTo>
                    <a:pt x="19423" y="21390"/>
                  </a:lnTo>
                  <a:lnTo>
                    <a:pt x="19467" y="21450"/>
                  </a:lnTo>
                  <a:lnTo>
                    <a:pt x="21211" y="17260"/>
                  </a:lnTo>
                  <a:cubicBezTo>
                    <a:pt x="21250" y="17300"/>
                    <a:pt x="21295" y="17330"/>
                    <a:pt x="21345" y="17330"/>
                  </a:cubicBezTo>
                  <a:cubicBezTo>
                    <a:pt x="21489" y="17330"/>
                    <a:pt x="21600" y="17120"/>
                    <a:pt x="21600" y="16869"/>
                  </a:cubicBezTo>
                  <a:cubicBezTo>
                    <a:pt x="21600" y="16618"/>
                    <a:pt x="21495" y="16398"/>
                    <a:pt x="21356" y="16398"/>
                  </a:cubicBezTo>
                  <a:close/>
                  <a:moveTo>
                    <a:pt x="8670" y="15937"/>
                  </a:moveTo>
                  <a:cubicBezTo>
                    <a:pt x="8581" y="15937"/>
                    <a:pt x="8498" y="16027"/>
                    <a:pt x="8453" y="16157"/>
                  </a:cubicBezTo>
                  <a:lnTo>
                    <a:pt x="4827" y="11607"/>
                  </a:lnTo>
                  <a:cubicBezTo>
                    <a:pt x="4849" y="11537"/>
                    <a:pt x="4860" y="11467"/>
                    <a:pt x="4860" y="11386"/>
                  </a:cubicBezTo>
                  <a:cubicBezTo>
                    <a:pt x="4860" y="11376"/>
                    <a:pt x="4860" y="11366"/>
                    <a:pt x="4860" y="11366"/>
                  </a:cubicBezTo>
                  <a:lnTo>
                    <a:pt x="12819" y="9041"/>
                  </a:lnTo>
                  <a:cubicBezTo>
                    <a:pt x="12830" y="9101"/>
                    <a:pt x="12841" y="9151"/>
                    <a:pt x="12863" y="9191"/>
                  </a:cubicBezTo>
                  <a:lnTo>
                    <a:pt x="8803" y="16007"/>
                  </a:lnTo>
                  <a:cubicBezTo>
                    <a:pt x="8759" y="15957"/>
                    <a:pt x="8714" y="15937"/>
                    <a:pt x="8670" y="159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946BF2A4-2203-49A4-A0A3-F3320F75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E36C935-202C-45E1-AAC2-E76C2578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377" y="1825626"/>
            <a:ext cx="9762423" cy="34008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74413308-021A-4482-BA51-2E12E6BA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814" y="6356351"/>
            <a:ext cx="1596116" cy="365125"/>
          </a:xfrm>
        </p:spPr>
        <p:txBody>
          <a:bodyPr/>
          <a:lstStyle/>
          <a:p>
            <a:fld id="{A1B086EF-1F45-4ECD-8D5C-3F0C3828F6F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F5ABE93D-47C7-4C5D-9CBC-D68A4B8C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5974" y="6356351"/>
            <a:ext cx="28159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58BE1DA5-7A31-4970-8B1A-A57B63F7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945" y="6356351"/>
            <a:ext cx="1163855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FCE3DE1-01FB-334A-AC9C-EDC8A6239F21}"/>
              </a:ext>
            </a:extLst>
          </p:cNvPr>
          <p:cNvGrpSpPr/>
          <p:nvPr userDrawn="1"/>
        </p:nvGrpSpPr>
        <p:grpSpPr>
          <a:xfrm>
            <a:off x="1" y="-20922"/>
            <a:ext cx="12273279" cy="5430522"/>
            <a:chOff x="54851299" y="15900400"/>
            <a:chExt cx="9204959" cy="5430522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2026C349-D3A7-1C4A-89EC-D843AC45E590}"/>
                </a:ext>
              </a:extLst>
            </p:cNvPr>
            <p:cNvSpPr/>
            <p:nvPr/>
          </p:nvSpPr>
          <p:spPr>
            <a:xfrm>
              <a:off x="54851300" y="15913099"/>
              <a:ext cx="9194800" cy="517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373"/>
                  </a:moveTo>
                  <a:lnTo>
                    <a:pt x="3401" y="8766"/>
                  </a:lnTo>
                  <a:lnTo>
                    <a:pt x="10460" y="6072"/>
                  </a:lnTo>
                  <a:lnTo>
                    <a:pt x="15669" y="14510"/>
                  </a:lnTo>
                  <a:lnTo>
                    <a:pt x="17978" y="13767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3CEEC46F-DE67-7F4B-B8B9-226F0958B94D}"/>
                </a:ext>
              </a:extLst>
            </p:cNvPr>
            <p:cNvSpPr/>
            <p:nvPr/>
          </p:nvSpPr>
          <p:spPr>
            <a:xfrm>
              <a:off x="54851299" y="15900400"/>
              <a:ext cx="9204959" cy="5430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48" y="17907"/>
                  </a:moveTo>
                  <a:cubicBezTo>
                    <a:pt x="17648" y="17801"/>
                    <a:pt x="17607" y="17710"/>
                    <a:pt x="17547" y="17680"/>
                  </a:cubicBezTo>
                  <a:lnTo>
                    <a:pt x="17964" y="13422"/>
                  </a:lnTo>
                  <a:cubicBezTo>
                    <a:pt x="17967" y="13422"/>
                    <a:pt x="17970" y="13422"/>
                    <a:pt x="17973" y="13422"/>
                  </a:cubicBezTo>
                  <a:cubicBezTo>
                    <a:pt x="18000" y="13422"/>
                    <a:pt x="18027" y="13407"/>
                    <a:pt x="18048" y="13381"/>
                  </a:cubicBezTo>
                  <a:lnTo>
                    <a:pt x="21576" y="20660"/>
                  </a:lnTo>
                  <a:lnTo>
                    <a:pt x="21600" y="20630"/>
                  </a:lnTo>
                  <a:lnTo>
                    <a:pt x="18072" y="13356"/>
                  </a:lnTo>
                  <a:cubicBezTo>
                    <a:pt x="18095" y="13316"/>
                    <a:pt x="18110" y="13255"/>
                    <a:pt x="18110" y="13194"/>
                  </a:cubicBezTo>
                  <a:cubicBezTo>
                    <a:pt x="18110" y="13144"/>
                    <a:pt x="18101" y="13098"/>
                    <a:pt x="18086" y="13063"/>
                  </a:cubicBezTo>
                  <a:lnTo>
                    <a:pt x="21600" y="7906"/>
                  </a:lnTo>
                  <a:lnTo>
                    <a:pt x="21579" y="7865"/>
                  </a:lnTo>
                  <a:lnTo>
                    <a:pt x="18066" y="13023"/>
                  </a:lnTo>
                  <a:cubicBezTo>
                    <a:pt x="18042" y="12982"/>
                    <a:pt x="18009" y="12957"/>
                    <a:pt x="17970" y="12957"/>
                  </a:cubicBezTo>
                  <a:cubicBezTo>
                    <a:pt x="17958" y="12957"/>
                    <a:pt x="17946" y="12962"/>
                    <a:pt x="17937" y="12967"/>
                  </a:cubicBezTo>
                  <a:lnTo>
                    <a:pt x="16945" y="8456"/>
                  </a:lnTo>
                  <a:cubicBezTo>
                    <a:pt x="16990" y="8416"/>
                    <a:pt x="17023" y="8340"/>
                    <a:pt x="17023" y="8249"/>
                  </a:cubicBezTo>
                  <a:cubicBezTo>
                    <a:pt x="17023" y="8244"/>
                    <a:pt x="17023" y="8239"/>
                    <a:pt x="17023" y="8229"/>
                  </a:cubicBezTo>
                  <a:lnTo>
                    <a:pt x="21591" y="6764"/>
                  </a:lnTo>
                  <a:lnTo>
                    <a:pt x="21585" y="6713"/>
                  </a:lnTo>
                  <a:lnTo>
                    <a:pt x="17017" y="8178"/>
                  </a:lnTo>
                  <a:cubicBezTo>
                    <a:pt x="17005" y="8108"/>
                    <a:pt x="16972" y="8047"/>
                    <a:pt x="16927" y="8027"/>
                  </a:cubicBezTo>
                  <a:lnTo>
                    <a:pt x="17937" y="86"/>
                  </a:lnTo>
                  <a:lnTo>
                    <a:pt x="17908" y="76"/>
                  </a:lnTo>
                  <a:lnTo>
                    <a:pt x="16897" y="8017"/>
                  </a:lnTo>
                  <a:cubicBezTo>
                    <a:pt x="16891" y="8017"/>
                    <a:pt x="16888" y="8017"/>
                    <a:pt x="16882" y="8017"/>
                  </a:cubicBezTo>
                  <a:cubicBezTo>
                    <a:pt x="16853" y="8017"/>
                    <a:pt x="16826" y="8032"/>
                    <a:pt x="16805" y="8057"/>
                  </a:cubicBezTo>
                  <a:lnTo>
                    <a:pt x="12743" y="0"/>
                  </a:lnTo>
                  <a:lnTo>
                    <a:pt x="12719" y="30"/>
                  </a:lnTo>
                  <a:lnTo>
                    <a:pt x="16781" y="8087"/>
                  </a:lnTo>
                  <a:cubicBezTo>
                    <a:pt x="16757" y="8128"/>
                    <a:pt x="16742" y="8183"/>
                    <a:pt x="16742" y="8249"/>
                  </a:cubicBezTo>
                  <a:cubicBezTo>
                    <a:pt x="16742" y="8340"/>
                    <a:pt x="16775" y="8421"/>
                    <a:pt x="16820" y="8456"/>
                  </a:cubicBezTo>
                  <a:lnTo>
                    <a:pt x="15696" y="13674"/>
                  </a:lnTo>
                  <a:cubicBezTo>
                    <a:pt x="15684" y="13669"/>
                    <a:pt x="15675" y="13669"/>
                    <a:pt x="15664" y="13669"/>
                  </a:cubicBezTo>
                  <a:cubicBezTo>
                    <a:pt x="15649" y="13669"/>
                    <a:pt x="15634" y="13674"/>
                    <a:pt x="15619" y="13684"/>
                  </a:cubicBezTo>
                  <a:lnTo>
                    <a:pt x="11953" y="76"/>
                  </a:lnTo>
                  <a:lnTo>
                    <a:pt x="11938" y="25"/>
                  </a:lnTo>
                  <a:lnTo>
                    <a:pt x="10496" y="5642"/>
                  </a:lnTo>
                  <a:cubicBezTo>
                    <a:pt x="10484" y="5637"/>
                    <a:pt x="10469" y="5632"/>
                    <a:pt x="10454" y="5632"/>
                  </a:cubicBezTo>
                  <a:cubicBezTo>
                    <a:pt x="10392" y="5632"/>
                    <a:pt x="10341" y="5703"/>
                    <a:pt x="10323" y="5794"/>
                  </a:cubicBezTo>
                  <a:lnTo>
                    <a:pt x="5522" y="4147"/>
                  </a:lnTo>
                  <a:cubicBezTo>
                    <a:pt x="5522" y="4142"/>
                    <a:pt x="5522" y="4137"/>
                    <a:pt x="5522" y="4132"/>
                  </a:cubicBezTo>
                  <a:cubicBezTo>
                    <a:pt x="5522" y="4092"/>
                    <a:pt x="5516" y="4056"/>
                    <a:pt x="5507" y="4026"/>
                  </a:cubicBezTo>
                  <a:lnTo>
                    <a:pt x="10034" y="106"/>
                  </a:lnTo>
                  <a:lnTo>
                    <a:pt x="10019" y="61"/>
                  </a:lnTo>
                  <a:lnTo>
                    <a:pt x="5489" y="3981"/>
                  </a:lnTo>
                  <a:cubicBezTo>
                    <a:pt x="5463" y="3930"/>
                    <a:pt x="5427" y="3895"/>
                    <a:pt x="5385" y="3895"/>
                  </a:cubicBezTo>
                  <a:cubicBezTo>
                    <a:pt x="5331" y="3895"/>
                    <a:pt x="5284" y="3950"/>
                    <a:pt x="5260" y="4026"/>
                  </a:cubicBezTo>
                  <a:lnTo>
                    <a:pt x="12" y="1020"/>
                  </a:lnTo>
                  <a:lnTo>
                    <a:pt x="3" y="1066"/>
                  </a:lnTo>
                  <a:lnTo>
                    <a:pt x="5251" y="4071"/>
                  </a:lnTo>
                  <a:cubicBezTo>
                    <a:pt x="5248" y="4087"/>
                    <a:pt x="5248" y="4107"/>
                    <a:pt x="5248" y="4127"/>
                  </a:cubicBezTo>
                  <a:cubicBezTo>
                    <a:pt x="5248" y="4183"/>
                    <a:pt x="5260" y="4228"/>
                    <a:pt x="5278" y="4268"/>
                  </a:cubicBezTo>
                  <a:lnTo>
                    <a:pt x="3466" y="8254"/>
                  </a:lnTo>
                  <a:cubicBezTo>
                    <a:pt x="3454" y="8249"/>
                    <a:pt x="3439" y="8244"/>
                    <a:pt x="3424" y="8244"/>
                  </a:cubicBezTo>
                  <a:cubicBezTo>
                    <a:pt x="3394" y="8244"/>
                    <a:pt x="3365" y="8264"/>
                    <a:pt x="3341" y="8289"/>
                  </a:cubicBezTo>
                  <a:lnTo>
                    <a:pt x="21" y="3268"/>
                  </a:lnTo>
                  <a:lnTo>
                    <a:pt x="0" y="3304"/>
                  </a:lnTo>
                  <a:lnTo>
                    <a:pt x="3320" y="8325"/>
                  </a:lnTo>
                  <a:cubicBezTo>
                    <a:pt x="3299" y="8365"/>
                    <a:pt x="3284" y="8421"/>
                    <a:pt x="3284" y="8476"/>
                  </a:cubicBezTo>
                  <a:cubicBezTo>
                    <a:pt x="3284" y="8608"/>
                    <a:pt x="3347" y="8709"/>
                    <a:pt x="3421" y="8709"/>
                  </a:cubicBezTo>
                  <a:cubicBezTo>
                    <a:pt x="3496" y="8709"/>
                    <a:pt x="3558" y="8603"/>
                    <a:pt x="3558" y="8476"/>
                  </a:cubicBezTo>
                  <a:cubicBezTo>
                    <a:pt x="3558" y="8471"/>
                    <a:pt x="3558" y="8471"/>
                    <a:pt x="3558" y="8466"/>
                  </a:cubicBezTo>
                  <a:lnTo>
                    <a:pt x="11307" y="9502"/>
                  </a:lnTo>
                  <a:cubicBezTo>
                    <a:pt x="11316" y="9613"/>
                    <a:pt x="11375" y="9699"/>
                    <a:pt x="11444" y="9699"/>
                  </a:cubicBezTo>
                  <a:cubicBezTo>
                    <a:pt x="11447" y="9699"/>
                    <a:pt x="11450" y="9699"/>
                    <a:pt x="11453" y="9699"/>
                  </a:cubicBezTo>
                  <a:lnTo>
                    <a:pt x="11697" y="11729"/>
                  </a:lnTo>
                  <a:cubicBezTo>
                    <a:pt x="11631" y="11750"/>
                    <a:pt x="11584" y="11846"/>
                    <a:pt x="11584" y="11962"/>
                  </a:cubicBezTo>
                  <a:cubicBezTo>
                    <a:pt x="11584" y="12093"/>
                    <a:pt x="11646" y="12194"/>
                    <a:pt x="11721" y="12194"/>
                  </a:cubicBezTo>
                  <a:cubicBezTo>
                    <a:pt x="11780" y="12194"/>
                    <a:pt x="11831" y="12129"/>
                    <a:pt x="11849" y="12043"/>
                  </a:cubicBezTo>
                  <a:lnTo>
                    <a:pt x="15524" y="13851"/>
                  </a:lnTo>
                  <a:cubicBezTo>
                    <a:pt x="15524" y="13866"/>
                    <a:pt x="15521" y="13876"/>
                    <a:pt x="15521" y="13891"/>
                  </a:cubicBezTo>
                  <a:cubicBezTo>
                    <a:pt x="15521" y="14023"/>
                    <a:pt x="15583" y="14124"/>
                    <a:pt x="15658" y="14124"/>
                  </a:cubicBezTo>
                  <a:cubicBezTo>
                    <a:pt x="15684" y="14124"/>
                    <a:pt x="15708" y="14109"/>
                    <a:pt x="15729" y="14088"/>
                  </a:cubicBezTo>
                  <a:lnTo>
                    <a:pt x="17404" y="17731"/>
                  </a:lnTo>
                  <a:cubicBezTo>
                    <a:pt x="17377" y="17771"/>
                    <a:pt x="17362" y="17832"/>
                    <a:pt x="17362" y="17897"/>
                  </a:cubicBezTo>
                  <a:cubicBezTo>
                    <a:pt x="17362" y="18029"/>
                    <a:pt x="17425" y="18130"/>
                    <a:pt x="17499" y="18130"/>
                  </a:cubicBezTo>
                  <a:cubicBezTo>
                    <a:pt x="17547" y="18130"/>
                    <a:pt x="17589" y="18089"/>
                    <a:pt x="17613" y="18029"/>
                  </a:cubicBezTo>
                  <a:lnTo>
                    <a:pt x="21570" y="21600"/>
                  </a:lnTo>
                  <a:lnTo>
                    <a:pt x="21585" y="21555"/>
                  </a:lnTo>
                  <a:lnTo>
                    <a:pt x="17627" y="17983"/>
                  </a:lnTo>
                  <a:cubicBezTo>
                    <a:pt x="17645" y="17968"/>
                    <a:pt x="17648" y="17938"/>
                    <a:pt x="17648" y="17907"/>
                  </a:cubicBezTo>
                  <a:close/>
                  <a:moveTo>
                    <a:pt x="16853" y="8471"/>
                  </a:moveTo>
                  <a:cubicBezTo>
                    <a:pt x="16865" y="8476"/>
                    <a:pt x="16874" y="8476"/>
                    <a:pt x="16885" y="8476"/>
                  </a:cubicBezTo>
                  <a:cubicBezTo>
                    <a:pt x="16897" y="8476"/>
                    <a:pt x="16909" y="8471"/>
                    <a:pt x="16918" y="8466"/>
                  </a:cubicBezTo>
                  <a:lnTo>
                    <a:pt x="17911" y="12977"/>
                  </a:lnTo>
                  <a:cubicBezTo>
                    <a:pt x="17866" y="13018"/>
                    <a:pt x="17833" y="13093"/>
                    <a:pt x="17833" y="13184"/>
                  </a:cubicBezTo>
                  <a:cubicBezTo>
                    <a:pt x="17833" y="13189"/>
                    <a:pt x="17833" y="13194"/>
                    <a:pt x="17833" y="13199"/>
                  </a:cubicBezTo>
                  <a:lnTo>
                    <a:pt x="15798" y="13826"/>
                  </a:lnTo>
                  <a:cubicBezTo>
                    <a:pt x="15786" y="13765"/>
                    <a:pt x="15762" y="13710"/>
                    <a:pt x="15726" y="13684"/>
                  </a:cubicBezTo>
                  <a:lnTo>
                    <a:pt x="16853" y="8471"/>
                  </a:lnTo>
                  <a:close/>
                  <a:moveTo>
                    <a:pt x="11453" y="9239"/>
                  </a:moveTo>
                  <a:cubicBezTo>
                    <a:pt x="11435" y="9239"/>
                    <a:pt x="11417" y="9244"/>
                    <a:pt x="11402" y="9254"/>
                  </a:cubicBezTo>
                  <a:lnTo>
                    <a:pt x="10535" y="6057"/>
                  </a:lnTo>
                  <a:cubicBezTo>
                    <a:pt x="10541" y="6052"/>
                    <a:pt x="10550" y="6042"/>
                    <a:pt x="10556" y="6031"/>
                  </a:cubicBezTo>
                  <a:lnTo>
                    <a:pt x="15541" y="13735"/>
                  </a:lnTo>
                  <a:lnTo>
                    <a:pt x="11572" y="9593"/>
                  </a:lnTo>
                  <a:cubicBezTo>
                    <a:pt x="11584" y="9557"/>
                    <a:pt x="11593" y="9517"/>
                    <a:pt x="11593" y="9471"/>
                  </a:cubicBezTo>
                  <a:cubicBezTo>
                    <a:pt x="11590" y="9345"/>
                    <a:pt x="11527" y="9239"/>
                    <a:pt x="11453" y="9239"/>
                  </a:cubicBezTo>
                  <a:close/>
                  <a:moveTo>
                    <a:pt x="11944" y="141"/>
                  </a:moveTo>
                  <a:lnTo>
                    <a:pt x="15595" y="13700"/>
                  </a:lnTo>
                  <a:cubicBezTo>
                    <a:pt x="15589" y="13705"/>
                    <a:pt x="15580" y="13715"/>
                    <a:pt x="15574" y="13725"/>
                  </a:cubicBezTo>
                  <a:lnTo>
                    <a:pt x="10571" y="5996"/>
                  </a:lnTo>
                  <a:cubicBezTo>
                    <a:pt x="10588" y="5956"/>
                    <a:pt x="10597" y="5910"/>
                    <a:pt x="10597" y="5860"/>
                  </a:cubicBezTo>
                  <a:cubicBezTo>
                    <a:pt x="10597" y="5774"/>
                    <a:pt x="10568" y="5698"/>
                    <a:pt x="10526" y="5658"/>
                  </a:cubicBezTo>
                  <a:lnTo>
                    <a:pt x="11944" y="141"/>
                  </a:lnTo>
                  <a:close/>
                  <a:moveTo>
                    <a:pt x="5305" y="4309"/>
                  </a:moveTo>
                  <a:cubicBezTo>
                    <a:pt x="5328" y="4344"/>
                    <a:pt x="5358" y="4364"/>
                    <a:pt x="5394" y="4364"/>
                  </a:cubicBezTo>
                  <a:cubicBezTo>
                    <a:pt x="5457" y="4364"/>
                    <a:pt x="5510" y="4294"/>
                    <a:pt x="5525" y="4193"/>
                  </a:cubicBezTo>
                  <a:lnTo>
                    <a:pt x="10326" y="5839"/>
                  </a:lnTo>
                  <a:cubicBezTo>
                    <a:pt x="10326" y="5845"/>
                    <a:pt x="10326" y="5855"/>
                    <a:pt x="10326" y="5860"/>
                  </a:cubicBezTo>
                  <a:cubicBezTo>
                    <a:pt x="10326" y="5870"/>
                    <a:pt x="10326" y="5875"/>
                    <a:pt x="10326" y="5885"/>
                  </a:cubicBezTo>
                  <a:lnTo>
                    <a:pt x="3546" y="8355"/>
                  </a:lnTo>
                  <a:cubicBezTo>
                    <a:pt x="3534" y="8325"/>
                    <a:pt x="3520" y="8300"/>
                    <a:pt x="3502" y="8279"/>
                  </a:cubicBezTo>
                  <a:lnTo>
                    <a:pt x="5305" y="4309"/>
                  </a:lnTo>
                  <a:close/>
                  <a:moveTo>
                    <a:pt x="3558" y="8401"/>
                  </a:moveTo>
                  <a:lnTo>
                    <a:pt x="10332" y="5930"/>
                  </a:lnTo>
                  <a:cubicBezTo>
                    <a:pt x="10350" y="6021"/>
                    <a:pt x="10401" y="6092"/>
                    <a:pt x="10463" y="6092"/>
                  </a:cubicBezTo>
                  <a:cubicBezTo>
                    <a:pt x="10478" y="6092"/>
                    <a:pt x="10493" y="6087"/>
                    <a:pt x="10508" y="6077"/>
                  </a:cubicBezTo>
                  <a:lnTo>
                    <a:pt x="11375" y="9280"/>
                  </a:lnTo>
                  <a:cubicBezTo>
                    <a:pt x="11342" y="9320"/>
                    <a:pt x="11319" y="9386"/>
                    <a:pt x="11316" y="9456"/>
                  </a:cubicBezTo>
                  <a:lnTo>
                    <a:pt x="3564" y="8421"/>
                  </a:lnTo>
                  <a:cubicBezTo>
                    <a:pt x="3561" y="8416"/>
                    <a:pt x="3558" y="8406"/>
                    <a:pt x="3558" y="8401"/>
                  </a:cubicBezTo>
                  <a:close/>
                  <a:moveTo>
                    <a:pt x="11864" y="12002"/>
                  </a:moveTo>
                  <a:cubicBezTo>
                    <a:pt x="11864" y="11992"/>
                    <a:pt x="11867" y="11982"/>
                    <a:pt x="11867" y="11972"/>
                  </a:cubicBezTo>
                  <a:cubicBezTo>
                    <a:pt x="11867" y="11846"/>
                    <a:pt x="11807" y="11745"/>
                    <a:pt x="11733" y="11740"/>
                  </a:cubicBezTo>
                  <a:lnTo>
                    <a:pt x="11488" y="9704"/>
                  </a:lnTo>
                  <a:cubicBezTo>
                    <a:pt x="11512" y="9694"/>
                    <a:pt x="11533" y="9674"/>
                    <a:pt x="11551" y="9643"/>
                  </a:cubicBezTo>
                  <a:lnTo>
                    <a:pt x="15541" y="13806"/>
                  </a:lnTo>
                  <a:cubicBezTo>
                    <a:pt x="15541" y="13811"/>
                    <a:pt x="15538" y="13811"/>
                    <a:pt x="15538" y="13816"/>
                  </a:cubicBezTo>
                  <a:lnTo>
                    <a:pt x="11864" y="12002"/>
                  </a:lnTo>
                  <a:close/>
                  <a:moveTo>
                    <a:pt x="15762" y="14068"/>
                  </a:moveTo>
                  <a:cubicBezTo>
                    <a:pt x="15789" y="14028"/>
                    <a:pt x="15804" y="13967"/>
                    <a:pt x="15804" y="13902"/>
                  </a:cubicBezTo>
                  <a:cubicBezTo>
                    <a:pt x="15804" y="13897"/>
                    <a:pt x="15804" y="13891"/>
                    <a:pt x="15804" y="13886"/>
                  </a:cubicBezTo>
                  <a:lnTo>
                    <a:pt x="17839" y="13260"/>
                  </a:lnTo>
                  <a:cubicBezTo>
                    <a:pt x="17854" y="13336"/>
                    <a:pt x="17890" y="13396"/>
                    <a:pt x="17934" y="13417"/>
                  </a:cubicBezTo>
                  <a:lnTo>
                    <a:pt x="17517" y="17675"/>
                  </a:lnTo>
                  <a:cubicBezTo>
                    <a:pt x="17514" y="17675"/>
                    <a:pt x="17511" y="17675"/>
                    <a:pt x="17508" y="17675"/>
                  </a:cubicBezTo>
                  <a:cubicBezTo>
                    <a:pt x="17481" y="17675"/>
                    <a:pt x="17458" y="17690"/>
                    <a:pt x="17437" y="17710"/>
                  </a:cubicBezTo>
                  <a:lnTo>
                    <a:pt x="15762" y="14068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7C3195D-1724-4A88-BD6D-9DFE6FCD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287461"/>
            <a:ext cx="7321549" cy="187702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A648EDA-6713-4A81-80F6-FECA02B6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342022"/>
            <a:ext cx="10515600" cy="747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3199031-3894-4988-AD6A-1D5A1837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5C51C7F-11B2-45E9-BD36-07AB456F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BE049E1-FD38-4199-B011-6F9B783A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F5DD0FD-2751-034E-B5A4-C1CB9C781912}"/>
              </a:ext>
            </a:extLst>
          </p:cNvPr>
          <p:cNvGrpSpPr/>
          <p:nvPr userDrawn="1"/>
        </p:nvGrpSpPr>
        <p:grpSpPr>
          <a:xfrm>
            <a:off x="4337786" y="-25402"/>
            <a:ext cx="7854215" cy="6883402"/>
            <a:chOff x="76459954" y="15900399"/>
            <a:chExt cx="5890661" cy="6883402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BF6F06F8-41C4-744D-A461-5003AE02DDE6}"/>
                </a:ext>
              </a:extLst>
            </p:cNvPr>
            <p:cNvSpPr/>
            <p:nvPr/>
          </p:nvSpPr>
          <p:spPr>
            <a:xfrm>
              <a:off x="76737679" y="15925799"/>
              <a:ext cx="5612936" cy="685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34" y="21600"/>
                  </a:moveTo>
                  <a:lnTo>
                    <a:pt x="10196" y="13768"/>
                  </a:lnTo>
                  <a:lnTo>
                    <a:pt x="5239" y="9312"/>
                  </a:lnTo>
                  <a:lnTo>
                    <a:pt x="7368" y="696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4CCD5EB5-5CA7-2D49-BBA7-BE3E3BFEAEBB}"/>
                </a:ext>
              </a:extLst>
            </p:cNvPr>
            <p:cNvSpPr/>
            <p:nvPr/>
          </p:nvSpPr>
          <p:spPr>
            <a:xfrm>
              <a:off x="76459954" y="15900399"/>
              <a:ext cx="5889376" cy="688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46" y="8253"/>
                  </a:moveTo>
                  <a:lnTo>
                    <a:pt x="21563" y="13494"/>
                  </a:lnTo>
                  <a:lnTo>
                    <a:pt x="21600" y="13470"/>
                  </a:lnTo>
                  <a:lnTo>
                    <a:pt x="16879" y="8226"/>
                  </a:lnTo>
                  <a:cubicBezTo>
                    <a:pt x="16907" y="8194"/>
                    <a:pt x="16926" y="8154"/>
                    <a:pt x="16926" y="8110"/>
                  </a:cubicBezTo>
                  <a:cubicBezTo>
                    <a:pt x="16926" y="8042"/>
                    <a:pt x="16879" y="7982"/>
                    <a:pt x="16814" y="7951"/>
                  </a:cubicBezTo>
                  <a:lnTo>
                    <a:pt x="21600" y="873"/>
                  </a:lnTo>
                  <a:lnTo>
                    <a:pt x="21558" y="853"/>
                  </a:lnTo>
                  <a:lnTo>
                    <a:pt x="16771" y="7935"/>
                  </a:lnTo>
                  <a:cubicBezTo>
                    <a:pt x="16753" y="7931"/>
                    <a:pt x="16729" y="7927"/>
                    <a:pt x="16706" y="7927"/>
                  </a:cubicBezTo>
                  <a:cubicBezTo>
                    <a:pt x="16664" y="7927"/>
                    <a:pt x="16626" y="7939"/>
                    <a:pt x="16593" y="7955"/>
                  </a:cubicBezTo>
                  <a:lnTo>
                    <a:pt x="11666" y="4001"/>
                  </a:lnTo>
                  <a:cubicBezTo>
                    <a:pt x="11709" y="3969"/>
                    <a:pt x="11732" y="3921"/>
                    <a:pt x="11732" y="3870"/>
                  </a:cubicBezTo>
                  <a:cubicBezTo>
                    <a:pt x="11732" y="3854"/>
                    <a:pt x="11727" y="3842"/>
                    <a:pt x="11727" y="3826"/>
                  </a:cubicBezTo>
                  <a:lnTo>
                    <a:pt x="19338" y="92"/>
                  </a:lnTo>
                  <a:lnTo>
                    <a:pt x="19314" y="56"/>
                  </a:lnTo>
                  <a:lnTo>
                    <a:pt x="11713" y="3786"/>
                  </a:lnTo>
                  <a:cubicBezTo>
                    <a:pt x="11676" y="3726"/>
                    <a:pt x="11606" y="3682"/>
                    <a:pt x="11521" y="3682"/>
                  </a:cubicBezTo>
                  <a:cubicBezTo>
                    <a:pt x="11488" y="3682"/>
                    <a:pt x="11456" y="3690"/>
                    <a:pt x="11428" y="3702"/>
                  </a:cubicBezTo>
                  <a:lnTo>
                    <a:pt x="9198" y="0"/>
                  </a:lnTo>
                  <a:lnTo>
                    <a:pt x="9156" y="20"/>
                  </a:lnTo>
                  <a:lnTo>
                    <a:pt x="11390" y="3726"/>
                  </a:lnTo>
                  <a:cubicBezTo>
                    <a:pt x="11339" y="3762"/>
                    <a:pt x="11306" y="3810"/>
                    <a:pt x="11306" y="3870"/>
                  </a:cubicBezTo>
                  <a:cubicBezTo>
                    <a:pt x="11306" y="3925"/>
                    <a:pt x="11334" y="3973"/>
                    <a:pt x="11381" y="4005"/>
                  </a:cubicBezTo>
                  <a:lnTo>
                    <a:pt x="8196" y="6867"/>
                  </a:lnTo>
                  <a:cubicBezTo>
                    <a:pt x="8163" y="6847"/>
                    <a:pt x="8121" y="6831"/>
                    <a:pt x="8079" y="6831"/>
                  </a:cubicBezTo>
                  <a:lnTo>
                    <a:pt x="7742" y="48"/>
                  </a:lnTo>
                  <a:lnTo>
                    <a:pt x="7695" y="48"/>
                  </a:lnTo>
                  <a:lnTo>
                    <a:pt x="8032" y="6831"/>
                  </a:lnTo>
                  <a:cubicBezTo>
                    <a:pt x="7999" y="6835"/>
                    <a:pt x="7967" y="6847"/>
                    <a:pt x="7943" y="6859"/>
                  </a:cubicBezTo>
                  <a:lnTo>
                    <a:pt x="1082" y="56"/>
                  </a:lnTo>
                  <a:lnTo>
                    <a:pt x="1044" y="84"/>
                  </a:lnTo>
                  <a:lnTo>
                    <a:pt x="7906" y="6886"/>
                  </a:lnTo>
                  <a:cubicBezTo>
                    <a:pt x="7868" y="6918"/>
                    <a:pt x="7845" y="6962"/>
                    <a:pt x="7845" y="7014"/>
                  </a:cubicBezTo>
                  <a:cubicBezTo>
                    <a:pt x="7845" y="7022"/>
                    <a:pt x="7845" y="7026"/>
                    <a:pt x="7845" y="7034"/>
                  </a:cubicBezTo>
                  <a:lnTo>
                    <a:pt x="3232" y="7859"/>
                  </a:lnTo>
                  <a:cubicBezTo>
                    <a:pt x="3199" y="7791"/>
                    <a:pt x="3119" y="7743"/>
                    <a:pt x="3030" y="7743"/>
                  </a:cubicBezTo>
                  <a:cubicBezTo>
                    <a:pt x="3011" y="7743"/>
                    <a:pt x="2997" y="7743"/>
                    <a:pt x="2983" y="7747"/>
                  </a:cubicBezTo>
                  <a:lnTo>
                    <a:pt x="47" y="64"/>
                  </a:lnTo>
                  <a:lnTo>
                    <a:pt x="0" y="76"/>
                  </a:lnTo>
                  <a:lnTo>
                    <a:pt x="2937" y="7759"/>
                  </a:lnTo>
                  <a:cubicBezTo>
                    <a:pt x="2862" y="7787"/>
                    <a:pt x="2810" y="7851"/>
                    <a:pt x="2810" y="7927"/>
                  </a:cubicBezTo>
                  <a:cubicBezTo>
                    <a:pt x="2810" y="8018"/>
                    <a:pt x="2890" y="8094"/>
                    <a:pt x="2997" y="8110"/>
                  </a:cubicBezTo>
                  <a:lnTo>
                    <a:pt x="2997" y="11083"/>
                  </a:lnTo>
                  <a:cubicBezTo>
                    <a:pt x="2894" y="11095"/>
                    <a:pt x="2810" y="11171"/>
                    <a:pt x="2810" y="11266"/>
                  </a:cubicBezTo>
                  <a:cubicBezTo>
                    <a:pt x="2810" y="11370"/>
                    <a:pt x="2908" y="11450"/>
                    <a:pt x="3026" y="11450"/>
                  </a:cubicBezTo>
                  <a:cubicBezTo>
                    <a:pt x="3068" y="11450"/>
                    <a:pt x="3100" y="11442"/>
                    <a:pt x="3133" y="11426"/>
                  </a:cubicBezTo>
                  <a:lnTo>
                    <a:pt x="5171" y="13626"/>
                  </a:lnTo>
                  <a:cubicBezTo>
                    <a:pt x="5128" y="13657"/>
                    <a:pt x="5105" y="13705"/>
                    <a:pt x="5105" y="13757"/>
                  </a:cubicBezTo>
                  <a:cubicBezTo>
                    <a:pt x="5105" y="13829"/>
                    <a:pt x="5152" y="13889"/>
                    <a:pt x="5222" y="13920"/>
                  </a:cubicBezTo>
                  <a:lnTo>
                    <a:pt x="3653" y="17280"/>
                  </a:lnTo>
                  <a:cubicBezTo>
                    <a:pt x="3634" y="17276"/>
                    <a:pt x="3616" y="17272"/>
                    <a:pt x="3597" y="17272"/>
                  </a:cubicBezTo>
                  <a:cubicBezTo>
                    <a:pt x="3475" y="17272"/>
                    <a:pt x="3381" y="17356"/>
                    <a:pt x="3381" y="17455"/>
                  </a:cubicBezTo>
                  <a:cubicBezTo>
                    <a:pt x="3381" y="17555"/>
                    <a:pt x="3480" y="17639"/>
                    <a:pt x="3597" y="17639"/>
                  </a:cubicBezTo>
                  <a:cubicBezTo>
                    <a:pt x="3616" y="17639"/>
                    <a:pt x="3630" y="17635"/>
                    <a:pt x="3648" y="17635"/>
                  </a:cubicBezTo>
                  <a:lnTo>
                    <a:pt x="5339" y="21596"/>
                  </a:lnTo>
                  <a:lnTo>
                    <a:pt x="5363" y="21588"/>
                  </a:lnTo>
                  <a:lnTo>
                    <a:pt x="5381" y="21600"/>
                  </a:lnTo>
                  <a:lnTo>
                    <a:pt x="10660" y="13956"/>
                  </a:lnTo>
                  <a:cubicBezTo>
                    <a:pt x="10688" y="13968"/>
                    <a:pt x="10716" y="13972"/>
                    <a:pt x="10748" y="13972"/>
                  </a:cubicBezTo>
                  <a:cubicBezTo>
                    <a:pt x="10753" y="13972"/>
                    <a:pt x="10758" y="13972"/>
                    <a:pt x="10758" y="13972"/>
                  </a:cubicBezTo>
                  <a:lnTo>
                    <a:pt x="12224" y="21584"/>
                  </a:lnTo>
                  <a:lnTo>
                    <a:pt x="12271" y="21576"/>
                  </a:lnTo>
                  <a:lnTo>
                    <a:pt x="10805" y="13964"/>
                  </a:lnTo>
                  <a:cubicBezTo>
                    <a:pt x="10856" y="13952"/>
                    <a:pt x="10898" y="13928"/>
                    <a:pt x="10926" y="13893"/>
                  </a:cubicBezTo>
                  <a:lnTo>
                    <a:pt x="17502" y="16913"/>
                  </a:lnTo>
                  <a:cubicBezTo>
                    <a:pt x="17497" y="16929"/>
                    <a:pt x="17493" y="16945"/>
                    <a:pt x="17493" y="16961"/>
                  </a:cubicBezTo>
                  <a:cubicBezTo>
                    <a:pt x="17493" y="17033"/>
                    <a:pt x="17539" y="17093"/>
                    <a:pt x="17610" y="17125"/>
                  </a:cubicBezTo>
                  <a:lnTo>
                    <a:pt x="15113" y="21572"/>
                  </a:lnTo>
                  <a:lnTo>
                    <a:pt x="15156" y="21588"/>
                  </a:lnTo>
                  <a:lnTo>
                    <a:pt x="17652" y="17137"/>
                  </a:lnTo>
                  <a:cubicBezTo>
                    <a:pt x="17671" y="17141"/>
                    <a:pt x="17689" y="17144"/>
                    <a:pt x="17708" y="17144"/>
                  </a:cubicBezTo>
                  <a:cubicBezTo>
                    <a:pt x="17792" y="17144"/>
                    <a:pt x="17867" y="17101"/>
                    <a:pt x="17900" y="17041"/>
                  </a:cubicBezTo>
                  <a:lnTo>
                    <a:pt x="21586" y="17702"/>
                  </a:lnTo>
                  <a:lnTo>
                    <a:pt x="21595" y="17663"/>
                  </a:lnTo>
                  <a:lnTo>
                    <a:pt x="17919" y="17005"/>
                  </a:lnTo>
                  <a:cubicBezTo>
                    <a:pt x="17924" y="16989"/>
                    <a:pt x="17928" y="16977"/>
                    <a:pt x="17928" y="16961"/>
                  </a:cubicBezTo>
                  <a:cubicBezTo>
                    <a:pt x="17928" y="16858"/>
                    <a:pt x="17830" y="16778"/>
                    <a:pt x="17713" y="16778"/>
                  </a:cubicBezTo>
                  <a:cubicBezTo>
                    <a:pt x="17713" y="16778"/>
                    <a:pt x="17713" y="16778"/>
                    <a:pt x="17713" y="16778"/>
                  </a:cubicBezTo>
                  <a:lnTo>
                    <a:pt x="16762" y="8293"/>
                  </a:lnTo>
                  <a:cubicBezTo>
                    <a:pt x="16790" y="8285"/>
                    <a:pt x="16818" y="8273"/>
                    <a:pt x="16846" y="8253"/>
                  </a:cubicBezTo>
                  <a:close/>
                  <a:moveTo>
                    <a:pt x="5536" y="13737"/>
                  </a:moveTo>
                  <a:cubicBezTo>
                    <a:pt x="5526" y="13657"/>
                    <a:pt x="5461" y="13594"/>
                    <a:pt x="5372" y="13578"/>
                  </a:cubicBezTo>
                  <a:lnTo>
                    <a:pt x="6018" y="9573"/>
                  </a:lnTo>
                  <a:cubicBezTo>
                    <a:pt x="6023" y="9573"/>
                    <a:pt x="6028" y="9573"/>
                    <a:pt x="6032" y="9573"/>
                  </a:cubicBezTo>
                  <a:cubicBezTo>
                    <a:pt x="6088" y="9573"/>
                    <a:pt x="6145" y="9553"/>
                    <a:pt x="6182" y="9521"/>
                  </a:cubicBezTo>
                  <a:lnTo>
                    <a:pt x="10585" y="13665"/>
                  </a:lnTo>
                  <a:cubicBezTo>
                    <a:pt x="10556" y="13693"/>
                    <a:pt x="10538" y="13729"/>
                    <a:pt x="10533" y="13765"/>
                  </a:cubicBezTo>
                  <a:lnTo>
                    <a:pt x="5536" y="13737"/>
                  </a:lnTo>
                  <a:close/>
                  <a:moveTo>
                    <a:pt x="3039" y="11079"/>
                  </a:moveTo>
                  <a:lnTo>
                    <a:pt x="3039" y="8110"/>
                  </a:lnTo>
                  <a:cubicBezTo>
                    <a:pt x="3110" y="8106"/>
                    <a:pt x="3171" y="8074"/>
                    <a:pt x="3208" y="8026"/>
                  </a:cubicBezTo>
                  <a:lnTo>
                    <a:pt x="5854" y="9286"/>
                  </a:lnTo>
                  <a:cubicBezTo>
                    <a:pt x="5831" y="9314"/>
                    <a:pt x="5817" y="9349"/>
                    <a:pt x="5817" y="9385"/>
                  </a:cubicBezTo>
                  <a:cubicBezTo>
                    <a:pt x="5817" y="9409"/>
                    <a:pt x="5821" y="9429"/>
                    <a:pt x="5831" y="9453"/>
                  </a:cubicBezTo>
                  <a:lnTo>
                    <a:pt x="3180" y="11135"/>
                  </a:lnTo>
                  <a:cubicBezTo>
                    <a:pt x="3143" y="11103"/>
                    <a:pt x="3091" y="11083"/>
                    <a:pt x="3039" y="11079"/>
                  </a:cubicBezTo>
                  <a:close/>
                  <a:moveTo>
                    <a:pt x="8055" y="7197"/>
                  </a:moveTo>
                  <a:cubicBezTo>
                    <a:pt x="8069" y="7197"/>
                    <a:pt x="8088" y="7197"/>
                    <a:pt x="8102" y="7193"/>
                  </a:cubicBezTo>
                  <a:lnTo>
                    <a:pt x="10655" y="13622"/>
                  </a:lnTo>
                  <a:cubicBezTo>
                    <a:pt x="10641" y="13626"/>
                    <a:pt x="10631" y="13634"/>
                    <a:pt x="10617" y="13637"/>
                  </a:cubicBezTo>
                  <a:lnTo>
                    <a:pt x="6210" y="9489"/>
                  </a:lnTo>
                  <a:cubicBezTo>
                    <a:pt x="6234" y="9461"/>
                    <a:pt x="6248" y="9425"/>
                    <a:pt x="6248" y="9385"/>
                  </a:cubicBezTo>
                  <a:cubicBezTo>
                    <a:pt x="6248" y="9321"/>
                    <a:pt x="6210" y="9270"/>
                    <a:pt x="6159" y="9234"/>
                  </a:cubicBezTo>
                  <a:lnTo>
                    <a:pt x="7943" y="7169"/>
                  </a:lnTo>
                  <a:cubicBezTo>
                    <a:pt x="7976" y="7189"/>
                    <a:pt x="8013" y="7197"/>
                    <a:pt x="8055" y="7197"/>
                  </a:cubicBezTo>
                  <a:close/>
                  <a:moveTo>
                    <a:pt x="10870" y="13637"/>
                  </a:moveTo>
                  <a:cubicBezTo>
                    <a:pt x="10833" y="13618"/>
                    <a:pt x="10791" y="13602"/>
                    <a:pt x="10744" y="13602"/>
                  </a:cubicBezTo>
                  <a:cubicBezTo>
                    <a:pt x="10730" y="13602"/>
                    <a:pt x="10711" y="13602"/>
                    <a:pt x="10697" y="13606"/>
                  </a:cubicBezTo>
                  <a:lnTo>
                    <a:pt x="8144" y="7177"/>
                  </a:lnTo>
                  <a:cubicBezTo>
                    <a:pt x="8201" y="7154"/>
                    <a:pt x="8247" y="7110"/>
                    <a:pt x="8262" y="7054"/>
                  </a:cubicBezTo>
                  <a:lnTo>
                    <a:pt x="16495" y="8058"/>
                  </a:lnTo>
                  <a:cubicBezTo>
                    <a:pt x="16490" y="8074"/>
                    <a:pt x="16486" y="8090"/>
                    <a:pt x="16486" y="8106"/>
                  </a:cubicBezTo>
                  <a:cubicBezTo>
                    <a:pt x="16486" y="8142"/>
                    <a:pt x="16500" y="8178"/>
                    <a:pt x="16523" y="8210"/>
                  </a:cubicBezTo>
                  <a:lnTo>
                    <a:pt x="10870" y="13637"/>
                  </a:lnTo>
                  <a:close/>
                  <a:moveTo>
                    <a:pt x="11517" y="4053"/>
                  </a:moveTo>
                  <a:cubicBezTo>
                    <a:pt x="11559" y="4053"/>
                    <a:pt x="11596" y="4041"/>
                    <a:pt x="11634" y="4025"/>
                  </a:cubicBezTo>
                  <a:lnTo>
                    <a:pt x="16561" y="7978"/>
                  </a:lnTo>
                  <a:cubicBezTo>
                    <a:pt x="16542" y="7994"/>
                    <a:pt x="16528" y="8010"/>
                    <a:pt x="16518" y="8026"/>
                  </a:cubicBezTo>
                  <a:lnTo>
                    <a:pt x="8271" y="7018"/>
                  </a:lnTo>
                  <a:cubicBezTo>
                    <a:pt x="8271" y="7014"/>
                    <a:pt x="8271" y="7014"/>
                    <a:pt x="8271" y="7010"/>
                  </a:cubicBezTo>
                  <a:cubicBezTo>
                    <a:pt x="8271" y="6966"/>
                    <a:pt x="8252" y="6922"/>
                    <a:pt x="8219" y="6890"/>
                  </a:cubicBezTo>
                  <a:lnTo>
                    <a:pt x="11409" y="4025"/>
                  </a:lnTo>
                  <a:cubicBezTo>
                    <a:pt x="11442" y="4045"/>
                    <a:pt x="11474" y="4053"/>
                    <a:pt x="11517" y="4053"/>
                  </a:cubicBezTo>
                  <a:close/>
                  <a:moveTo>
                    <a:pt x="7849" y="7070"/>
                  </a:moveTo>
                  <a:cubicBezTo>
                    <a:pt x="7859" y="7102"/>
                    <a:pt x="7882" y="7126"/>
                    <a:pt x="7910" y="7150"/>
                  </a:cubicBezTo>
                  <a:lnTo>
                    <a:pt x="6121" y="9218"/>
                  </a:lnTo>
                  <a:cubicBezTo>
                    <a:pt x="6093" y="9210"/>
                    <a:pt x="6065" y="9202"/>
                    <a:pt x="6037" y="9202"/>
                  </a:cubicBezTo>
                  <a:cubicBezTo>
                    <a:pt x="5976" y="9202"/>
                    <a:pt x="5924" y="9222"/>
                    <a:pt x="5887" y="9254"/>
                  </a:cubicBezTo>
                  <a:lnTo>
                    <a:pt x="3231" y="7990"/>
                  </a:lnTo>
                  <a:cubicBezTo>
                    <a:pt x="3241" y="7970"/>
                    <a:pt x="3246" y="7947"/>
                    <a:pt x="3246" y="7927"/>
                  </a:cubicBezTo>
                  <a:cubicBezTo>
                    <a:pt x="3246" y="7915"/>
                    <a:pt x="3246" y="7907"/>
                    <a:pt x="3241" y="7895"/>
                  </a:cubicBezTo>
                  <a:lnTo>
                    <a:pt x="7849" y="7070"/>
                  </a:lnTo>
                  <a:close/>
                  <a:moveTo>
                    <a:pt x="3171" y="11402"/>
                  </a:moveTo>
                  <a:cubicBezTo>
                    <a:pt x="3213" y="11370"/>
                    <a:pt x="3241" y="11318"/>
                    <a:pt x="3241" y="11266"/>
                  </a:cubicBezTo>
                  <a:cubicBezTo>
                    <a:pt x="3241" y="11230"/>
                    <a:pt x="3227" y="11199"/>
                    <a:pt x="3208" y="11171"/>
                  </a:cubicBezTo>
                  <a:lnTo>
                    <a:pt x="5850" y="9493"/>
                  </a:lnTo>
                  <a:cubicBezTo>
                    <a:pt x="5878" y="9529"/>
                    <a:pt x="5920" y="9557"/>
                    <a:pt x="5971" y="9569"/>
                  </a:cubicBezTo>
                  <a:lnTo>
                    <a:pt x="5325" y="13574"/>
                  </a:lnTo>
                  <a:cubicBezTo>
                    <a:pt x="5325" y="13574"/>
                    <a:pt x="5320" y="13574"/>
                    <a:pt x="5320" y="13574"/>
                  </a:cubicBezTo>
                  <a:cubicBezTo>
                    <a:pt x="5278" y="13574"/>
                    <a:pt x="5241" y="13586"/>
                    <a:pt x="5203" y="13602"/>
                  </a:cubicBezTo>
                  <a:lnTo>
                    <a:pt x="3171" y="11402"/>
                  </a:lnTo>
                  <a:close/>
                  <a:moveTo>
                    <a:pt x="5264" y="13932"/>
                  </a:moveTo>
                  <a:cubicBezTo>
                    <a:pt x="5283" y="13936"/>
                    <a:pt x="5302" y="13940"/>
                    <a:pt x="5320" y="13940"/>
                  </a:cubicBezTo>
                  <a:cubicBezTo>
                    <a:pt x="5433" y="13940"/>
                    <a:pt x="5522" y="13869"/>
                    <a:pt x="5536" y="13777"/>
                  </a:cubicBezTo>
                  <a:lnTo>
                    <a:pt x="10528" y="13809"/>
                  </a:lnTo>
                  <a:cubicBezTo>
                    <a:pt x="10533" y="13829"/>
                    <a:pt x="10538" y="13849"/>
                    <a:pt x="10547" y="13869"/>
                  </a:cubicBezTo>
                  <a:lnTo>
                    <a:pt x="3765" y="17348"/>
                  </a:lnTo>
                  <a:cubicBezTo>
                    <a:pt x="3747" y="17328"/>
                    <a:pt x="3723" y="17308"/>
                    <a:pt x="3695" y="17296"/>
                  </a:cubicBezTo>
                  <a:lnTo>
                    <a:pt x="5264" y="13932"/>
                  </a:lnTo>
                  <a:close/>
                  <a:moveTo>
                    <a:pt x="5367" y="21544"/>
                  </a:moveTo>
                  <a:lnTo>
                    <a:pt x="3695" y="17623"/>
                  </a:lnTo>
                  <a:cubicBezTo>
                    <a:pt x="3765" y="17591"/>
                    <a:pt x="3817" y="17531"/>
                    <a:pt x="3817" y="17455"/>
                  </a:cubicBezTo>
                  <a:cubicBezTo>
                    <a:pt x="3817" y="17427"/>
                    <a:pt x="3808" y="17400"/>
                    <a:pt x="3798" y="17380"/>
                  </a:cubicBezTo>
                  <a:lnTo>
                    <a:pt x="10580" y="13901"/>
                  </a:lnTo>
                  <a:cubicBezTo>
                    <a:pt x="10594" y="13912"/>
                    <a:pt x="10608" y="13928"/>
                    <a:pt x="10622" y="13936"/>
                  </a:cubicBezTo>
                  <a:lnTo>
                    <a:pt x="5367" y="21544"/>
                  </a:lnTo>
                  <a:close/>
                  <a:moveTo>
                    <a:pt x="17661" y="16782"/>
                  </a:moveTo>
                  <a:cubicBezTo>
                    <a:pt x="17596" y="16794"/>
                    <a:pt x="17544" y="16830"/>
                    <a:pt x="17516" y="16877"/>
                  </a:cubicBezTo>
                  <a:lnTo>
                    <a:pt x="10950" y="13861"/>
                  </a:lnTo>
                  <a:cubicBezTo>
                    <a:pt x="10959" y="13841"/>
                    <a:pt x="10964" y="13817"/>
                    <a:pt x="10964" y="13789"/>
                  </a:cubicBezTo>
                  <a:cubicBezTo>
                    <a:pt x="10964" y="13741"/>
                    <a:pt x="10940" y="13697"/>
                    <a:pt x="10908" y="13665"/>
                  </a:cubicBezTo>
                  <a:lnTo>
                    <a:pt x="16561" y="8245"/>
                  </a:lnTo>
                  <a:cubicBezTo>
                    <a:pt x="16598" y="8277"/>
                    <a:pt x="16654" y="8297"/>
                    <a:pt x="16710" y="8297"/>
                  </a:cubicBezTo>
                  <a:cubicBezTo>
                    <a:pt x="16710" y="8297"/>
                    <a:pt x="16710" y="8297"/>
                    <a:pt x="16710" y="8297"/>
                  </a:cubicBezTo>
                  <a:lnTo>
                    <a:pt x="17661" y="16782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DA380202-F3F2-4AC0-8936-ED6BADE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446846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57C91EF-9ECF-426B-B335-36ED8057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4468461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42CDC6-C80B-4491-B1E2-366FDCB6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111252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4C03DC-D27B-4334-B9C0-FE0B3C2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8515" y="6356351"/>
            <a:ext cx="24017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1518FF9-282A-4BBA-A731-44ABDF5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55155" y="6356351"/>
            <a:ext cx="1290315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59742-288E-EA46-9EE4-926F985B609C}"/>
              </a:ext>
            </a:extLst>
          </p:cNvPr>
          <p:cNvGrpSpPr/>
          <p:nvPr userDrawn="1"/>
        </p:nvGrpSpPr>
        <p:grpSpPr>
          <a:xfrm>
            <a:off x="1" y="-9685"/>
            <a:ext cx="11267449" cy="3145791"/>
            <a:chOff x="91605099" y="15913099"/>
            <a:chExt cx="8450587" cy="3145791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2DA6E06C-3590-0345-8484-149253D333E8}"/>
                </a:ext>
              </a:extLst>
            </p:cNvPr>
            <p:cNvSpPr/>
            <p:nvPr/>
          </p:nvSpPr>
          <p:spPr>
            <a:xfrm>
              <a:off x="91605099" y="15925800"/>
              <a:ext cx="8171180" cy="256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83"/>
                  </a:moveTo>
                  <a:lnTo>
                    <a:pt x="4965" y="21600"/>
                  </a:lnTo>
                  <a:lnTo>
                    <a:pt x="12895" y="12583"/>
                  </a:lnTo>
                  <a:lnTo>
                    <a:pt x="14946" y="1435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95946C1D-A664-8E40-9361-A6D35169A388}"/>
                </a:ext>
              </a:extLst>
            </p:cNvPr>
            <p:cNvSpPr/>
            <p:nvPr/>
          </p:nvSpPr>
          <p:spPr>
            <a:xfrm>
              <a:off x="91605099" y="15913099"/>
              <a:ext cx="8450587" cy="314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1"/>
                  </a:moveTo>
                  <a:lnTo>
                    <a:pt x="21574" y="0"/>
                  </a:lnTo>
                  <a:lnTo>
                    <a:pt x="14854" y="20885"/>
                  </a:lnTo>
                  <a:cubicBezTo>
                    <a:pt x="14835" y="20833"/>
                    <a:pt x="14809" y="20798"/>
                    <a:pt x="14783" y="20789"/>
                  </a:cubicBezTo>
                  <a:lnTo>
                    <a:pt x="14488" y="12069"/>
                  </a:lnTo>
                  <a:cubicBezTo>
                    <a:pt x="14566" y="12051"/>
                    <a:pt x="14624" y="11877"/>
                    <a:pt x="14624" y="11668"/>
                  </a:cubicBezTo>
                  <a:cubicBezTo>
                    <a:pt x="14624" y="11607"/>
                    <a:pt x="14617" y="11554"/>
                    <a:pt x="14611" y="11502"/>
                  </a:cubicBezTo>
                  <a:lnTo>
                    <a:pt x="20902" y="78"/>
                  </a:lnTo>
                  <a:lnTo>
                    <a:pt x="20883" y="9"/>
                  </a:lnTo>
                  <a:lnTo>
                    <a:pt x="14595" y="11432"/>
                  </a:lnTo>
                  <a:cubicBezTo>
                    <a:pt x="14582" y="11389"/>
                    <a:pt x="14569" y="11354"/>
                    <a:pt x="14549" y="11328"/>
                  </a:cubicBezTo>
                  <a:lnTo>
                    <a:pt x="16565" y="70"/>
                  </a:lnTo>
                  <a:lnTo>
                    <a:pt x="16536" y="35"/>
                  </a:lnTo>
                  <a:lnTo>
                    <a:pt x="14520" y="11301"/>
                  </a:lnTo>
                  <a:cubicBezTo>
                    <a:pt x="14507" y="11293"/>
                    <a:pt x="14491" y="11284"/>
                    <a:pt x="14475" y="11284"/>
                  </a:cubicBezTo>
                  <a:cubicBezTo>
                    <a:pt x="14403" y="11284"/>
                    <a:pt x="14342" y="11423"/>
                    <a:pt x="14329" y="11598"/>
                  </a:cubicBezTo>
                  <a:lnTo>
                    <a:pt x="12618" y="10351"/>
                  </a:lnTo>
                  <a:cubicBezTo>
                    <a:pt x="12624" y="10307"/>
                    <a:pt x="12628" y="10264"/>
                    <a:pt x="12628" y="10220"/>
                  </a:cubicBezTo>
                  <a:cubicBezTo>
                    <a:pt x="12628" y="9993"/>
                    <a:pt x="12559" y="9819"/>
                    <a:pt x="12478" y="9819"/>
                  </a:cubicBezTo>
                  <a:cubicBezTo>
                    <a:pt x="12420" y="9819"/>
                    <a:pt x="12371" y="9906"/>
                    <a:pt x="12345" y="10028"/>
                  </a:cubicBezTo>
                  <a:lnTo>
                    <a:pt x="9342" y="5267"/>
                  </a:lnTo>
                  <a:cubicBezTo>
                    <a:pt x="9349" y="5215"/>
                    <a:pt x="9355" y="5162"/>
                    <a:pt x="9355" y="5110"/>
                  </a:cubicBezTo>
                  <a:cubicBezTo>
                    <a:pt x="9355" y="5075"/>
                    <a:pt x="9352" y="5040"/>
                    <a:pt x="9352" y="5014"/>
                  </a:cubicBezTo>
                  <a:lnTo>
                    <a:pt x="14202" y="96"/>
                  </a:lnTo>
                  <a:lnTo>
                    <a:pt x="14189" y="17"/>
                  </a:lnTo>
                  <a:lnTo>
                    <a:pt x="9339" y="4936"/>
                  </a:lnTo>
                  <a:cubicBezTo>
                    <a:pt x="9313" y="4805"/>
                    <a:pt x="9265" y="4709"/>
                    <a:pt x="9206" y="4709"/>
                  </a:cubicBezTo>
                  <a:cubicBezTo>
                    <a:pt x="9154" y="4709"/>
                    <a:pt x="9109" y="4779"/>
                    <a:pt x="9079" y="4892"/>
                  </a:cubicBezTo>
                  <a:lnTo>
                    <a:pt x="5411" y="17"/>
                  </a:lnTo>
                  <a:lnTo>
                    <a:pt x="5398" y="96"/>
                  </a:lnTo>
                  <a:lnTo>
                    <a:pt x="9067" y="4971"/>
                  </a:lnTo>
                  <a:cubicBezTo>
                    <a:pt x="9060" y="5014"/>
                    <a:pt x="9057" y="5066"/>
                    <a:pt x="9057" y="5119"/>
                  </a:cubicBezTo>
                  <a:cubicBezTo>
                    <a:pt x="9057" y="5223"/>
                    <a:pt x="9073" y="5319"/>
                    <a:pt x="9096" y="5389"/>
                  </a:cubicBezTo>
                  <a:lnTo>
                    <a:pt x="4908" y="17327"/>
                  </a:lnTo>
                  <a:cubicBezTo>
                    <a:pt x="4882" y="17275"/>
                    <a:pt x="4853" y="17240"/>
                    <a:pt x="4817" y="17240"/>
                  </a:cubicBezTo>
                  <a:cubicBezTo>
                    <a:pt x="4798" y="17240"/>
                    <a:pt x="4782" y="17249"/>
                    <a:pt x="4765" y="17266"/>
                  </a:cubicBezTo>
                  <a:lnTo>
                    <a:pt x="1561" y="35"/>
                  </a:lnTo>
                  <a:lnTo>
                    <a:pt x="1532" y="70"/>
                  </a:lnTo>
                  <a:lnTo>
                    <a:pt x="4736" y="17301"/>
                  </a:lnTo>
                  <a:cubicBezTo>
                    <a:pt x="4720" y="17327"/>
                    <a:pt x="4707" y="17362"/>
                    <a:pt x="4697" y="17406"/>
                  </a:cubicBezTo>
                  <a:lnTo>
                    <a:pt x="23" y="10264"/>
                  </a:lnTo>
                  <a:lnTo>
                    <a:pt x="6" y="10342"/>
                  </a:lnTo>
                  <a:lnTo>
                    <a:pt x="4681" y="17484"/>
                  </a:lnTo>
                  <a:cubicBezTo>
                    <a:pt x="4674" y="17536"/>
                    <a:pt x="4668" y="17589"/>
                    <a:pt x="4668" y="17641"/>
                  </a:cubicBezTo>
                  <a:cubicBezTo>
                    <a:pt x="4668" y="17650"/>
                    <a:pt x="4668" y="17658"/>
                    <a:pt x="4668" y="17667"/>
                  </a:cubicBezTo>
                  <a:lnTo>
                    <a:pt x="2230" y="18836"/>
                  </a:lnTo>
                  <a:cubicBezTo>
                    <a:pt x="2211" y="18670"/>
                    <a:pt x="2155" y="18548"/>
                    <a:pt x="2087" y="18548"/>
                  </a:cubicBezTo>
                  <a:cubicBezTo>
                    <a:pt x="2055" y="18548"/>
                    <a:pt x="2022" y="18583"/>
                    <a:pt x="1996" y="18626"/>
                  </a:cubicBezTo>
                  <a:lnTo>
                    <a:pt x="26" y="12601"/>
                  </a:lnTo>
                  <a:lnTo>
                    <a:pt x="0" y="12662"/>
                  </a:lnTo>
                  <a:lnTo>
                    <a:pt x="1970" y="18687"/>
                  </a:lnTo>
                  <a:cubicBezTo>
                    <a:pt x="1948" y="18757"/>
                    <a:pt x="1931" y="18853"/>
                    <a:pt x="1931" y="18949"/>
                  </a:cubicBezTo>
                  <a:cubicBezTo>
                    <a:pt x="1931" y="19176"/>
                    <a:pt x="2000" y="19350"/>
                    <a:pt x="2081" y="19350"/>
                  </a:cubicBezTo>
                  <a:cubicBezTo>
                    <a:pt x="2162" y="19350"/>
                    <a:pt x="2230" y="19167"/>
                    <a:pt x="2230" y="18949"/>
                  </a:cubicBezTo>
                  <a:cubicBezTo>
                    <a:pt x="2230" y="18940"/>
                    <a:pt x="2230" y="18932"/>
                    <a:pt x="2230" y="18923"/>
                  </a:cubicBezTo>
                  <a:lnTo>
                    <a:pt x="4668" y="17754"/>
                  </a:lnTo>
                  <a:cubicBezTo>
                    <a:pt x="4687" y="17920"/>
                    <a:pt x="4743" y="18042"/>
                    <a:pt x="4811" y="18042"/>
                  </a:cubicBezTo>
                  <a:cubicBezTo>
                    <a:pt x="4882" y="18042"/>
                    <a:pt x="4941" y="17911"/>
                    <a:pt x="4957" y="17737"/>
                  </a:cubicBezTo>
                  <a:lnTo>
                    <a:pt x="14608" y="21181"/>
                  </a:lnTo>
                  <a:cubicBezTo>
                    <a:pt x="14608" y="21190"/>
                    <a:pt x="14608" y="21190"/>
                    <a:pt x="14608" y="21199"/>
                  </a:cubicBezTo>
                  <a:cubicBezTo>
                    <a:pt x="14608" y="21426"/>
                    <a:pt x="14676" y="21600"/>
                    <a:pt x="14757" y="21600"/>
                  </a:cubicBezTo>
                  <a:cubicBezTo>
                    <a:pt x="14838" y="21600"/>
                    <a:pt x="14906" y="21417"/>
                    <a:pt x="14906" y="21199"/>
                  </a:cubicBezTo>
                  <a:cubicBezTo>
                    <a:pt x="14906" y="21112"/>
                    <a:pt x="14897" y="21033"/>
                    <a:pt x="14877" y="20963"/>
                  </a:cubicBezTo>
                  <a:lnTo>
                    <a:pt x="21600" y="61"/>
                  </a:lnTo>
                  <a:close/>
                  <a:moveTo>
                    <a:pt x="14322" y="11668"/>
                  </a:moveTo>
                  <a:cubicBezTo>
                    <a:pt x="14322" y="11877"/>
                    <a:pt x="14381" y="12043"/>
                    <a:pt x="14452" y="12069"/>
                  </a:cubicBezTo>
                  <a:lnTo>
                    <a:pt x="14747" y="20789"/>
                  </a:lnTo>
                  <a:cubicBezTo>
                    <a:pt x="14734" y="20789"/>
                    <a:pt x="14725" y="20798"/>
                    <a:pt x="14715" y="20806"/>
                  </a:cubicBezTo>
                  <a:lnTo>
                    <a:pt x="12550" y="10560"/>
                  </a:lnTo>
                  <a:cubicBezTo>
                    <a:pt x="12569" y="10525"/>
                    <a:pt x="12589" y="10482"/>
                    <a:pt x="12598" y="10429"/>
                  </a:cubicBezTo>
                  <a:lnTo>
                    <a:pt x="14322" y="11668"/>
                  </a:lnTo>
                  <a:close/>
                  <a:moveTo>
                    <a:pt x="12329" y="10098"/>
                  </a:moveTo>
                  <a:cubicBezTo>
                    <a:pt x="12326" y="10133"/>
                    <a:pt x="12322" y="10168"/>
                    <a:pt x="12322" y="10211"/>
                  </a:cubicBezTo>
                  <a:cubicBezTo>
                    <a:pt x="12322" y="10272"/>
                    <a:pt x="12326" y="10325"/>
                    <a:pt x="12335" y="10368"/>
                  </a:cubicBezTo>
                  <a:lnTo>
                    <a:pt x="4944" y="17449"/>
                  </a:lnTo>
                  <a:cubicBezTo>
                    <a:pt x="4937" y="17414"/>
                    <a:pt x="4931" y="17388"/>
                    <a:pt x="4924" y="17362"/>
                  </a:cubicBezTo>
                  <a:lnTo>
                    <a:pt x="9112" y="5424"/>
                  </a:lnTo>
                  <a:cubicBezTo>
                    <a:pt x="9138" y="5476"/>
                    <a:pt x="9167" y="5502"/>
                    <a:pt x="9200" y="5502"/>
                  </a:cubicBezTo>
                  <a:cubicBezTo>
                    <a:pt x="9248" y="5502"/>
                    <a:pt x="9294" y="5433"/>
                    <a:pt x="9323" y="5337"/>
                  </a:cubicBezTo>
                  <a:lnTo>
                    <a:pt x="12329" y="10098"/>
                  </a:lnTo>
                  <a:close/>
                  <a:moveTo>
                    <a:pt x="4960" y="17632"/>
                  </a:moveTo>
                  <a:cubicBezTo>
                    <a:pt x="4960" y="17632"/>
                    <a:pt x="4960" y="17624"/>
                    <a:pt x="4960" y="17624"/>
                  </a:cubicBezTo>
                  <a:cubicBezTo>
                    <a:pt x="4960" y="17589"/>
                    <a:pt x="4957" y="17563"/>
                    <a:pt x="4957" y="17528"/>
                  </a:cubicBezTo>
                  <a:lnTo>
                    <a:pt x="12352" y="10438"/>
                  </a:lnTo>
                  <a:cubicBezTo>
                    <a:pt x="12378" y="10543"/>
                    <a:pt x="12423" y="10604"/>
                    <a:pt x="12472" y="10604"/>
                  </a:cubicBezTo>
                  <a:cubicBezTo>
                    <a:pt x="12488" y="10604"/>
                    <a:pt x="12504" y="10595"/>
                    <a:pt x="12520" y="10578"/>
                  </a:cubicBezTo>
                  <a:lnTo>
                    <a:pt x="14686" y="20815"/>
                  </a:lnTo>
                  <a:cubicBezTo>
                    <a:pt x="14650" y="20867"/>
                    <a:pt x="14621" y="20955"/>
                    <a:pt x="14608" y="21068"/>
                  </a:cubicBezTo>
                  <a:lnTo>
                    <a:pt x="4960" y="17632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E401285-0A6E-4F70-86DB-227CB70F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136107"/>
            <a:ext cx="10515600" cy="14263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A11A794-A338-4A3D-A44B-9F224F20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84121D-C173-41BF-A8BF-A7307C52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E377AD-FE2F-4ACD-975A-1CA31E6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DD8FB59-3532-4BA9-BBBF-A18CF50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0164269-1ADE-434F-A924-48F5CBB7B3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82149" y="433069"/>
            <a:ext cx="1778000" cy="13335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8B00100-82A6-46DB-AB35-5266F91AE7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6616" y="1830069"/>
            <a:ext cx="2269067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CE23A20-9D3A-4A2C-8AD2-D6BCBFFE8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36616" y="2064541"/>
            <a:ext cx="2269067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86557C-B6EC-41CF-A5C6-C78D6675CE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6616" y="2299014"/>
            <a:ext cx="2269067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312082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>
            <a:extLst>
              <a:ext uri="{FF2B5EF4-FFF2-40B4-BE49-F238E27FC236}">
                <a16:creationId xmlns:a16="http://schemas.microsoft.com/office/drawing/2014/main" id="{D64FDF5F-B87A-48FB-8836-28911241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58C0-70A5-4521-A1D8-C1DA8BB60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3709150"/>
            <a:ext cx="10515599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000" dirty="0" smtClean="0">
                <a:ln w="3175" cmpd="sng">
                  <a:noFill/>
                </a:ln>
                <a:latin typeface="+mj-lt"/>
                <a:ea typeface="+mj-ea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8C047-D4C6-4716-A78B-EE5000FD1F52}"/>
              </a:ext>
            </a:extLst>
          </p:cNvPr>
          <p:cNvSpPr txBox="1"/>
          <p:nvPr userDrawn="1"/>
        </p:nvSpPr>
        <p:spPr>
          <a:xfrm>
            <a:off x="4610155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6B303D-5E6A-47BF-AFC1-2852F337BE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4275" y="6125271"/>
            <a:ext cx="319224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E4C982F-2435-454E-964B-6E2FA8DAE509}"/>
              </a:ext>
            </a:extLst>
          </p:cNvPr>
          <p:cNvSpPr txBox="1"/>
          <p:nvPr userDrawn="1"/>
        </p:nvSpPr>
        <p:spPr>
          <a:xfrm>
            <a:off x="8618348" y="4033186"/>
            <a:ext cx="23855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</a:p>
        </p:txBody>
      </p:sp>
      <p:sp>
        <p:nvSpPr>
          <p:cNvPr id="162" name="Text Placeholder 7">
            <a:extLst>
              <a:ext uri="{FF2B5EF4-FFF2-40B4-BE49-F238E27FC236}">
                <a16:creationId xmlns:a16="http://schemas.microsoft.com/office/drawing/2014/main" id="{D8C94DFA-96D0-4436-B11B-F4ECD91484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7621" y="6125271"/>
            <a:ext cx="319224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C26662-5972-4314-8635-8A67817ADB98}"/>
              </a:ext>
            </a:extLst>
          </p:cNvPr>
          <p:cNvGrpSpPr/>
          <p:nvPr userDrawn="1"/>
        </p:nvGrpSpPr>
        <p:grpSpPr>
          <a:xfrm>
            <a:off x="838200" y="1946104"/>
            <a:ext cx="10521696" cy="1481328"/>
            <a:chOff x="838198" y="7053492"/>
            <a:chExt cx="10515602" cy="17411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271F82E-5576-40E8-8870-618CEFA0BD70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D5799F7-122C-4FC1-B14D-EC0A8B6EFA5A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A56DE80-F774-4DD5-92EB-02453F09B4AA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EA3BAD5-3113-4384-A83C-9C3AAFF5F543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5547C50-78F9-4B38-9012-9D1590D5157E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9B2390-532D-4725-A607-4C56168C97CF}"/>
                </a:ext>
              </a:extLst>
            </p:cNvPr>
            <p:cNvSpPr/>
            <p:nvPr userDrawn="1"/>
          </p:nvSpPr>
          <p:spPr>
            <a:xfrm>
              <a:off x="838199" y="7053492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8C74934-CD1B-4F4D-A36A-F8D016A12B67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DBB3A53-D63B-47D0-BA22-AA62F048364F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5C704F7-6540-44E1-8623-7F2E77ACE26C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B3C2B16-6EFB-49CD-A8BE-1DCEA34951CB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2770D19-6C8D-47BE-87A9-FB6A500EB92A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1C1BB1E-103E-434B-95EA-C56852328F18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29CC059-1BBE-487E-B5E3-5D57F786B7A9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C7CE774-7B2C-4526-8285-451949A19EA3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33FEA66-CCBA-41DE-9EE8-064B0C7051C2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743F24-A047-4FCC-A098-F89A4C74CF74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566FA2C-D05A-45D8-9E9E-7657646FE7D0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DB8EBD-D2C1-4302-8494-A94161B2325C}"/>
                </a:ext>
              </a:extLst>
            </p:cNvPr>
            <p:cNvSpPr/>
            <p:nvPr userDrawn="1"/>
          </p:nvSpPr>
          <p:spPr>
            <a:xfrm>
              <a:off x="2976263" y="7053492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AB8C92A-F468-4006-9048-B0B333436501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54A0768-C6A8-4092-8759-BD0870859F95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0B0E87B-AA71-4EF3-AAAA-82FDBEF90627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587A8E4-B513-475E-8AA8-61EF7E24681B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50EAC93-D576-4B86-A65E-23304A7660CB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1C2D7EF-BE29-4E98-AA45-02D53C49D564}"/>
                </a:ext>
              </a:extLst>
            </p:cNvPr>
            <p:cNvSpPr/>
            <p:nvPr userDrawn="1"/>
          </p:nvSpPr>
          <p:spPr>
            <a:xfrm>
              <a:off x="4045295" y="7053492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E549BB-57EC-4BC1-AFC9-89988F21AEB3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76D3995-DF63-47E3-ACB5-202C3D61B1E7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0987A09-7B3A-4414-8F30-70054E34A059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FF0797A-58D0-4B62-9BC9-3126423307E2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D52BE22-F16E-4178-BFEB-BC4740393FA9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71F2324-7660-4B5A-8F46-FD161594A6BC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A67789-822E-482D-9E6C-FDA082EC2E6E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C6CD7FA-F169-4C97-92D2-00F57FC31D11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224C3B7-F34E-4659-B0BF-49E8FDB3EF7D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EBA7E4A-42FC-4F5E-BDFC-A6AB8D40042D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0C4FA0-4459-4328-92D1-176453F35445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52A8DB3-F795-4471-A015-C75127708D5E}"/>
                </a:ext>
              </a:extLst>
            </p:cNvPr>
            <p:cNvSpPr/>
            <p:nvPr userDrawn="1"/>
          </p:nvSpPr>
          <p:spPr>
            <a:xfrm>
              <a:off x="6183359" y="7053492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135D6F6-EED2-486A-9BED-5BAE2085AA62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FFA3172-0140-4D29-9877-B690C8B42E07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0C426E1-22F8-40B8-B432-D427D032D6BD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6754DCD-1CA6-4BC3-8694-519C0CA12937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E284C50-8E53-4A28-B4C8-D217F728DAAA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F29321C-A3BF-4BCF-9223-5B6C829EAB37}"/>
                </a:ext>
              </a:extLst>
            </p:cNvPr>
            <p:cNvSpPr/>
            <p:nvPr userDrawn="1"/>
          </p:nvSpPr>
          <p:spPr>
            <a:xfrm>
              <a:off x="7252392" y="7053492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DB93A7E-07BA-4CFD-838B-60E8EBDBA774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178DEF2-635E-4149-9EA6-732374166D9B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0352EA-433D-417F-BBD9-096A55A1DB62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1AC1F14-6478-497D-92D1-02C0254A527C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EACA250-85AB-4089-89B0-28FC2A5BAB83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39EE82E-8C76-4581-9D18-B540D98CF768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025EC0-CECE-489B-B534-2159F5A3EC6B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BCB106C-4F3A-46BF-91E8-6275ED9F7003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8945069-D0AA-4B64-B12B-3AA100973EA7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3BD1013-C4D8-434E-A296-A117C2141F02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1FD05F2-4EFC-478D-98BD-7E9FF6E24AD8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D6886C9-43C7-45C1-91B6-374B3AF758FC}"/>
                </a:ext>
              </a:extLst>
            </p:cNvPr>
            <p:cNvSpPr/>
            <p:nvPr userDrawn="1"/>
          </p:nvSpPr>
          <p:spPr>
            <a:xfrm>
              <a:off x="9390455" y="7053492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2517D2E-A05E-413A-99A7-9D6B08BFB140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1933A8C-7F00-416E-BA7B-03AA061D1E20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8EAF6A0-E618-4098-AC25-D7996C15BCEF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4AD3BB6-7A46-4A18-8ED0-F1AEF359D6BB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A859F92-AAB7-447F-B3EE-9121B7298B72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1FF1E0C-2A7D-463E-8F18-45DD3322A00F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977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C8F66-424B-4BE0-9AB2-2669C9DD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6EF-1F45-4ECD-8D5C-3F0C3828F6F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F4461-CFCB-47B7-A030-98DC5B9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B1FCF-C84F-4E4B-88F0-C20F008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80BF-F603-77D8-08D8-70B58D61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A7E1-5F04-67A0-9EA2-3D0B465F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5A7D-1F28-0198-685C-82C64A52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DD4D-CAF3-1818-9CB6-91DEBF9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D7B7-5D44-6D0D-DC71-AAC216EB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77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F91D-93B5-18A2-ABBB-46805B06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E1198-5AC5-677A-4308-D8D3C543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7424-96B0-2029-4AC7-E998FE21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51CD-4A43-A493-616E-2D532AB1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BD28-5C46-8ADB-9FD5-1E72F04E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95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9944-8BF7-19FD-7280-5FF472AD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F757-771E-0B1E-93F4-1D320C33C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F5E52-195A-17BB-3DB8-A4C4D71C9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C9EB1-B183-313F-2B3D-6AC36AE3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C4A27-D8E0-3AC8-ABBF-B344D183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CEBF-72FC-70A5-94B3-EA36BFF1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E148-7FCC-381F-2355-5215E8E6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89A0C-5873-D78B-BBD2-9E03540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59F10-0902-65D7-4BE4-EFE56AA2F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9C838-6D03-6B32-4467-B94E194BA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59D86-AC2B-1FAE-5F5D-BA3790ADC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F4332-59E3-DCD7-81B3-B14D02A4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42412-AFC4-813F-839A-987E37EF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032D6-731A-ACD9-B1B3-D668A46D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6653-5DC2-94B6-4631-CE2DF1F2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280E4-F7B7-039B-8383-920E0843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BAB6D-C090-35AC-10F9-E594A7C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6BB93-364C-3EE0-AE59-CFF20810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9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5D955-8866-3D14-CCC1-A273B14F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D7E77-EE41-EDED-365A-029E6FA3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9A4F2-51BB-FFD9-CDE1-1FF7BFA8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0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0EF4-9504-BFE7-3701-E4BA794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BF9D-1040-72E6-874D-BE4515C8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F1632-6A29-8C2F-F384-0BF9DAA9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1D19-6F14-6FC6-0B1C-1DAE2A00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FD238-AD83-221F-2D7C-3D7ADD40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A53A6-B758-5234-4FBB-85CB6FA8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563B-1129-54B7-F69F-8925A413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B37DA-B629-FC38-03AD-B5538CD26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68904-E118-47A4-89B2-D7763AD35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44B58-1AE4-DA7C-2F1D-1674D218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3C1FA-CD25-B00C-D0E4-485BE774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ACE9B-3D05-94AD-E9C4-41D3C459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8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hyperlink" Target="http://www.presentationgo.com/" TargetMode="Externa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92940-2068-2F22-8647-AB6830DF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284E-0A96-7D7B-D4FD-6926DA2E9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D3A6-7429-9F88-301F-5063B4060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A935-AE6F-FC1B-8708-541DC87AE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E37E-945C-45D3-5CB9-2B63D8A0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2">
                <a:lumMod val="25000"/>
              </a:schemeClr>
            </a:gs>
            <a:gs pos="100000">
              <a:schemeClr val="accent6">
                <a:lumMod val="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55999-3F16-4981-A06E-18A5D24D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6D25-75A9-4D75-AB9A-6EE624DC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9AF7A-EE03-4D7F-A307-7313D622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1B086EF-1F45-4ECD-8D5C-3F0C3828F6FB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F644-5B7A-41CE-AF8F-CD3A5E8C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2754-AA0C-4D86-9E6D-4B555D98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3A218E8-C0C8-4525-BD5F-99356FF4A84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57C97-E013-43FE-9E82-298502542D0C}"/>
              </a:ext>
            </a:extLst>
          </p:cNvPr>
          <p:cNvGrpSpPr/>
          <p:nvPr userDrawn="1"/>
        </p:nvGrpSpPr>
        <p:grpSpPr>
          <a:xfrm>
            <a:off x="-2206543" y="-73804"/>
            <a:ext cx="1977373" cy="612144"/>
            <a:chOff x="-2096383" y="21447"/>
            <a:chExt cx="1483030" cy="612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014953-82F7-4EF3-8CFB-C5EA554C47C0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2743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E560A8-6351-4498-893D-9570E04A7A14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3561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872D7E-C6E1-47AE-968B-325FA9FB19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9864D-2D40-4BCD-B905-77BE8C94187D}"/>
              </a:ext>
            </a:extLst>
          </p:cNvPr>
          <p:cNvSpPr/>
          <p:nvPr userDrawn="1"/>
        </p:nvSpPr>
        <p:spPr>
          <a:xfrm>
            <a:off x="-118532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1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7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CBE8-A6D2-02CE-2AAE-47AA8FA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732" y="2071093"/>
            <a:ext cx="9086429" cy="154015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Content</a:t>
            </a:r>
            <a:endParaRPr lang="en-IN" sz="4400" b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D1939C-91D0-D8A1-05AE-0D3639C55136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zure logo">
            <a:extLst>
              <a:ext uri="{FF2B5EF4-FFF2-40B4-BE49-F238E27FC236}">
                <a16:creationId xmlns:a16="http://schemas.microsoft.com/office/drawing/2014/main" id="{910473B6-874A-7728-6F4D-3547A7FA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884AD5-B860-5484-8BDA-2F35C12C1177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923E8E69-C830-1710-9B34-7A660E881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9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3586C73-43A2-BB39-C102-4819192A189C}"/>
              </a:ext>
            </a:extLst>
          </p:cNvPr>
          <p:cNvSpPr/>
          <p:nvPr/>
        </p:nvSpPr>
        <p:spPr>
          <a:xfrm>
            <a:off x="2648606" y="2760252"/>
            <a:ext cx="1899969" cy="864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F336BB-28CE-7D71-D563-26BA5667C07F}"/>
              </a:ext>
            </a:extLst>
          </p:cNvPr>
          <p:cNvSpPr txBox="1"/>
          <p:nvPr/>
        </p:nvSpPr>
        <p:spPr>
          <a:xfrm>
            <a:off x="2933321" y="2407688"/>
            <a:ext cx="1104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Storage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BEC809-F6D8-B3AE-1632-23C81B392FCF}"/>
              </a:ext>
            </a:extLst>
          </p:cNvPr>
          <p:cNvSpPr/>
          <p:nvPr/>
        </p:nvSpPr>
        <p:spPr>
          <a:xfrm>
            <a:off x="613760" y="2708787"/>
            <a:ext cx="1728318" cy="956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2BFB4D-2F9D-CAA0-10B7-39A79031436A}"/>
              </a:ext>
            </a:extLst>
          </p:cNvPr>
          <p:cNvSpPr txBox="1"/>
          <p:nvPr/>
        </p:nvSpPr>
        <p:spPr>
          <a:xfrm>
            <a:off x="668702" y="2361659"/>
            <a:ext cx="77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Linux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5DCA1B-7056-7C3E-A4CE-BD084208027C}"/>
              </a:ext>
            </a:extLst>
          </p:cNvPr>
          <p:cNvSpPr/>
          <p:nvPr/>
        </p:nvSpPr>
        <p:spPr>
          <a:xfrm>
            <a:off x="613760" y="1349262"/>
            <a:ext cx="3928364" cy="956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&amp; Kubernetes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loud Icon For Cloud Computing Web And App Royalty Free SVG, Cliparts,  Vectors, And Stock Illustration. Image 72229670.">
            <a:extLst>
              <a:ext uri="{FF2B5EF4-FFF2-40B4-BE49-F238E27FC236}">
                <a16:creationId xmlns:a16="http://schemas.microsoft.com/office/drawing/2014/main" id="{339D5501-4D11-E428-3133-918392DF8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" t="13733" r="10317" b="17526"/>
          <a:stretch/>
        </p:blipFill>
        <p:spPr bwMode="auto">
          <a:xfrm>
            <a:off x="344118" y="1032999"/>
            <a:ext cx="709343" cy="60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isco Network Topology Icons 3015">
            <a:extLst>
              <a:ext uri="{FF2B5EF4-FFF2-40B4-BE49-F238E27FC236}">
                <a16:creationId xmlns:a16="http://schemas.microsoft.com/office/drawing/2014/main" id="{30DF1170-255F-73D7-DD84-7762524A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6" y="3937815"/>
            <a:ext cx="634074" cy="45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A1803-4FEE-F600-2321-74C3ED8C17BE}"/>
              </a:ext>
            </a:extLst>
          </p:cNvPr>
          <p:cNvSpPr txBox="1"/>
          <p:nvPr/>
        </p:nvSpPr>
        <p:spPr>
          <a:xfrm>
            <a:off x="773296" y="971499"/>
            <a:ext cx="228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Introduction to IT</a:t>
            </a:r>
          </a:p>
        </p:txBody>
      </p:sp>
      <p:pic>
        <p:nvPicPr>
          <p:cNvPr id="18" name="Picture 8" descr="Linux Icon | Operating Systems Iconset | Tatice">
            <a:extLst>
              <a:ext uri="{FF2B5EF4-FFF2-40B4-BE49-F238E27FC236}">
                <a16:creationId xmlns:a16="http://schemas.microsoft.com/office/drawing/2014/main" id="{67461B0F-333F-6F3D-EC9F-8A3725440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83" y="2403560"/>
            <a:ext cx="566337" cy="5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C7D0E15-5F37-27DB-DBEC-A2EB71AC7135}"/>
              </a:ext>
            </a:extLst>
          </p:cNvPr>
          <p:cNvSpPr txBox="1"/>
          <p:nvPr/>
        </p:nvSpPr>
        <p:spPr>
          <a:xfrm>
            <a:off x="8937960" y="1052456"/>
            <a:ext cx="2480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Kubernetes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AED27-4D60-492C-7906-33E8DF5B2CC5}"/>
              </a:ext>
            </a:extLst>
          </p:cNvPr>
          <p:cNvSpPr txBox="1"/>
          <p:nvPr/>
        </p:nvSpPr>
        <p:spPr>
          <a:xfrm>
            <a:off x="984950" y="1460833"/>
            <a:ext cx="2364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Client-Server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On-premises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Virtual Machines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5E98F-115A-5E9E-E949-2B1AB3A82203}"/>
              </a:ext>
            </a:extLst>
          </p:cNvPr>
          <p:cNvSpPr txBox="1"/>
          <p:nvPr/>
        </p:nvSpPr>
        <p:spPr>
          <a:xfrm>
            <a:off x="706017" y="2797066"/>
            <a:ext cx="13416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Permissions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7ECE63-6D1B-24AE-B386-A796CA62C739}"/>
              </a:ext>
            </a:extLst>
          </p:cNvPr>
          <p:cNvSpPr/>
          <p:nvPr/>
        </p:nvSpPr>
        <p:spPr>
          <a:xfrm>
            <a:off x="613760" y="4224336"/>
            <a:ext cx="3970257" cy="1744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6AC79-E39D-4891-C179-D4A970BA864D}"/>
              </a:ext>
            </a:extLst>
          </p:cNvPr>
          <p:cNvSpPr txBox="1"/>
          <p:nvPr/>
        </p:nvSpPr>
        <p:spPr>
          <a:xfrm>
            <a:off x="1222655" y="3889187"/>
            <a:ext cx="1470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Networking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4723D-88C5-030D-1C40-D90E5281A4FD}"/>
              </a:ext>
            </a:extLst>
          </p:cNvPr>
          <p:cNvSpPr txBox="1"/>
          <p:nvPr/>
        </p:nvSpPr>
        <p:spPr>
          <a:xfrm>
            <a:off x="2749621" y="2856766"/>
            <a:ext cx="17989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Types of storages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Disk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LVM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1F715F-54FF-7B6B-89A3-EABF1AF1D2E9}"/>
              </a:ext>
            </a:extLst>
          </p:cNvPr>
          <p:cNvSpPr/>
          <p:nvPr/>
        </p:nvSpPr>
        <p:spPr>
          <a:xfrm>
            <a:off x="5025709" y="2295536"/>
            <a:ext cx="2940369" cy="104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06E4C6-A2DD-55D6-79CA-C8C85CCAB288}"/>
              </a:ext>
            </a:extLst>
          </p:cNvPr>
          <p:cNvSpPr txBox="1"/>
          <p:nvPr/>
        </p:nvSpPr>
        <p:spPr>
          <a:xfrm>
            <a:off x="5148748" y="1935893"/>
            <a:ext cx="2940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On-Premise 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61E558-C717-8853-C6F2-665C24B31F56}"/>
              </a:ext>
            </a:extLst>
          </p:cNvPr>
          <p:cNvSpPr/>
          <p:nvPr/>
        </p:nvSpPr>
        <p:spPr>
          <a:xfrm>
            <a:off x="8554026" y="1466688"/>
            <a:ext cx="2832553" cy="4509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AAD5C3-2649-72BF-D92C-758A79DF1EFE}"/>
              </a:ext>
            </a:extLst>
          </p:cNvPr>
          <p:cNvSpPr txBox="1"/>
          <p:nvPr/>
        </p:nvSpPr>
        <p:spPr>
          <a:xfrm>
            <a:off x="1313201" y="4319253"/>
            <a:ext cx="17976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Types of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Subnetting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DNS,DHCP,NAT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VM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NFS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87D83A-924D-5D29-39C3-62F16A4ED201}"/>
              </a:ext>
            </a:extLst>
          </p:cNvPr>
          <p:cNvSpPr txBox="1"/>
          <p:nvPr/>
        </p:nvSpPr>
        <p:spPr>
          <a:xfrm>
            <a:off x="5575623" y="3697587"/>
            <a:ext cx="2480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Docker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3815E8-48E8-600F-D35E-4A0308139199}"/>
              </a:ext>
            </a:extLst>
          </p:cNvPr>
          <p:cNvSpPr/>
          <p:nvPr/>
        </p:nvSpPr>
        <p:spPr>
          <a:xfrm>
            <a:off x="5059749" y="4061525"/>
            <a:ext cx="3199586" cy="1723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 descr="Docker Icon #51434 - Free Icons Library">
            <a:extLst>
              <a:ext uri="{FF2B5EF4-FFF2-40B4-BE49-F238E27FC236}">
                <a16:creationId xmlns:a16="http://schemas.microsoft.com/office/drawing/2014/main" id="{E5315F23-FB88-4C38-6B55-E987B0C5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27" y="3611527"/>
            <a:ext cx="566337" cy="5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 premise - Free computer icons">
            <a:extLst>
              <a:ext uri="{FF2B5EF4-FFF2-40B4-BE49-F238E27FC236}">
                <a16:creationId xmlns:a16="http://schemas.microsoft.com/office/drawing/2014/main" id="{7FB7ED38-BE9B-E726-9ED9-9E65F3BA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87" y="1881061"/>
            <a:ext cx="534620" cy="53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8ADDDD-9FEF-1C95-47A5-AB9D773F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40" y="972433"/>
            <a:ext cx="701586" cy="6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ase storage - Free computer icons">
            <a:extLst>
              <a:ext uri="{FF2B5EF4-FFF2-40B4-BE49-F238E27FC236}">
                <a16:creationId xmlns:a16="http://schemas.microsoft.com/office/drawing/2014/main" id="{C2C38484-0448-63DF-BE01-337E34F0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68" y="2431415"/>
            <a:ext cx="510629" cy="51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A7498B-8E08-AA5E-6FB3-343FDCA57932}"/>
              </a:ext>
            </a:extLst>
          </p:cNvPr>
          <p:cNvSpPr txBox="1"/>
          <p:nvPr/>
        </p:nvSpPr>
        <p:spPr>
          <a:xfrm>
            <a:off x="5150371" y="2504960"/>
            <a:ext cx="26474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Application server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Web server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Database server installation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FF6199-D2E6-C622-3BC5-5562AECE2A85}"/>
              </a:ext>
            </a:extLst>
          </p:cNvPr>
          <p:cNvSpPr txBox="1"/>
          <p:nvPr/>
        </p:nvSpPr>
        <p:spPr>
          <a:xfrm>
            <a:off x="5188402" y="4224336"/>
            <a:ext cx="30969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Introduction to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Docker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Docker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Docker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Docker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Moving On-premise setup to docker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7E3E94-FF36-CB7D-4ED6-102F92F5C477}"/>
              </a:ext>
            </a:extLst>
          </p:cNvPr>
          <p:cNvSpPr txBox="1"/>
          <p:nvPr/>
        </p:nvSpPr>
        <p:spPr>
          <a:xfrm>
            <a:off x="8924228" y="1574593"/>
            <a:ext cx="227882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Pods, Services &amp; Ingress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ConfigMaps &amp; 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Deployments &amp; 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Taints &amp; Tolerations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Affinities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RBAC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Persistent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NFS provisioner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StatefulSets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Resource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Auto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Deployment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Service Mesh- ISTIO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456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22" grpId="0" animBg="1"/>
      <p:bldP spid="24" grpId="0"/>
      <p:bldP spid="3" grpId="0" animBg="1"/>
      <p:bldP spid="16" grpId="0"/>
      <p:bldP spid="29" grpId="0"/>
      <p:bldP spid="6" grpId="0"/>
      <p:bldP spid="25" grpId="0"/>
      <p:bldP spid="27" grpId="0" animBg="1"/>
      <p:bldP spid="28" grpId="0"/>
      <p:bldP spid="31" grpId="0"/>
      <p:bldP spid="35" grpId="0" animBg="1"/>
      <p:bldP spid="36" grpId="0"/>
      <p:bldP spid="38" grpId="0" animBg="1"/>
      <p:bldP spid="40" grpId="0"/>
      <p:bldP spid="41" grpId="0"/>
      <p:bldP spid="42" grpId="0" animBg="1"/>
      <p:bldP spid="11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Azure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22F990-D0D2-C90D-6141-ADC08034DE78}"/>
              </a:ext>
            </a:extLst>
          </p:cNvPr>
          <p:cNvSpPr/>
          <p:nvPr/>
        </p:nvSpPr>
        <p:spPr>
          <a:xfrm>
            <a:off x="613760" y="1349262"/>
            <a:ext cx="3928364" cy="1815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54ED8-AD4A-2670-68B6-9DEB30EFBE8C}"/>
              </a:ext>
            </a:extLst>
          </p:cNvPr>
          <p:cNvSpPr txBox="1"/>
          <p:nvPr/>
        </p:nvSpPr>
        <p:spPr>
          <a:xfrm>
            <a:off x="773296" y="971499"/>
            <a:ext cx="228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Introduction to Azure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6286B-9152-EDFB-48EC-33EBF994AD85}"/>
              </a:ext>
            </a:extLst>
          </p:cNvPr>
          <p:cNvSpPr txBox="1"/>
          <p:nvPr/>
        </p:nvSpPr>
        <p:spPr>
          <a:xfrm>
            <a:off x="984950" y="1460833"/>
            <a:ext cx="25225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On Premise Active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Active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Cloud Computing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Pricing &amp;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RBAC &amp; AD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Regions &amp;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5" name="Picture 2" descr="Microsoft Azure - Wikipedia">
            <a:extLst>
              <a:ext uri="{FF2B5EF4-FFF2-40B4-BE49-F238E27FC236}">
                <a16:creationId xmlns:a16="http://schemas.microsoft.com/office/drawing/2014/main" id="{89D5F883-4E1D-9FC9-9FE8-E56910D8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0" y="971499"/>
            <a:ext cx="610599" cy="6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03F67E-09F8-2E9D-C132-2436FBB21653}"/>
              </a:ext>
            </a:extLst>
          </p:cNvPr>
          <p:cNvSpPr/>
          <p:nvPr/>
        </p:nvSpPr>
        <p:spPr>
          <a:xfrm>
            <a:off x="5078703" y="1340831"/>
            <a:ext cx="2877509" cy="1535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21CAA-EBB5-864D-FFAA-50C7D7620856}"/>
              </a:ext>
            </a:extLst>
          </p:cNvPr>
          <p:cNvSpPr txBox="1"/>
          <p:nvPr/>
        </p:nvSpPr>
        <p:spPr>
          <a:xfrm>
            <a:off x="5238240" y="963069"/>
            <a:ext cx="228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Azure 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B5C6C-FCA0-5683-C392-4284E077BC08}"/>
              </a:ext>
            </a:extLst>
          </p:cNvPr>
          <p:cNvSpPr txBox="1"/>
          <p:nvPr/>
        </p:nvSpPr>
        <p:spPr>
          <a:xfrm>
            <a:off x="5449894" y="1452403"/>
            <a:ext cx="20244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Redundancy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Blobs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File Shares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Storage SLA &amp; Pricing</a:t>
            </a:r>
          </a:p>
        </p:txBody>
      </p:sp>
      <p:pic>
        <p:nvPicPr>
          <p:cNvPr id="14" name="Picture 8" descr="Official Azure Icon Set">
            <a:extLst>
              <a:ext uri="{FF2B5EF4-FFF2-40B4-BE49-F238E27FC236}">
                <a16:creationId xmlns:a16="http://schemas.microsoft.com/office/drawing/2014/main" id="{B58EE94A-FAC5-9DAE-6F95-3453939CA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08" y="1059858"/>
            <a:ext cx="602236" cy="60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371AFC-1F9A-E6E0-FE9F-68BEAE597979}"/>
              </a:ext>
            </a:extLst>
          </p:cNvPr>
          <p:cNvSpPr/>
          <p:nvPr/>
        </p:nvSpPr>
        <p:spPr>
          <a:xfrm>
            <a:off x="8684500" y="1296832"/>
            <a:ext cx="3022078" cy="1579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D77F7D-664A-6003-D31E-00FE73A2FAC2}"/>
              </a:ext>
            </a:extLst>
          </p:cNvPr>
          <p:cNvSpPr txBox="1"/>
          <p:nvPr/>
        </p:nvSpPr>
        <p:spPr>
          <a:xfrm>
            <a:off x="8873817" y="955996"/>
            <a:ext cx="228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Azure 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B226CA-33A7-82F9-FBEB-4D56459E6679}"/>
              </a:ext>
            </a:extLst>
          </p:cNvPr>
          <p:cNvSpPr txBox="1"/>
          <p:nvPr/>
        </p:nvSpPr>
        <p:spPr>
          <a:xfrm>
            <a:off x="9055690" y="1408404"/>
            <a:ext cx="23959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Networking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Virtual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Virtual Machine Scale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App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Kubernetes Services</a:t>
            </a:r>
          </a:p>
        </p:txBody>
      </p:sp>
      <p:pic>
        <p:nvPicPr>
          <p:cNvPr id="18" name="Picture 2" descr="VM symbol | Microsoft Azure Mono">
            <a:extLst>
              <a:ext uri="{FF2B5EF4-FFF2-40B4-BE49-F238E27FC236}">
                <a16:creationId xmlns:a16="http://schemas.microsoft.com/office/drawing/2014/main" id="{16B03352-5782-7CD2-B1F0-3CEE964BC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801" y="1059858"/>
            <a:ext cx="638301" cy="63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6B97D42-CD89-98E9-F30F-B27160483E67}"/>
              </a:ext>
            </a:extLst>
          </p:cNvPr>
          <p:cNvSpPr/>
          <p:nvPr/>
        </p:nvSpPr>
        <p:spPr>
          <a:xfrm>
            <a:off x="613760" y="3835427"/>
            <a:ext cx="3928364" cy="1673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565E1-00AA-6CFE-D1CF-4A624A87E9E6}"/>
              </a:ext>
            </a:extLst>
          </p:cNvPr>
          <p:cNvSpPr txBox="1"/>
          <p:nvPr/>
        </p:nvSpPr>
        <p:spPr>
          <a:xfrm>
            <a:off x="773296" y="3457664"/>
            <a:ext cx="228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Backup &amp; 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FE02D-C229-9162-AC22-F6DA4110B7AD}"/>
              </a:ext>
            </a:extLst>
          </p:cNvPr>
          <p:cNvSpPr txBox="1"/>
          <p:nvPr/>
        </p:nvSpPr>
        <p:spPr>
          <a:xfrm>
            <a:off x="984950" y="3946998"/>
            <a:ext cx="22085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Virtual Machine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Site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Log Analytics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Application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Alerts</a:t>
            </a:r>
          </a:p>
        </p:txBody>
      </p:sp>
      <p:pic>
        <p:nvPicPr>
          <p:cNvPr id="1028" name="Picture 4" descr="Azure – The Complete BCDR Story - AdinErmie.com">
            <a:extLst>
              <a:ext uri="{FF2B5EF4-FFF2-40B4-BE49-F238E27FC236}">
                <a16:creationId xmlns:a16="http://schemas.microsoft.com/office/drawing/2014/main" id="{9125B7C2-67A1-EAA7-9F7B-5675048F9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64"/>
          <a:stretch/>
        </p:blipFill>
        <p:spPr bwMode="auto">
          <a:xfrm>
            <a:off x="111209" y="3379917"/>
            <a:ext cx="762355" cy="7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8DB31DE-558E-1883-3A21-2D1B25A35010}"/>
              </a:ext>
            </a:extLst>
          </p:cNvPr>
          <p:cNvSpPr/>
          <p:nvPr/>
        </p:nvSpPr>
        <p:spPr>
          <a:xfrm>
            <a:off x="4913314" y="3797753"/>
            <a:ext cx="3625735" cy="1673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C585B-A0FD-544A-60FD-851737DD40A3}"/>
              </a:ext>
            </a:extLst>
          </p:cNvPr>
          <p:cNvSpPr txBox="1"/>
          <p:nvPr/>
        </p:nvSpPr>
        <p:spPr>
          <a:xfrm>
            <a:off x="4964354" y="3444932"/>
            <a:ext cx="1800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Networking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B0AD2E-9E6D-1DAF-7E6F-40BBF935080C}"/>
              </a:ext>
            </a:extLst>
          </p:cNvPr>
          <p:cNvSpPr txBox="1"/>
          <p:nvPr/>
        </p:nvSpPr>
        <p:spPr>
          <a:xfrm>
            <a:off x="5171449" y="4035315"/>
            <a:ext cx="32545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Private Endpoints &amp; Service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Hub &amp; Spoke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VPN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Express Route</a:t>
            </a:r>
          </a:p>
        </p:txBody>
      </p:sp>
      <p:pic>
        <p:nvPicPr>
          <p:cNvPr id="1030" name="Picture 6" descr="Virtual Network | Microsoft Azure Color">
            <a:extLst>
              <a:ext uri="{FF2B5EF4-FFF2-40B4-BE49-F238E27FC236}">
                <a16:creationId xmlns:a16="http://schemas.microsoft.com/office/drawing/2014/main" id="{C80949FC-4775-644A-FB40-2C66AF7D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30" y="3520695"/>
            <a:ext cx="537008" cy="28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E1EEDD9-A749-16CE-80D1-49181480C7D6}"/>
              </a:ext>
            </a:extLst>
          </p:cNvPr>
          <p:cNvSpPr/>
          <p:nvPr/>
        </p:nvSpPr>
        <p:spPr>
          <a:xfrm>
            <a:off x="8794349" y="3783437"/>
            <a:ext cx="2912229" cy="1673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728E0-01C0-5C8A-5B95-65CB61BB62DE}"/>
              </a:ext>
            </a:extLst>
          </p:cNvPr>
          <p:cNvSpPr txBox="1"/>
          <p:nvPr/>
        </p:nvSpPr>
        <p:spPr>
          <a:xfrm>
            <a:off x="8864743" y="3421507"/>
            <a:ext cx="1800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Automation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4749C0-B67C-0DB1-ECB8-A1623B4FCCC8}"/>
              </a:ext>
            </a:extLst>
          </p:cNvPr>
          <p:cNvSpPr txBox="1"/>
          <p:nvPr/>
        </p:nvSpPr>
        <p:spPr>
          <a:xfrm>
            <a:off x="8910239" y="3969335"/>
            <a:ext cx="25730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ARM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Automation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Desired State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Logic Apps</a:t>
            </a:r>
          </a:p>
        </p:txBody>
      </p:sp>
      <p:pic>
        <p:nvPicPr>
          <p:cNvPr id="1032" name="Picture 8" descr="Automation - Runbooks | Microsoft Azure Mono">
            <a:extLst>
              <a:ext uri="{FF2B5EF4-FFF2-40B4-BE49-F238E27FC236}">
                <a16:creationId xmlns:a16="http://schemas.microsoft.com/office/drawing/2014/main" id="{BE500802-5778-0343-6303-904209635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055" y="3479460"/>
            <a:ext cx="417524" cy="41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5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1" grpId="0" animBg="1"/>
      <p:bldP spid="12" grpId="0"/>
      <p:bldP spid="13" grpId="0"/>
      <p:bldP spid="15" grpId="0" animBg="1"/>
      <p:bldP spid="16" grpId="0"/>
      <p:bldP spid="17" grpId="0"/>
      <p:bldP spid="19" grpId="0" animBg="1"/>
      <p:bldP spid="20" grpId="0"/>
      <p:bldP spid="21" grpId="0"/>
      <p:bldP spid="23" grpId="0" animBg="1"/>
      <p:bldP spid="25" grpId="0"/>
      <p:bldP spid="26" grpId="0"/>
      <p:bldP spid="32" grpId="0" animBg="1"/>
      <p:bldP spid="34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Azure DevOps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6B2E55-E6E6-86AE-8054-C2CC5A76DAEE}"/>
              </a:ext>
            </a:extLst>
          </p:cNvPr>
          <p:cNvSpPr/>
          <p:nvPr/>
        </p:nvSpPr>
        <p:spPr>
          <a:xfrm>
            <a:off x="3480888" y="1906001"/>
            <a:ext cx="5562600" cy="268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79639-3C36-3C4D-D2B8-ED87BFCA2EC7}"/>
              </a:ext>
            </a:extLst>
          </p:cNvPr>
          <p:cNvSpPr txBox="1"/>
          <p:nvPr/>
        </p:nvSpPr>
        <p:spPr>
          <a:xfrm>
            <a:off x="3640424" y="1536670"/>
            <a:ext cx="228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Azure DevOps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FF95D-ADC7-31DA-08B5-85DA53764221}"/>
              </a:ext>
            </a:extLst>
          </p:cNvPr>
          <p:cNvSpPr txBox="1"/>
          <p:nvPr/>
        </p:nvSpPr>
        <p:spPr>
          <a:xfrm>
            <a:off x="3852078" y="2026004"/>
            <a:ext cx="478336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DevOps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Repos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CI/CD Pipelines for dotnet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CI/CD Pipelines for docker &amp;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CI/CD Pipelines for ARM Templates (Infrastructure as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CI/CD Pipelines for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Artifacts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Test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Load Testing</a:t>
            </a:r>
            <a:endParaRPr lang="en-IN" sz="1400" dirty="0"/>
          </a:p>
        </p:txBody>
      </p:sp>
      <p:pic>
        <p:nvPicPr>
          <p:cNvPr id="5" name="Picture 6" descr="The 5 Components of Azure DevOps - ParkMyCloud">
            <a:extLst>
              <a:ext uri="{FF2B5EF4-FFF2-40B4-BE49-F238E27FC236}">
                <a16:creationId xmlns:a16="http://schemas.microsoft.com/office/drawing/2014/main" id="{C623A3E0-9DA9-92F6-BE15-09154418D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069578" y="1553243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57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Course </a:t>
            </a:r>
            <a:r>
              <a:rPr lang="en-IN" b="1">
                <a:solidFill>
                  <a:srgbClr val="002060"/>
                </a:solidFill>
              </a:rPr>
              <a:t>Coverage Timeline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4F8D94-CF4B-5D68-37ED-40AD0F98E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755955"/>
              </p:ext>
            </p:extLst>
          </p:nvPr>
        </p:nvGraphicFramePr>
        <p:xfrm>
          <a:off x="612422" y="1565609"/>
          <a:ext cx="10782300" cy="2746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B41A74-829D-EDF4-757B-C3371B67897F}"/>
              </a:ext>
            </a:extLst>
          </p:cNvPr>
          <p:cNvSpPr txBox="1"/>
          <p:nvPr/>
        </p:nvSpPr>
        <p:spPr>
          <a:xfrm>
            <a:off x="4628444" y="4156241"/>
            <a:ext cx="90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(4 Weeks)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506CF-46ED-2881-A05D-0709A0E69877}"/>
              </a:ext>
            </a:extLst>
          </p:cNvPr>
          <p:cNvSpPr txBox="1"/>
          <p:nvPr/>
        </p:nvSpPr>
        <p:spPr>
          <a:xfrm>
            <a:off x="5775031" y="4156241"/>
            <a:ext cx="90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(4 Weeks)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C4815-B741-3D7A-EC89-5977D1BAE52D}"/>
              </a:ext>
            </a:extLst>
          </p:cNvPr>
          <p:cNvSpPr txBox="1"/>
          <p:nvPr/>
        </p:nvSpPr>
        <p:spPr>
          <a:xfrm>
            <a:off x="6830753" y="4156240"/>
            <a:ext cx="90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 Weeks)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4828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Outcomes of the Training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mputer Industry Concept Icon. Hardware, Software Development.  Programming. Data Server, CPU. Information Technology Stock Vector -  Illustration of development, conception: 180301141">
            <a:extLst>
              <a:ext uri="{FF2B5EF4-FFF2-40B4-BE49-F238E27FC236}">
                <a16:creationId xmlns:a16="http://schemas.microsoft.com/office/drawing/2014/main" id="{713E3834-E1F6-8AD1-0CDB-1693481F5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6" t="4815" r="13441" b="30556"/>
          <a:stretch/>
        </p:blipFill>
        <p:spPr bwMode="auto">
          <a:xfrm>
            <a:off x="394112" y="1234858"/>
            <a:ext cx="1778014" cy="1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7051DB-FAEF-00B4-133A-9991427DD3B1}"/>
              </a:ext>
            </a:extLst>
          </p:cNvPr>
          <p:cNvSpPr txBox="1"/>
          <p:nvPr/>
        </p:nvSpPr>
        <p:spPr>
          <a:xfrm>
            <a:off x="2073687" y="1719564"/>
            <a:ext cx="3311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Understanding of why IT industry today is in the way it is ?</a:t>
            </a:r>
          </a:p>
        </p:txBody>
      </p:sp>
      <p:pic>
        <p:nvPicPr>
          <p:cNvPr id="2052" name="Picture 4" descr="Team Culture Icon Png - Png Icon Teamwork, Transparent Png - kindpng">
            <a:extLst>
              <a:ext uri="{FF2B5EF4-FFF2-40B4-BE49-F238E27FC236}">
                <a16:creationId xmlns:a16="http://schemas.microsoft.com/office/drawing/2014/main" id="{FF566663-D7D9-9920-F581-345A9A82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2" y="3636928"/>
            <a:ext cx="1600214" cy="167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818410-26ED-034A-2594-CFF73E1663E4}"/>
              </a:ext>
            </a:extLst>
          </p:cNvPr>
          <p:cNvSpPr txBox="1"/>
          <p:nvPr/>
        </p:nvSpPr>
        <p:spPr>
          <a:xfrm>
            <a:off x="2172126" y="4115454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Understanding of Roles &amp; Responsibility, work culture</a:t>
            </a:r>
          </a:p>
        </p:txBody>
      </p:sp>
      <p:pic>
        <p:nvPicPr>
          <p:cNvPr id="2054" name="Picture 6" descr="How to Be Confident (with Pictures) - wikiHow">
            <a:extLst>
              <a:ext uri="{FF2B5EF4-FFF2-40B4-BE49-F238E27FC236}">
                <a16:creationId xmlns:a16="http://schemas.microsoft.com/office/drawing/2014/main" id="{A8120CDC-6082-F086-0753-865A10010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54" y="3468737"/>
            <a:ext cx="2363787" cy="177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C1C0FF-EE34-5382-3BDF-8D904793AB4A}"/>
              </a:ext>
            </a:extLst>
          </p:cNvPr>
          <p:cNvSpPr txBox="1"/>
          <p:nvPr/>
        </p:nvSpPr>
        <p:spPr>
          <a:xfrm>
            <a:off x="8932841" y="3946951"/>
            <a:ext cx="3311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Confidence to pick up any technology and master it</a:t>
            </a:r>
          </a:p>
        </p:txBody>
      </p:sp>
      <p:pic>
        <p:nvPicPr>
          <p:cNvPr id="2056" name="Picture 8" descr="Ability, competencies, customer, service, support, technical icon, technical  skills icon - Download on Iconfinder">
            <a:extLst>
              <a:ext uri="{FF2B5EF4-FFF2-40B4-BE49-F238E27FC236}">
                <a16:creationId xmlns:a16="http://schemas.microsoft.com/office/drawing/2014/main" id="{D5100EDE-6D98-555A-EF80-E9C4EFB5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76" y="1249521"/>
            <a:ext cx="14986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1099DE-EC16-AC8E-DFA0-1FE561CA231A}"/>
              </a:ext>
            </a:extLst>
          </p:cNvPr>
          <p:cNvSpPr txBox="1"/>
          <p:nvPr/>
        </p:nvSpPr>
        <p:spPr>
          <a:xfrm>
            <a:off x="8486349" y="1656383"/>
            <a:ext cx="3311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Technical Knowledge</a:t>
            </a:r>
          </a:p>
        </p:txBody>
      </p:sp>
    </p:spTree>
    <p:extLst>
      <p:ext uri="{BB962C8B-B14F-4D97-AF65-F5344CB8AC3E}">
        <p14:creationId xmlns:p14="http://schemas.microsoft.com/office/powerpoint/2010/main" val="32112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The Anatomy of a &quot;Thank You&quot; | Kudos®">
            <a:extLst>
              <a:ext uri="{FF2B5EF4-FFF2-40B4-BE49-F238E27FC236}">
                <a16:creationId xmlns:a16="http://schemas.microsoft.com/office/drawing/2014/main" id="{47B21585-B565-439D-AF94-939CBEFEC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1480256"/>
            <a:ext cx="5456061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4x3.pptx" id="{9E3CB570-0432-4746-9DAF-7057D84821D8}" vid="{E95C1B37-9BED-4F68-A6BD-C9E53270C9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315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PresentationGO</vt:lpstr>
      <vt:lpstr>Course Content</vt:lpstr>
      <vt:lpstr>Docker &amp; Kubernetes</vt:lpstr>
      <vt:lpstr>Azure</vt:lpstr>
      <vt:lpstr>Azure DevOps</vt:lpstr>
      <vt:lpstr>Course Coverage Timeline</vt:lpstr>
      <vt:lpstr>Outcomes of the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</dc:title>
  <dc:creator>phanindra vedula</dc:creator>
  <cp:lastModifiedBy>phanindra vedula</cp:lastModifiedBy>
  <cp:revision>88</cp:revision>
  <dcterms:created xsi:type="dcterms:W3CDTF">2022-06-01T09:19:12Z</dcterms:created>
  <dcterms:modified xsi:type="dcterms:W3CDTF">2022-08-23T06:26:46Z</dcterms:modified>
</cp:coreProperties>
</file>