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4642307" y="3920356"/>
            <a:ext cx="3170053" cy="2385261"/>
          </a:xfrm>
          <a:prstGeom prst="roundRect">
            <a:avLst>
              <a:gd name="adj" fmla="val 7083"/>
            </a:avLst>
          </a:prstGeom>
          <a:gradFill>
            <a:gsLst>
              <a:gs pos="62000">
                <a:schemeClr val="bg1">
                  <a:lumMod val="75000"/>
                </a:schemeClr>
              </a:gs>
              <a:gs pos="50000">
                <a:srgbClr val="B1B1B1"/>
              </a:gs>
              <a:gs pos="19000">
                <a:schemeClr val="tx1">
                  <a:lumMod val="75000"/>
                  <a:lumOff val="25000"/>
                </a:schemeClr>
              </a:gs>
              <a:gs pos="15000">
                <a:schemeClr val="tx1">
                  <a:lumMod val="65000"/>
                  <a:lumOff val="35000"/>
                </a:schemeClr>
              </a:gs>
              <a:gs pos="9000">
                <a:schemeClr val="tx1">
                  <a:lumMod val="75000"/>
                  <a:lumOff val="25000"/>
                </a:schemeClr>
              </a:gs>
              <a:gs pos="7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368613" y="3946763"/>
            <a:ext cx="3170053" cy="2385261"/>
          </a:xfrm>
          <a:prstGeom prst="roundRect">
            <a:avLst>
              <a:gd name="adj" fmla="val 7083"/>
            </a:avLst>
          </a:prstGeom>
          <a:gradFill>
            <a:gsLst>
              <a:gs pos="62000">
                <a:schemeClr val="bg1">
                  <a:lumMod val="75000"/>
                </a:schemeClr>
              </a:gs>
              <a:gs pos="50000">
                <a:srgbClr val="B1B1B1"/>
              </a:gs>
              <a:gs pos="19000">
                <a:schemeClr val="tx1">
                  <a:lumMod val="75000"/>
                  <a:lumOff val="25000"/>
                </a:schemeClr>
              </a:gs>
              <a:gs pos="15000">
                <a:schemeClr val="tx1">
                  <a:lumMod val="65000"/>
                  <a:lumOff val="35000"/>
                </a:schemeClr>
              </a:gs>
              <a:gs pos="9000">
                <a:schemeClr val="tx1">
                  <a:lumMod val="75000"/>
                  <a:lumOff val="25000"/>
                </a:schemeClr>
              </a:gs>
              <a:gs pos="7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644008" y="1412776"/>
            <a:ext cx="3170053" cy="2385261"/>
          </a:xfrm>
          <a:prstGeom prst="roundRect">
            <a:avLst>
              <a:gd name="adj" fmla="val 7083"/>
            </a:avLst>
          </a:prstGeom>
          <a:gradFill>
            <a:gsLst>
              <a:gs pos="62000">
                <a:schemeClr val="bg1">
                  <a:lumMod val="75000"/>
                </a:schemeClr>
              </a:gs>
              <a:gs pos="50000">
                <a:srgbClr val="B1B1B1"/>
              </a:gs>
              <a:gs pos="19000">
                <a:schemeClr val="tx1">
                  <a:lumMod val="75000"/>
                  <a:lumOff val="25000"/>
                </a:schemeClr>
              </a:gs>
              <a:gs pos="15000">
                <a:schemeClr val="tx1">
                  <a:lumMod val="65000"/>
                  <a:lumOff val="35000"/>
                </a:schemeClr>
              </a:gs>
              <a:gs pos="9000">
                <a:schemeClr val="tx1">
                  <a:lumMod val="75000"/>
                  <a:lumOff val="25000"/>
                </a:schemeClr>
              </a:gs>
              <a:gs pos="7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SWOT Template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1369924" y="1426115"/>
            <a:ext cx="3170053" cy="2385261"/>
          </a:xfrm>
          <a:prstGeom prst="roundRect">
            <a:avLst>
              <a:gd name="adj" fmla="val 7083"/>
            </a:avLst>
          </a:prstGeom>
          <a:gradFill>
            <a:gsLst>
              <a:gs pos="62000">
                <a:schemeClr val="bg1">
                  <a:lumMod val="75000"/>
                </a:schemeClr>
              </a:gs>
              <a:gs pos="50000">
                <a:srgbClr val="B1B1B1"/>
              </a:gs>
              <a:gs pos="19000">
                <a:schemeClr val="tx1">
                  <a:lumMod val="75000"/>
                  <a:lumOff val="25000"/>
                </a:schemeClr>
              </a:gs>
              <a:gs pos="15000">
                <a:schemeClr val="tx1">
                  <a:lumMod val="65000"/>
                  <a:lumOff val="35000"/>
                </a:schemeClr>
              </a:gs>
              <a:gs pos="9000">
                <a:schemeClr val="tx1">
                  <a:lumMod val="75000"/>
                  <a:lumOff val="25000"/>
                </a:schemeClr>
              </a:gs>
              <a:gs pos="7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ounded Rectangle 29"/>
          <p:cNvSpPr/>
          <p:nvPr/>
        </p:nvSpPr>
        <p:spPr>
          <a:xfrm>
            <a:off x="1469046" y="2162708"/>
            <a:ext cx="2969189" cy="1542897"/>
          </a:xfrm>
          <a:custGeom>
            <a:avLst/>
            <a:gdLst/>
            <a:ahLst/>
            <a:cxnLst/>
            <a:rect l="l" t="t" r="r" b="b"/>
            <a:pathLst>
              <a:path w="3957888" h="1542897">
                <a:moveTo>
                  <a:pt x="0" y="0"/>
                </a:moveTo>
                <a:lnTo>
                  <a:pt x="3957888" y="0"/>
                </a:lnTo>
                <a:lnTo>
                  <a:pt x="3957888" y="1181487"/>
                </a:lnTo>
                <a:cubicBezTo>
                  <a:pt x="3957888" y="1381088"/>
                  <a:pt x="3796079" y="1542897"/>
                  <a:pt x="3596479" y="1542897"/>
                </a:cubicBezTo>
                <a:lnTo>
                  <a:pt x="361410" y="1542897"/>
                </a:lnTo>
                <a:cubicBezTo>
                  <a:pt x="161809" y="1542897"/>
                  <a:pt x="0" y="1381088"/>
                  <a:pt x="0" y="11814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25017" y="2305053"/>
            <a:ext cx="19987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88025" y="1599186"/>
            <a:ext cx="245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Strengths</a:t>
            </a:r>
          </a:p>
        </p:txBody>
      </p:sp>
      <p:sp>
        <p:nvSpPr>
          <p:cNvPr id="46" name="Rounded Rectangle 37"/>
          <p:cNvSpPr/>
          <p:nvPr/>
        </p:nvSpPr>
        <p:spPr>
          <a:xfrm>
            <a:off x="4735975" y="2162705"/>
            <a:ext cx="2969190" cy="1562506"/>
          </a:xfrm>
          <a:custGeom>
            <a:avLst/>
            <a:gdLst/>
            <a:ahLst/>
            <a:cxnLst/>
            <a:rect l="l" t="t" r="r" b="b"/>
            <a:pathLst>
              <a:path w="3957889" h="1562506">
                <a:moveTo>
                  <a:pt x="0" y="0"/>
                </a:moveTo>
                <a:lnTo>
                  <a:pt x="3957889" y="0"/>
                </a:lnTo>
                <a:lnTo>
                  <a:pt x="3957889" y="1201096"/>
                </a:lnTo>
                <a:cubicBezTo>
                  <a:pt x="3957888" y="1400697"/>
                  <a:pt x="3796079" y="1562506"/>
                  <a:pt x="3596478" y="1562506"/>
                </a:cubicBezTo>
                <a:lnTo>
                  <a:pt x="361411" y="1562506"/>
                </a:lnTo>
                <a:cubicBezTo>
                  <a:pt x="161809" y="1562506"/>
                  <a:pt x="0" y="1400697"/>
                  <a:pt x="0" y="12010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82301" y="2324662"/>
            <a:ext cx="19987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54953" y="1618795"/>
            <a:ext cx="245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Weaknesses</a:t>
            </a: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ounded Rectangle 53"/>
          <p:cNvSpPr/>
          <p:nvPr/>
        </p:nvSpPr>
        <p:spPr>
          <a:xfrm>
            <a:off x="1469046" y="4710286"/>
            <a:ext cx="2969189" cy="1499610"/>
          </a:xfrm>
          <a:custGeom>
            <a:avLst/>
            <a:gdLst/>
            <a:ahLst/>
            <a:cxnLst/>
            <a:rect l="l" t="t" r="r" b="b"/>
            <a:pathLst>
              <a:path w="3957888" h="1499610">
                <a:moveTo>
                  <a:pt x="0" y="0"/>
                </a:moveTo>
                <a:lnTo>
                  <a:pt x="3957888" y="0"/>
                </a:lnTo>
                <a:lnTo>
                  <a:pt x="3957888" y="1138199"/>
                </a:lnTo>
                <a:cubicBezTo>
                  <a:pt x="3957888" y="1337800"/>
                  <a:pt x="3796079" y="1499609"/>
                  <a:pt x="3596479" y="1499610"/>
                </a:cubicBezTo>
                <a:lnTo>
                  <a:pt x="361410" y="1499610"/>
                </a:lnTo>
                <a:cubicBezTo>
                  <a:pt x="161809" y="1499609"/>
                  <a:pt x="0" y="1337800"/>
                  <a:pt x="0" y="1138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25017" y="4809346"/>
            <a:ext cx="19987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88025" y="4103479"/>
            <a:ext cx="245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Opportunities</a:t>
            </a:r>
          </a:p>
        </p:txBody>
      </p:sp>
      <p:sp>
        <p:nvSpPr>
          <p:cNvPr id="56" name="Rounded Rectangle 56"/>
          <p:cNvSpPr/>
          <p:nvPr/>
        </p:nvSpPr>
        <p:spPr>
          <a:xfrm>
            <a:off x="4731198" y="4710285"/>
            <a:ext cx="2969190" cy="1509136"/>
          </a:xfrm>
          <a:custGeom>
            <a:avLst/>
            <a:gdLst/>
            <a:ahLst/>
            <a:cxnLst/>
            <a:rect l="l" t="t" r="r" b="b"/>
            <a:pathLst>
              <a:path w="3957889" h="1509136">
                <a:moveTo>
                  <a:pt x="0" y="0"/>
                </a:moveTo>
                <a:lnTo>
                  <a:pt x="3957889" y="0"/>
                </a:lnTo>
                <a:lnTo>
                  <a:pt x="3957889" y="1147725"/>
                </a:lnTo>
                <a:cubicBezTo>
                  <a:pt x="3957888" y="1347326"/>
                  <a:pt x="3796079" y="1509135"/>
                  <a:pt x="3596478" y="1509136"/>
                </a:cubicBezTo>
                <a:lnTo>
                  <a:pt x="361411" y="1509136"/>
                </a:lnTo>
                <a:cubicBezTo>
                  <a:pt x="161809" y="1509135"/>
                  <a:pt x="0" y="1347326"/>
                  <a:pt x="0" y="11477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65732" y="4809346"/>
            <a:ext cx="19987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28740" y="4103479"/>
            <a:ext cx="245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Threats</a:t>
            </a: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472457" y="2662386"/>
            <a:ext cx="2145777" cy="2148978"/>
            <a:chOff x="3496886" y="2838302"/>
            <a:chExt cx="2148978" cy="2148978"/>
          </a:xfrm>
        </p:grpSpPr>
        <p:sp>
          <p:nvSpPr>
            <p:cNvPr id="62" name="Oval 61"/>
            <p:cNvSpPr/>
            <p:nvPr/>
          </p:nvSpPr>
          <p:spPr>
            <a:xfrm>
              <a:off x="3496886" y="2838302"/>
              <a:ext cx="2148978" cy="2148978"/>
            </a:xfrm>
            <a:prstGeom prst="ellipse">
              <a:avLst/>
            </a:prstGeom>
            <a:gradFill>
              <a:gsLst>
                <a:gs pos="9000">
                  <a:schemeClr val="tx1">
                    <a:lumMod val="85000"/>
                    <a:lumOff val="15000"/>
                  </a:schemeClr>
                </a:gs>
                <a:gs pos="43800">
                  <a:srgbClr val="FFFFFF"/>
                </a:gs>
                <a:gs pos="100000">
                  <a:schemeClr val="tx1"/>
                </a:gs>
                <a:gs pos="6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582478" y="2923887"/>
              <a:ext cx="1977794" cy="1977793"/>
              <a:chOff x="6019800" y="3276599"/>
              <a:chExt cx="533400" cy="533400"/>
            </a:xfrm>
            <a:effectLst/>
          </p:grpSpPr>
          <p:sp>
            <p:nvSpPr>
              <p:cNvPr id="65" name="Oval 64"/>
              <p:cNvSpPr/>
              <p:nvPr/>
            </p:nvSpPr>
            <p:spPr>
              <a:xfrm>
                <a:off x="6019800" y="3276599"/>
                <a:ext cx="533400" cy="533400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1000">
                    <a:schemeClr val="accent6">
                      <a:lumMod val="75000"/>
                    </a:schemeClr>
                  </a:gs>
                  <a:gs pos="100000">
                    <a:srgbClr val="FFC000"/>
                  </a:gs>
                </a:gsLst>
                <a:lin ang="5400000" scaled="1"/>
              </a:gradFill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032368" y="3296068"/>
                <a:ext cx="508265" cy="446900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792620" y="2989363"/>
              <a:ext cx="1557515" cy="181588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b="1" smtClean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SWOT</a:t>
              </a:r>
            </a:p>
            <a:p>
              <a:pPr algn="ctr"/>
              <a:r>
                <a:rPr lang="en-US" b="1" smtClean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Analysis</a:t>
              </a:r>
              <a:endParaRPr lang="en-US" sz="3200" b="1" dirty="0"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ea typeface="Kozuka Gothic Pr6N B" pitchFamily="34" charset="-128"/>
                <a:cs typeface="Arial" pitchFamily="34" charset="0"/>
              </a:endParaRPr>
            </a:p>
          </p:txBody>
        </p:sp>
      </p:grpSp>
      <p:pic>
        <p:nvPicPr>
          <p:cNvPr id="32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6296" y="428825"/>
            <a:ext cx="1333045" cy="47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04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SWOT Template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2014-02-21T02:04:43Z</dcterms:created>
  <dcterms:modified xsi:type="dcterms:W3CDTF">2014-02-21T02:04:45Z</dcterms:modified>
</cp:coreProperties>
</file>