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7D92-419E-418C-9961-7D1E55D7882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CB8-D399-4041-B287-641A4B4DF6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7D92-419E-418C-9961-7D1E55D7882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CB8-D399-4041-B287-641A4B4DF6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7D92-419E-418C-9961-7D1E55D7882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CB8-D399-4041-B287-641A4B4DF6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7D92-419E-418C-9961-7D1E55D7882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CB8-D399-4041-B287-641A4B4DF6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7D92-419E-418C-9961-7D1E55D7882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CB8-D399-4041-B287-641A4B4DF6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7D92-419E-418C-9961-7D1E55D7882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CB8-D399-4041-B287-641A4B4DF6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7D92-419E-418C-9961-7D1E55D7882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CB8-D399-4041-B287-641A4B4DF6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7D92-419E-418C-9961-7D1E55D7882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CB8-D399-4041-B287-641A4B4DF6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7D92-419E-418C-9961-7D1E55D7882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CB8-D399-4041-B287-641A4B4DF6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7D92-419E-418C-9961-7D1E55D7882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A9CB8-D399-4041-B287-641A4B4DF6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7D92-419E-418C-9961-7D1E55D7882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CB8-D399-4041-B287-641A4B4DF6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E197D92-419E-418C-9961-7D1E55D7882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8DA9CB8-D399-4041-B287-641A4B4DF6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7434263" cy="404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4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54380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3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631</TotalTime>
  <Words>1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Angles</vt:lpstr>
      <vt:lpstr>Cassandra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User1</dc:creator>
  <cp:lastModifiedBy>User1</cp:lastModifiedBy>
  <cp:revision>3</cp:revision>
  <dcterms:created xsi:type="dcterms:W3CDTF">2020-09-06T14:36:14Z</dcterms:created>
  <dcterms:modified xsi:type="dcterms:W3CDTF">2020-09-07T01:07:48Z</dcterms:modified>
</cp:coreProperties>
</file>