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6703-2288-4DC0-9EA4-3B54047B552D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083F-B96D-4CDB-A5E3-176E6C4FD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6703-2288-4DC0-9EA4-3B54047B552D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083F-B96D-4CDB-A5E3-176E6C4FD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6703-2288-4DC0-9EA4-3B54047B552D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083F-B96D-4CDB-A5E3-176E6C4FD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6703-2288-4DC0-9EA4-3B54047B552D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083F-B96D-4CDB-A5E3-176E6C4FD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6703-2288-4DC0-9EA4-3B54047B552D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083F-B96D-4CDB-A5E3-176E6C4FD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6703-2288-4DC0-9EA4-3B54047B552D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083F-B96D-4CDB-A5E3-176E6C4FD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6703-2288-4DC0-9EA4-3B54047B552D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083F-B96D-4CDB-A5E3-176E6C4FD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6703-2288-4DC0-9EA4-3B54047B552D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083F-B96D-4CDB-A5E3-176E6C4FD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6703-2288-4DC0-9EA4-3B54047B552D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083F-B96D-4CDB-A5E3-176E6C4FD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6703-2288-4DC0-9EA4-3B54047B552D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083F-B96D-4CDB-A5E3-176E6C4FD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6703-2288-4DC0-9EA4-3B54047B552D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083F-B96D-4CDB-A5E3-176E6C4FD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6703-2288-4DC0-9EA4-3B54047B552D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3083F-B96D-4CDB-A5E3-176E6C4FDC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Third Q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438400"/>
            <a:ext cx="1371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86200" y="2438400"/>
            <a:ext cx="1371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2895600" y="2743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2895600" y="2743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00200" y="464820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7600" y="4648200"/>
            <a:ext cx="1295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6"/>
            <a:endCxn id="11" idx="2"/>
          </p:cNvCxnSpPr>
          <p:nvPr/>
        </p:nvCxnSpPr>
        <p:spPr>
          <a:xfrm>
            <a:off x="2819400" y="4953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6"/>
          </p:cNvCxnSpPr>
          <p:nvPr/>
        </p:nvCxnSpPr>
        <p:spPr>
          <a:xfrm>
            <a:off x="2819400" y="4953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95600" y="2667000"/>
            <a:ext cx="2133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>
            <a:off x="5029200" y="3124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867400" y="28956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7"/>
          </p:cNvCxnSpPr>
          <p:nvPr/>
        </p:nvCxnSpPr>
        <p:spPr>
          <a:xfrm rot="5400000" flipH="1" flipV="1">
            <a:off x="5038446" y="2040498"/>
            <a:ext cx="438709" cy="1082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791200" y="20574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7" idx="2"/>
          </p:cNvCxnSpPr>
          <p:nvPr/>
        </p:nvCxnSpPr>
        <p:spPr>
          <a:xfrm>
            <a:off x="4572000" y="3505200"/>
            <a:ext cx="12954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67400" y="3733800"/>
            <a:ext cx="1752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 Card number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21" idx="6"/>
          </p:cNvCxnSpPr>
          <p:nvPr/>
        </p:nvCxnSpPr>
        <p:spPr>
          <a:xfrm rot="10800000">
            <a:off x="2209800" y="3124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9600" y="28194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Id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3048000"/>
            <a:ext cx="2057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6"/>
            <a:endCxn id="9" idx="2"/>
          </p:cNvCxnSpPr>
          <p:nvPr/>
        </p:nvCxnSpPr>
        <p:spPr>
          <a:xfrm>
            <a:off x="2743200" y="33909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886200" y="30480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38200" y="4953000"/>
            <a:ext cx="1752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6"/>
            <a:endCxn id="41" idx="2"/>
          </p:cNvCxnSpPr>
          <p:nvPr/>
        </p:nvCxnSpPr>
        <p:spPr>
          <a:xfrm>
            <a:off x="2590800" y="5295900"/>
            <a:ext cx="1143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733800" y="50292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36" idx="6"/>
          </p:cNvCxnSpPr>
          <p:nvPr/>
        </p:nvCxnSpPr>
        <p:spPr>
          <a:xfrm>
            <a:off x="2590800" y="529590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743200" y="33528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5400" y="28194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6"/>
            <a:endCxn id="9" idx="2"/>
          </p:cNvCxnSpPr>
          <p:nvPr/>
        </p:nvCxnSpPr>
        <p:spPr>
          <a:xfrm>
            <a:off x="3124200" y="316230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14800" y="28956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ISBN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962400" y="39624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5"/>
            <a:endCxn id="14" idx="2"/>
          </p:cNvCxnSpPr>
          <p:nvPr/>
        </p:nvCxnSpPr>
        <p:spPr>
          <a:xfrm rot="16200000" flipH="1">
            <a:off x="2978173" y="3282972"/>
            <a:ext cx="862433" cy="1106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19200" y="51054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581400" y="51054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6"/>
            <a:endCxn id="20" idx="2"/>
          </p:cNvCxnSpPr>
          <p:nvPr/>
        </p:nvCxnSpPr>
        <p:spPr>
          <a:xfrm>
            <a:off x="2743200" y="5410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6"/>
          </p:cNvCxnSpPr>
          <p:nvPr/>
        </p:nvCxnSpPr>
        <p:spPr>
          <a:xfrm>
            <a:off x="2743200" y="5410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943600" y="5181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0" idx="6"/>
            <a:endCxn id="28" idx="2"/>
          </p:cNvCxnSpPr>
          <p:nvPr/>
        </p:nvCxnSpPr>
        <p:spPr>
          <a:xfrm>
            <a:off x="5029200" y="54102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2590800"/>
            <a:ext cx="1828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19600" y="2209800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 Id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7"/>
            <a:endCxn id="5" idx="2"/>
          </p:cNvCxnSpPr>
          <p:nvPr/>
        </p:nvCxnSpPr>
        <p:spPr>
          <a:xfrm rot="5400000" flipH="1" flipV="1">
            <a:off x="3767114" y="2061065"/>
            <a:ext cx="275151" cy="1029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19600" y="2895600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8" idx="2"/>
          </p:cNvCxnSpPr>
          <p:nvPr/>
        </p:nvCxnSpPr>
        <p:spPr>
          <a:xfrm>
            <a:off x="3657600" y="300990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267200" y="36576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5"/>
            <a:endCxn id="11" idx="2"/>
          </p:cNvCxnSpPr>
          <p:nvPr/>
        </p:nvCxnSpPr>
        <p:spPr>
          <a:xfrm rot="16200000" flipH="1">
            <a:off x="3519464" y="3176563"/>
            <a:ext cx="618051" cy="87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5400" y="30480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Composite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38600" y="236220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 Id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38600" y="32766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962400" y="4267200"/>
            <a:ext cx="1295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Instruct-ions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7"/>
            <a:endCxn id="5" idx="2"/>
          </p:cNvCxnSpPr>
          <p:nvPr/>
        </p:nvCxnSpPr>
        <p:spPr>
          <a:xfrm rot="5400000" flipH="1" flipV="1">
            <a:off x="3190034" y="2333345"/>
            <a:ext cx="514911" cy="1182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6" idx="2"/>
          </p:cNvCxnSpPr>
          <p:nvPr/>
        </p:nvCxnSpPr>
        <p:spPr>
          <a:xfrm>
            <a:off x="3124200" y="35052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2"/>
          </p:cNvCxnSpPr>
          <p:nvPr/>
        </p:nvCxnSpPr>
        <p:spPr>
          <a:xfrm rot="16200000" flipH="1">
            <a:off x="3037634" y="3647233"/>
            <a:ext cx="743511" cy="1106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25146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Composite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10000" y="25146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00800" y="25146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819400" y="2819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6"/>
          </p:cNvCxnSpPr>
          <p:nvPr/>
        </p:nvCxnSpPr>
        <p:spPr>
          <a:xfrm>
            <a:off x="2819400" y="2819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6" idx="2"/>
          </p:cNvCxnSpPr>
          <p:nvPr/>
        </p:nvCxnSpPr>
        <p:spPr>
          <a:xfrm>
            <a:off x="5334000" y="2819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066800" y="4495800"/>
            <a:ext cx="1752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Composite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886200" y="45720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Composite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248400" y="45720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5" idx="6"/>
            <a:endCxn id="26" idx="2"/>
          </p:cNvCxnSpPr>
          <p:nvPr/>
        </p:nvCxnSpPr>
        <p:spPr>
          <a:xfrm>
            <a:off x="2819400" y="48387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6"/>
          </p:cNvCxnSpPr>
          <p:nvPr/>
        </p:nvCxnSpPr>
        <p:spPr>
          <a:xfrm>
            <a:off x="2819400" y="48387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7" idx="2"/>
          </p:cNvCxnSpPr>
          <p:nvPr/>
        </p:nvCxnSpPr>
        <p:spPr>
          <a:xfrm>
            <a:off x="5562600" y="4876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2590800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0" y="26670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Drug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2667000" y="29337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2667000" y="29337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295400" y="41148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Drug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4191000"/>
            <a:ext cx="1371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6"/>
            <a:endCxn id="14" idx="2"/>
          </p:cNvCxnSpPr>
          <p:nvPr/>
        </p:nvCxnSpPr>
        <p:spPr>
          <a:xfrm>
            <a:off x="2743200" y="445770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6"/>
          </p:cNvCxnSpPr>
          <p:nvPr/>
        </p:nvCxnSpPr>
        <p:spPr>
          <a:xfrm>
            <a:off x="2743200" y="44577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05000" y="2362200"/>
            <a:ext cx="1600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48200" y="2362200"/>
            <a:ext cx="1752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>
            <a:off x="3505200" y="2705100"/>
            <a:ext cx="1143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</p:cNvCxnSpPr>
          <p:nvPr/>
        </p:nvCxnSpPr>
        <p:spPr>
          <a:xfrm>
            <a:off x="3505200" y="270510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676400" y="45720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495800" y="46482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8" idx="6"/>
            <a:endCxn id="39" idx="2"/>
          </p:cNvCxnSpPr>
          <p:nvPr/>
        </p:nvCxnSpPr>
        <p:spPr>
          <a:xfrm>
            <a:off x="3124200" y="4914900"/>
            <a:ext cx="1371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6"/>
          </p:cNvCxnSpPr>
          <p:nvPr/>
        </p:nvCxnSpPr>
        <p:spPr>
          <a:xfrm>
            <a:off x="3124200" y="4914900"/>
            <a:ext cx="1219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54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Dependency Diagrams</vt:lpstr>
      <vt:lpstr>Slide 2</vt:lpstr>
      <vt:lpstr>Slide 3</vt:lpstr>
      <vt:lpstr>Slide 4</vt:lpstr>
      <vt:lpstr>Second Q</vt:lpstr>
      <vt:lpstr>Slide 6</vt:lpstr>
      <vt:lpstr>Slide 7</vt:lpstr>
      <vt:lpstr>First Q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Diagrams</dc:title>
  <dc:creator>PHANI</dc:creator>
  <cp:lastModifiedBy>PHANI</cp:lastModifiedBy>
  <cp:revision>15</cp:revision>
  <dcterms:created xsi:type="dcterms:W3CDTF">2012-09-30T17:44:32Z</dcterms:created>
  <dcterms:modified xsi:type="dcterms:W3CDTF">2012-09-30T19:08:44Z</dcterms:modified>
</cp:coreProperties>
</file>