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816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3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309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69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88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6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34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2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4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6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8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6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79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Brain Tumor Detection Using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Project on Medical Image </a:t>
            </a:r>
            <a:r>
              <a:rPr dirty="0" smtClean="0"/>
              <a:t>Classification</a:t>
            </a:r>
          </a:p>
          <a:p>
            <a:r>
              <a:rPr lang="en-US" dirty="0" err="1" smtClean="0"/>
              <a:t>Phanishree</a:t>
            </a:r>
            <a:r>
              <a:rPr lang="en-US" dirty="0" smtClean="0"/>
              <a:t> </a:t>
            </a:r>
            <a:r>
              <a:rPr dirty="0" smtClean="0"/>
              <a:t>N</a:t>
            </a:r>
            <a:endParaRPr dirty="0"/>
          </a:p>
          <a:p>
            <a:r>
              <a:rPr dirty="0" smtClean="0"/>
              <a:t>Tools </a:t>
            </a:r>
            <a:r>
              <a:rPr dirty="0"/>
              <a:t>Used: Python, Google </a:t>
            </a:r>
            <a:r>
              <a:rPr dirty="0" err="1"/>
              <a:t>Colab</a:t>
            </a:r>
            <a:r>
              <a:rPr dirty="0"/>
              <a:t>, CNN, </a:t>
            </a:r>
            <a:r>
              <a:rPr dirty="0" err="1"/>
              <a:t>TensorFlow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Brain tumors are dangerous if not detected early.</a:t>
            </a:r>
          </a:p>
          <a:p>
            <a:r>
              <a:t>- Manual diagnosis from MRI is slow and error-prone.</a:t>
            </a:r>
          </a:p>
          <a:p>
            <a:r>
              <a:t>- Need for automated, accurate image classification.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Name: Brain Tumor Dataset</a:t>
            </a:r>
          </a:p>
          <a:p>
            <a:r>
              <a:t>- Total Size: 15MB</a:t>
            </a:r>
          </a:p>
          <a:p>
            <a:r>
              <a:t>- Two Classes:</a:t>
            </a:r>
          </a:p>
          <a:p>
            <a:r>
              <a:t>  • yes – MRI with tumor</a:t>
            </a:r>
          </a:p>
          <a:p>
            <a:r>
              <a:t>  • no – MRI without tumor</a:t>
            </a:r>
          </a:p>
          <a:p>
            <a:r>
              <a:t>- Loaded using Google Drive and unzipped in Colab.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CNN-based binary classifier:</a:t>
            </a:r>
          </a:p>
          <a:p>
            <a:r>
              <a:t>  • Convolution + Max Pooling</a:t>
            </a:r>
          </a:p>
          <a:p>
            <a:r>
              <a:t>  • Flatten → Dense Layers</a:t>
            </a:r>
          </a:p>
          <a:p>
            <a:r>
              <a:t>  • Sigmoid activation at output</a:t>
            </a:r>
          </a:p>
          <a:p>
            <a:r>
              <a:t>- Optimizer: Adam</a:t>
            </a:r>
          </a:p>
          <a:p>
            <a:r>
              <a:t>- Loss: Binary Crossentropy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Training Accuracy: ~98%</a:t>
            </a:r>
          </a:p>
          <a:p>
            <a:r>
              <a:t>- Validation Accuracy: ~96%</a:t>
            </a:r>
          </a:p>
          <a:p>
            <a:r>
              <a:t>- Real-time prediction supported</a:t>
            </a:r>
          </a:p>
          <a:p>
            <a:r>
              <a:t>- Model saved as .h5 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**Conclusion**:</a:t>
            </a:r>
          </a:p>
          <a:p>
            <a:r>
              <a:t>- Accurate model for brain tumor detection using MRI.</a:t>
            </a:r>
          </a:p>
          <a:p>
            <a:r>
              <a:t>- Easy to use, can assist medical professionals.</a:t>
            </a:r>
          </a:p>
          <a:p>
            <a:endParaRPr/>
          </a:p>
          <a:p>
            <a:r>
              <a:t>**Future Scope**:</a:t>
            </a:r>
          </a:p>
          <a:p>
            <a:r>
              <a:t>- Add segmentation for tumor location.</a:t>
            </a:r>
          </a:p>
          <a:p>
            <a:r>
              <a:t>- Deploy as a web/mobile app.</a:t>
            </a:r>
          </a:p>
          <a:p>
            <a:r>
              <a:t>- Try transfer learning with VGG, ResNet.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Contact: yourname@example.com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</TotalTime>
  <Words>217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Brain Tumor Detection Using Deep Learning</vt:lpstr>
      <vt:lpstr>Problem Statement</vt:lpstr>
      <vt:lpstr>Dataset</vt:lpstr>
      <vt:lpstr>Model Architecture</vt:lpstr>
      <vt:lpstr>Results</vt:lpstr>
      <vt:lpstr>Conclusion &amp; 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 Using Deep Learning</dc:title>
  <dc:subject/>
  <dc:creator/>
  <cp:keywords/>
  <dc:description>generated using python-pptx</dc:description>
  <cp:lastModifiedBy>Lenovo</cp:lastModifiedBy>
  <cp:revision>2</cp:revision>
  <dcterms:created xsi:type="dcterms:W3CDTF">2013-01-27T09:14:16Z</dcterms:created>
  <dcterms:modified xsi:type="dcterms:W3CDTF">2025-06-21T02:47:00Z</dcterms:modified>
  <cp:category/>
</cp:coreProperties>
</file>