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927C-83B7-45E0-9A91-02957C53757F}" type="datetimeFigureOut">
              <a:rPr lang="en-US" smtClean="0"/>
              <a:pPr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69D1-661A-4585-9EED-E035FE6EB5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Slide layouts</a:t>
            </a:r>
            <a:endParaRPr lang="en-IN" dirty="0">
              <a:solidFill>
                <a:schemeClr val="tx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Layout is the method of arranging things or objects on a slide. A layout generally consists of placeholders for different types of objects or text. On a new </a:t>
            </a:r>
            <a:r>
              <a:rPr lang="en-US" dirty="0" err="1" smtClean="0">
                <a:latin typeface="Baskerville Old Face" pitchFamily="18" charset="0"/>
              </a:rPr>
              <a:t>slide,boxes</a:t>
            </a:r>
            <a:r>
              <a:rPr lang="en-US" dirty="0" smtClean="0">
                <a:latin typeface="Baskerville Old Face" pitchFamily="18" charset="0"/>
              </a:rPr>
              <a:t> with dotted borders are called place holders. They hold </a:t>
            </a:r>
            <a:r>
              <a:rPr lang="en-US" dirty="0" err="1" smtClean="0">
                <a:latin typeface="Baskerville Old Face" pitchFamily="18" charset="0"/>
              </a:rPr>
              <a:t>tittles,bodytext,bulleted</a:t>
            </a:r>
            <a:r>
              <a:rPr lang="en-US" dirty="0" smtClean="0">
                <a:latin typeface="Baskerville Old Face" pitchFamily="18" charset="0"/>
              </a:rPr>
              <a:t> </a:t>
            </a:r>
            <a:r>
              <a:rPr lang="en-US" dirty="0" err="1" smtClean="0">
                <a:latin typeface="Baskerville Old Face" pitchFamily="18" charset="0"/>
              </a:rPr>
              <a:t>lists,pictures,tables</a:t>
            </a:r>
            <a:r>
              <a:rPr lang="en-US" dirty="0" smtClean="0">
                <a:latin typeface="Baskerville Old Face" pitchFamily="18" charset="0"/>
              </a:rPr>
              <a:t> and charts.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Types of slide layouts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There are different types of slide layouts: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Baskerville Old Face" pitchFamily="18" charset="0"/>
              </a:rPr>
              <a:t>Tittle</a:t>
            </a:r>
            <a:r>
              <a:rPr lang="en-US" sz="2800" dirty="0" smtClean="0">
                <a:latin typeface="Baskerville Old Face" pitchFamily="18" charset="0"/>
              </a:rPr>
              <a:t> slide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Baskerville Old Face" pitchFamily="18" charset="0"/>
              </a:rPr>
              <a:t>Section header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Baskerville Old Face" pitchFamily="18" charset="0"/>
              </a:rPr>
              <a:t>Comparision</a:t>
            </a:r>
            <a:endParaRPr lang="en-US" sz="28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Baskerville Old Face" pitchFamily="18" charset="0"/>
              </a:rPr>
              <a:t>Blank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Baskerville Old Face" pitchFamily="18" charset="0"/>
              </a:rPr>
              <a:t>Picture with caption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Baskerville Old Face" pitchFamily="18" charset="0"/>
              </a:rPr>
              <a:t>Title and content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Baskerville Old Face" pitchFamily="18" charset="0"/>
              </a:rPr>
              <a:t>Tittle</a:t>
            </a:r>
            <a:r>
              <a:rPr lang="en-US" sz="2800" dirty="0" smtClean="0">
                <a:latin typeface="Baskerville Old Face" pitchFamily="18" charset="0"/>
              </a:rPr>
              <a:t> only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Baskerville Old Face" pitchFamily="18" charset="0"/>
              </a:rPr>
              <a:t>Two content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Baskerville Old Face" pitchFamily="18" charset="0"/>
              </a:rPr>
              <a:t>Contnt</a:t>
            </a:r>
            <a:r>
              <a:rPr lang="en-US" sz="2800" dirty="0" smtClean="0">
                <a:latin typeface="Baskerville Old Face" pitchFamily="18" charset="0"/>
              </a:rPr>
              <a:t> with caption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stellar" pitchFamily="18" charset="0"/>
              </a:rPr>
              <a:t>changing the slide layout</a:t>
            </a:r>
            <a:endParaRPr lang="en-IN" dirty="0"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itchFamily="66" charset="0"/>
              </a:rPr>
              <a:t>Step-1:</a:t>
            </a:r>
            <a:r>
              <a:rPr lang="en-US" b="1" dirty="0" smtClean="0">
                <a:latin typeface="Lucida Calligraphy" pitchFamily="66" charset="0"/>
              </a:rPr>
              <a:t> </a:t>
            </a:r>
            <a:r>
              <a:rPr lang="en-US" b="1" dirty="0" smtClean="0">
                <a:latin typeface="Baskerville Old Face" pitchFamily="18" charset="0"/>
              </a:rPr>
              <a:t>Select the slide whose layout is to be changed.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itchFamily="66" charset="0"/>
              </a:rPr>
              <a:t>Step-2:</a:t>
            </a:r>
            <a:r>
              <a:rPr lang="en-US" b="1" dirty="0" smtClean="0">
                <a:latin typeface="Lucida Calligraphy" pitchFamily="66" charset="0"/>
              </a:rPr>
              <a:t> </a:t>
            </a:r>
            <a:r>
              <a:rPr lang="en-US" b="1" dirty="0" smtClean="0">
                <a:latin typeface="Baskerville Old Face" pitchFamily="18" charset="0"/>
              </a:rPr>
              <a:t>Click the home tab.</a:t>
            </a:r>
            <a:r>
              <a:rPr lang="en-US" b="1" dirty="0" smtClean="0">
                <a:latin typeface="Lucida Calligraphy" pitchFamily="66" charset="0"/>
              </a:rPr>
              <a:t> 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itchFamily="66" charset="0"/>
              </a:rPr>
              <a:t>Step-3: </a:t>
            </a:r>
            <a:r>
              <a:rPr lang="en-US" b="1" dirty="0" err="1" smtClean="0">
                <a:latin typeface="Baskerville Old Face" pitchFamily="18" charset="0"/>
              </a:rPr>
              <a:t>Now,click</a:t>
            </a:r>
            <a:r>
              <a:rPr lang="en-US" b="1" dirty="0" smtClean="0">
                <a:latin typeface="Baskerville Old Face" pitchFamily="18" charset="0"/>
              </a:rPr>
              <a:t> the layouts from the slides group.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alligraphy" pitchFamily="66" charset="0"/>
              </a:rPr>
              <a:t>Step-4: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b="1" dirty="0" smtClean="0">
                <a:latin typeface="Baskerville Old Face" pitchFamily="18" charset="0"/>
              </a:rPr>
              <a:t>Choose the layout you want from various options displayed.</a:t>
            </a:r>
          </a:p>
          <a:p>
            <a:pPr>
              <a:buNone/>
            </a:pPr>
            <a:r>
              <a:rPr lang="en-US" b="1" dirty="0" smtClean="0">
                <a:latin typeface="Baskerville Old Face" pitchFamily="18" charset="0"/>
              </a:rPr>
              <a:t>You can see that the layout of  the selected slide has changed.</a:t>
            </a:r>
            <a:endParaRPr lang="en-IN" b="1" dirty="0">
              <a:latin typeface="Lucida Calligraphy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layouts</vt:lpstr>
      <vt:lpstr>Types of slide layouts</vt:lpstr>
      <vt:lpstr>changing the slide 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ONLINE</dc:creator>
  <cp:lastModifiedBy>ONLINE</cp:lastModifiedBy>
  <cp:revision>6</cp:revision>
  <dcterms:created xsi:type="dcterms:W3CDTF">2024-11-29T02:00:20Z</dcterms:created>
  <dcterms:modified xsi:type="dcterms:W3CDTF">2024-11-29T03:42:19Z</dcterms:modified>
</cp:coreProperties>
</file>