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1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0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CA08-CC7A-4E3F-89F5-767F64192E2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1C9B-1845-494E-85E9-0837CAEC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82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sarayu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4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rise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14" y="1389185"/>
            <a:ext cx="8159263" cy="42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set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62" y="1441939"/>
            <a:ext cx="7209692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ris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7" y="668215"/>
            <a:ext cx="8836270" cy="55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ris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31" y="826477"/>
            <a:ext cx="9020907" cy="50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2</cp:revision>
  <dcterms:created xsi:type="dcterms:W3CDTF">2024-10-01T09:43:17Z</dcterms:created>
  <dcterms:modified xsi:type="dcterms:W3CDTF">2024-10-01T09:50:49Z</dcterms:modified>
</cp:coreProperties>
</file>