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1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14B7-16F1-457A-B3CB-D9DD5027CFB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6CA-15A8-4707-9751-1E3FDCA3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12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14B7-16F1-457A-B3CB-D9DD5027CFB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6CA-15A8-4707-9751-1E3FDCA3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2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14B7-16F1-457A-B3CB-D9DD5027CFB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6CA-15A8-4707-9751-1E3FDCA3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67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14B7-16F1-457A-B3CB-D9DD5027CFB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6CA-15A8-4707-9751-1E3FDCA3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8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14B7-16F1-457A-B3CB-D9DD5027CFB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6CA-15A8-4707-9751-1E3FDCA3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16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14B7-16F1-457A-B3CB-D9DD5027CFB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6CA-15A8-4707-9751-1E3FDCA3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81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14B7-16F1-457A-B3CB-D9DD5027CFB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6CA-15A8-4707-9751-1E3FDCA3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14B7-16F1-457A-B3CB-D9DD5027CFB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6CA-15A8-4707-9751-1E3FDCA3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14B7-16F1-457A-B3CB-D9DD5027CFB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6CA-15A8-4707-9751-1E3FDCA3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7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14B7-16F1-457A-B3CB-D9DD5027CFB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6CA-15A8-4707-9751-1E3FDCA3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14B7-16F1-457A-B3CB-D9DD5027CFB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D6CA-15A8-4707-9751-1E3FDCA3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8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414B7-16F1-457A-B3CB-D9DD5027CFB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D6CA-15A8-4707-9751-1E3FDCA3E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308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Photo Album</a:t>
            </a:r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sarayu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25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erfalls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5" y="0"/>
            <a:ext cx="10280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7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erfalls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42" y="239696"/>
            <a:ext cx="10306050" cy="64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1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erfalls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0"/>
            <a:ext cx="1084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erfalls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1" y="843378"/>
            <a:ext cx="7368466" cy="434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6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GVPW</dc:creator>
  <cp:lastModifiedBy>GVPW</cp:lastModifiedBy>
  <cp:revision>2</cp:revision>
  <dcterms:created xsi:type="dcterms:W3CDTF">2024-10-01T08:21:16Z</dcterms:created>
  <dcterms:modified xsi:type="dcterms:W3CDTF">2024-10-01T08:29:55Z</dcterms:modified>
</cp:coreProperties>
</file>