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5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9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1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5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C27E-5D25-49A9-8ACE-F14DEFB4F91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2E57-5729-4FF2-AF22-00CBBB354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62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Photo Album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by GVPW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8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erfalls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25"/>
            <a:ext cx="12192000" cy="64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erfalls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896814"/>
            <a:ext cx="8423031" cy="50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9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erfalls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0"/>
            <a:ext cx="1145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erfalls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0"/>
            <a:ext cx="1028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7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GVPW</dc:creator>
  <cp:lastModifiedBy>GVPW</cp:lastModifiedBy>
  <cp:revision>2</cp:revision>
  <dcterms:created xsi:type="dcterms:W3CDTF">2024-10-01T08:22:07Z</dcterms:created>
  <dcterms:modified xsi:type="dcterms:W3CDTF">2024-10-01T08:43:32Z</dcterms:modified>
</cp:coreProperties>
</file>