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076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7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9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93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803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331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0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8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38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E56494F-118E-416C-A5AE-7478BF0C78B2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5BF31AA-5891-45FF-B367-DAD8DEE6ED89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3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D37F-8B74-70D9-2245-E7AB95FFB2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r>
              <a:rPr lang="en-IN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Onboarding Code Companion: A Vectorized AI Assistant for Private Repositories </a:t>
            </a:r>
            <a:endParaRPr lang="en-IN" sz="1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903F9-A22C-17A6-9683-E7C507D4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:- Renduchintala Phani Teja (2023DA04339)</a:t>
            </a:r>
          </a:p>
          <a:p>
            <a:r>
              <a:rPr lang="en-IN" dirty="0"/>
              <a:t>Presented To :- Selvaraj 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104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8619-1151-0E96-E5D1-C116FFBD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Sequence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A0F03-8026-34DD-DADE-A80CCC8A4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693" y="2286000"/>
            <a:ext cx="9544507" cy="4022725"/>
          </a:xfrm>
        </p:spPr>
      </p:pic>
    </p:spTree>
    <p:extLst>
      <p:ext uri="{BB962C8B-B14F-4D97-AF65-F5344CB8AC3E}">
        <p14:creationId xmlns:p14="http://schemas.microsoft.com/office/powerpoint/2010/main" val="4029922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CC923-BC7C-75E6-728E-D6C0C660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Cloud Deployment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02C2F1-4A58-7635-8634-0A2216C6E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2726167"/>
            <a:ext cx="9720262" cy="3142390"/>
          </a:xfrm>
        </p:spPr>
      </p:pic>
    </p:spTree>
    <p:extLst>
      <p:ext uri="{BB962C8B-B14F-4D97-AF65-F5344CB8AC3E}">
        <p14:creationId xmlns:p14="http://schemas.microsoft.com/office/powerpoint/2010/main" val="406087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</TotalTime>
  <Words>32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Times New Roman</vt:lpstr>
      <vt:lpstr>Tw Cen MT</vt:lpstr>
      <vt:lpstr>Tw Cen MT Condensed</vt:lpstr>
      <vt:lpstr>Wingdings 3</vt:lpstr>
      <vt:lpstr>Integral</vt:lpstr>
      <vt:lpstr>  Onboarding Code Companion: A Vectorized AI Assistant for Private Repositories </vt:lpstr>
      <vt:lpstr>Sequence DIAGRAM</vt:lpstr>
      <vt:lpstr>AWS Cloud Deployment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Renduchintala Phani Teja</dc:creator>
  <cp:lastModifiedBy>Renduchintala Phani Teja</cp:lastModifiedBy>
  <cp:revision>1</cp:revision>
  <dcterms:created xsi:type="dcterms:W3CDTF">2025-07-12T03:30:57Z</dcterms:created>
  <dcterms:modified xsi:type="dcterms:W3CDTF">2025-07-12T03:36:02Z</dcterms:modified>
</cp:coreProperties>
</file>