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7" r:id="rId2"/>
    <p:sldId id="258" r:id="rId3"/>
    <p:sldId id="256" r:id="rId4"/>
    <p:sldId id="269" r:id="rId5"/>
    <p:sldId id="270" r:id="rId6"/>
    <p:sldId id="260" r:id="rId7"/>
    <p:sldId id="262" r:id="rId8"/>
    <p:sldId id="271" r:id="rId9"/>
    <p:sldId id="272" r:id="rId10"/>
    <p:sldId id="265" r:id="rId11"/>
    <p:sldId id="259" r:id="rId12"/>
    <p:sldId id="273" r:id="rId13"/>
    <p:sldId id="275" r:id="rId14"/>
    <p:sldId id="276" r:id="rId15"/>
    <p:sldId id="274" r:id="rId16"/>
    <p:sldId id="266" r:id="rId17"/>
    <p:sldId id="267" r:id="rId18"/>
    <p:sldId id="261" r:id="rId19"/>
    <p:sldId id="263"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Bookman Old Style" panose="02050604050505020204" pitchFamily="18" charset="0"/>
      <p:regular r:id="rId26"/>
      <p:bold r:id="rId27"/>
      <p:italic r:id="rId28"/>
      <p:boldItalic r:id="rId29"/>
    </p:embeddedFont>
    <p:embeddedFont>
      <p:font typeface="Trebuchet MS" panose="020B0603020202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E6A458-DCA1-4195-BF9F-6D62C9FDACBA}" v="83" dt="2024-03-26T05:58:40.557"/>
  </p1510:revLst>
</p1510:revInfo>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60"/>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56"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ARTHA POSANI" userId="d6cfe0f4fbe2be81" providerId="LiveId" clId="{A7E6A458-DCA1-4195-BF9F-6D62C9FDACBA}"/>
    <pc:docChg chg="undo custSel addSld delSld modSld sldOrd">
      <pc:chgData name="SIDDARTHA POSANI" userId="d6cfe0f4fbe2be81" providerId="LiveId" clId="{A7E6A458-DCA1-4195-BF9F-6D62C9FDACBA}" dt="2024-03-26T05:58:47.092" v="1286" actId="1076"/>
      <pc:docMkLst>
        <pc:docMk/>
      </pc:docMkLst>
      <pc:sldChg chg="modSp mod">
        <pc:chgData name="SIDDARTHA POSANI" userId="d6cfe0f4fbe2be81" providerId="LiveId" clId="{A7E6A458-DCA1-4195-BF9F-6D62C9FDACBA}" dt="2024-03-26T05:46:49.416" v="1274" actId="255"/>
        <pc:sldMkLst>
          <pc:docMk/>
          <pc:sldMk cId="0" sldId="256"/>
        </pc:sldMkLst>
        <pc:spChg chg="mod">
          <ac:chgData name="SIDDARTHA POSANI" userId="d6cfe0f4fbe2be81" providerId="LiveId" clId="{A7E6A458-DCA1-4195-BF9F-6D62C9FDACBA}" dt="2024-03-25T06:36:55.081" v="2" actId="1076"/>
          <ac:spMkLst>
            <pc:docMk/>
            <pc:sldMk cId="0" sldId="256"/>
            <ac:spMk id="2" creationId="{00000000-0000-0000-0000-000000000000}"/>
          </ac:spMkLst>
        </pc:spChg>
        <pc:spChg chg="mod">
          <ac:chgData name="SIDDARTHA POSANI" userId="d6cfe0f4fbe2be81" providerId="LiveId" clId="{A7E6A458-DCA1-4195-BF9F-6D62C9FDACBA}" dt="2024-03-26T05:46:49.416" v="1274" actId="255"/>
          <ac:spMkLst>
            <pc:docMk/>
            <pc:sldMk cId="0" sldId="256"/>
            <ac:spMk id="14" creationId="{00000000-0000-0000-0000-000000000000}"/>
          </ac:spMkLst>
        </pc:spChg>
      </pc:sldChg>
      <pc:sldChg chg="addSp delSp modSp mod">
        <pc:chgData name="SIDDARTHA POSANI" userId="d6cfe0f4fbe2be81" providerId="LiveId" clId="{A7E6A458-DCA1-4195-BF9F-6D62C9FDACBA}" dt="2024-03-26T05:58:47.092" v="1286" actId="1076"/>
        <pc:sldMkLst>
          <pc:docMk/>
          <pc:sldMk cId="3612930716" sldId="257"/>
        </pc:sldMkLst>
        <pc:spChg chg="mod">
          <ac:chgData name="SIDDARTHA POSANI" userId="d6cfe0f4fbe2be81" providerId="LiveId" clId="{A7E6A458-DCA1-4195-BF9F-6D62C9FDACBA}" dt="2024-03-26T05:57:51.749" v="1278" actId="1076"/>
          <ac:spMkLst>
            <pc:docMk/>
            <pc:sldMk cId="3612930716" sldId="257"/>
            <ac:spMk id="2" creationId="{00000000-0000-0000-0000-000000000000}"/>
          </ac:spMkLst>
        </pc:spChg>
        <pc:spChg chg="del mod">
          <ac:chgData name="SIDDARTHA POSANI" userId="d6cfe0f4fbe2be81" providerId="LiveId" clId="{A7E6A458-DCA1-4195-BF9F-6D62C9FDACBA}" dt="2024-03-26T05:58:25.468" v="1281" actId="478"/>
          <ac:spMkLst>
            <pc:docMk/>
            <pc:sldMk cId="3612930716" sldId="257"/>
            <ac:spMk id="3" creationId="{00000000-0000-0000-0000-000000000000}"/>
          </ac:spMkLst>
        </pc:spChg>
        <pc:spChg chg="add mod">
          <ac:chgData name="SIDDARTHA POSANI" userId="d6cfe0f4fbe2be81" providerId="LiveId" clId="{A7E6A458-DCA1-4195-BF9F-6D62C9FDACBA}" dt="2024-03-26T05:58:29.900" v="1283" actId="1076"/>
          <ac:spMkLst>
            <pc:docMk/>
            <pc:sldMk cId="3612930716" sldId="257"/>
            <ac:spMk id="6" creationId="{9E134B59-BE30-D171-4098-3FF8AB6D1F7D}"/>
          </ac:spMkLst>
        </pc:spChg>
        <pc:spChg chg="add mod">
          <ac:chgData name="SIDDARTHA POSANI" userId="d6cfe0f4fbe2be81" providerId="LiveId" clId="{A7E6A458-DCA1-4195-BF9F-6D62C9FDACBA}" dt="2024-03-26T05:58:47.092" v="1286" actId="1076"/>
          <ac:spMkLst>
            <pc:docMk/>
            <pc:sldMk cId="3612930716" sldId="257"/>
            <ac:spMk id="7" creationId="{3AA25B14-EEA2-E867-827B-798BE807C236}"/>
          </ac:spMkLst>
        </pc:spChg>
        <pc:spChg chg="del">
          <ac:chgData name="SIDDARTHA POSANI" userId="d6cfe0f4fbe2be81" providerId="LiveId" clId="{A7E6A458-DCA1-4195-BF9F-6D62C9FDACBA}" dt="2024-03-26T05:58:39.890" v="1284" actId="478"/>
          <ac:spMkLst>
            <pc:docMk/>
            <pc:sldMk cId="3612930716" sldId="257"/>
            <ac:spMk id="8" creationId="{00000000-0000-0000-0000-000000000000}"/>
          </ac:spMkLst>
        </pc:spChg>
      </pc:sldChg>
      <pc:sldChg chg="modSp mod">
        <pc:chgData name="SIDDARTHA POSANI" userId="d6cfe0f4fbe2be81" providerId="LiveId" clId="{A7E6A458-DCA1-4195-BF9F-6D62C9FDACBA}" dt="2024-03-26T05:42:45" v="1270" actId="1076"/>
        <pc:sldMkLst>
          <pc:docMk/>
          <pc:sldMk cId="4211881276" sldId="258"/>
        </pc:sldMkLst>
        <pc:spChg chg="mod">
          <ac:chgData name="SIDDARTHA POSANI" userId="d6cfe0f4fbe2be81" providerId="LiveId" clId="{A7E6A458-DCA1-4195-BF9F-6D62C9FDACBA}" dt="2024-03-26T05:42:45" v="1270" actId="1076"/>
          <ac:spMkLst>
            <pc:docMk/>
            <pc:sldMk cId="4211881276" sldId="258"/>
            <ac:spMk id="2" creationId="{00000000-0000-0000-0000-000000000000}"/>
          </ac:spMkLst>
        </pc:spChg>
        <pc:spChg chg="mod">
          <ac:chgData name="SIDDARTHA POSANI" userId="d6cfe0f4fbe2be81" providerId="LiveId" clId="{A7E6A458-DCA1-4195-BF9F-6D62C9FDACBA}" dt="2024-03-26T05:42:36.130" v="1269" actId="255"/>
          <ac:spMkLst>
            <pc:docMk/>
            <pc:sldMk cId="4211881276" sldId="258"/>
            <ac:spMk id="5" creationId="{00000000-0000-0000-0000-000000000000}"/>
          </ac:spMkLst>
        </pc:spChg>
      </pc:sldChg>
      <pc:sldChg chg="addSp delSp modSp mod">
        <pc:chgData name="SIDDARTHA POSANI" userId="d6cfe0f4fbe2be81" providerId="LiveId" clId="{A7E6A458-DCA1-4195-BF9F-6D62C9FDACBA}" dt="2024-03-25T10:59:48.823" v="725" actId="20577"/>
        <pc:sldMkLst>
          <pc:docMk/>
          <pc:sldMk cId="4293442632" sldId="259"/>
        </pc:sldMkLst>
        <pc:spChg chg="mod">
          <ac:chgData name="SIDDARTHA POSANI" userId="d6cfe0f4fbe2be81" providerId="LiveId" clId="{A7E6A458-DCA1-4195-BF9F-6D62C9FDACBA}" dt="2024-03-25T10:59:48.823" v="725" actId="20577"/>
          <ac:spMkLst>
            <pc:docMk/>
            <pc:sldMk cId="4293442632" sldId="259"/>
            <ac:spMk id="2" creationId="{00000000-0000-0000-0000-000000000000}"/>
          </ac:spMkLst>
        </pc:spChg>
        <pc:spChg chg="add mod">
          <ac:chgData name="SIDDARTHA POSANI" userId="d6cfe0f4fbe2be81" providerId="LiveId" clId="{A7E6A458-DCA1-4195-BF9F-6D62C9FDACBA}" dt="2024-03-25T10:59:19.637" v="698" actId="12"/>
          <ac:spMkLst>
            <pc:docMk/>
            <pc:sldMk cId="4293442632" sldId="259"/>
            <ac:spMk id="12" creationId="{849BF30B-8269-E8D6-B950-B34EC493E2B6}"/>
          </ac:spMkLst>
        </pc:spChg>
        <pc:picChg chg="add del mod">
          <ac:chgData name="SIDDARTHA POSANI" userId="d6cfe0f4fbe2be81" providerId="LiveId" clId="{A7E6A458-DCA1-4195-BF9F-6D62C9FDACBA}" dt="2024-03-25T10:56:01.183" v="675" actId="21"/>
          <ac:picMkLst>
            <pc:docMk/>
            <pc:sldMk cId="4293442632" sldId="259"/>
            <ac:picMk id="5" creationId="{0A942256-D66C-09E9-B5DB-52B4352F4B19}"/>
          </ac:picMkLst>
        </pc:picChg>
        <pc:picChg chg="add del mod">
          <ac:chgData name="SIDDARTHA POSANI" userId="d6cfe0f4fbe2be81" providerId="LiveId" clId="{A7E6A458-DCA1-4195-BF9F-6D62C9FDACBA}" dt="2024-03-25T09:21:38.605" v="337" actId="21"/>
          <ac:picMkLst>
            <pc:docMk/>
            <pc:sldMk cId="4293442632" sldId="259"/>
            <ac:picMk id="8" creationId="{524E12F3-8853-295D-0EC5-A8162110B202}"/>
          </ac:picMkLst>
        </pc:picChg>
        <pc:picChg chg="add mod">
          <ac:chgData name="SIDDARTHA POSANI" userId="d6cfe0f4fbe2be81" providerId="LiveId" clId="{A7E6A458-DCA1-4195-BF9F-6D62C9FDACBA}" dt="2024-03-25T10:58:10.359" v="687" actId="1076"/>
          <ac:picMkLst>
            <pc:docMk/>
            <pc:sldMk cId="4293442632" sldId="259"/>
            <ac:picMk id="10" creationId="{128E1380-5B94-DA13-A164-FA139B68DF85}"/>
          </ac:picMkLst>
        </pc:picChg>
      </pc:sldChg>
      <pc:sldChg chg="addSp modSp mod">
        <pc:chgData name="SIDDARTHA POSANI" userId="d6cfe0f4fbe2be81" providerId="LiveId" clId="{A7E6A458-DCA1-4195-BF9F-6D62C9FDACBA}" dt="2024-03-26T05:42:20.920" v="1268" actId="1076"/>
        <pc:sldMkLst>
          <pc:docMk/>
          <pc:sldMk cId="133783369" sldId="260"/>
        </pc:sldMkLst>
        <pc:spChg chg="mod">
          <ac:chgData name="SIDDARTHA POSANI" userId="d6cfe0f4fbe2be81" providerId="LiveId" clId="{A7E6A458-DCA1-4195-BF9F-6D62C9FDACBA}" dt="2024-03-26T05:42:20.920" v="1268" actId="1076"/>
          <ac:spMkLst>
            <pc:docMk/>
            <pc:sldMk cId="133783369" sldId="260"/>
            <ac:spMk id="2" creationId="{00000000-0000-0000-0000-000000000000}"/>
          </ac:spMkLst>
        </pc:spChg>
        <pc:spChg chg="add mod">
          <ac:chgData name="SIDDARTHA POSANI" userId="d6cfe0f4fbe2be81" providerId="LiveId" clId="{A7E6A458-DCA1-4195-BF9F-6D62C9FDACBA}" dt="2024-03-25T06:34:59.737" v="1" actId="767"/>
          <ac:spMkLst>
            <pc:docMk/>
            <pc:sldMk cId="133783369" sldId="260"/>
            <ac:spMk id="5" creationId="{ACE9FA58-FE9A-7A20-5838-BD3681FE9971}"/>
          </ac:spMkLst>
        </pc:spChg>
        <pc:spChg chg="add mod">
          <ac:chgData name="SIDDARTHA POSANI" userId="d6cfe0f4fbe2be81" providerId="LiveId" clId="{A7E6A458-DCA1-4195-BF9F-6D62C9FDACBA}" dt="2024-03-26T05:42:13.390" v="1267" actId="1076"/>
          <ac:spMkLst>
            <pc:docMk/>
            <pc:sldMk cId="133783369" sldId="260"/>
            <ac:spMk id="6" creationId="{047E7386-90D7-C4CE-9E6F-C6475C6EC186}"/>
          </ac:spMkLst>
        </pc:spChg>
      </pc:sldChg>
      <pc:sldChg chg="addSp modSp mod">
        <pc:chgData name="SIDDARTHA POSANI" userId="d6cfe0f4fbe2be81" providerId="LiveId" clId="{A7E6A458-DCA1-4195-BF9F-6D62C9FDACBA}" dt="2024-03-26T05:43:34.460" v="1273" actId="1076"/>
        <pc:sldMkLst>
          <pc:docMk/>
          <pc:sldMk cId="747321048" sldId="261"/>
        </pc:sldMkLst>
        <pc:spChg chg="mod">
          <ac:chgData name="SIDDARTHA POSANI" userId="d6cfe0f4fbe2be81" providerId="LiveId" clId="{A7E6A458-DCA1-4195-BF9F-6D62C9FDACBA}" dt="2024-03-26T05:43:34.460" v="1273" actId="1076"/>
          <ac:spMkLst>
            <pc:docMk/>
            <pc:sldMk cId="747321048" sldId="261"/>
            <ac:spMk id="2" creationId="{00000000-0000-0000-0000-000000000000}"/>
          </ac:spMkLst>
        </pc:spChg>
        <pc:spChg chg="add mod">
          <ac:chgData name="SIDDARTHA POSANI" userId="d6cfe0f4fbe2be81" providerId="LiveId" clId="{A7E6A458-DCA1-4195-BF9F-6D62C9FDACBA}" dt="2024-03-26T05:43:26.981" v="1272" actId="1076"/>
          <ac:spMkLst>
            <pc:docMk/>
            <pc:sldMk cId="747321048" sldId="261"/>
            <ac:spMk id="4" creationId="{D358D4E2-5CEE-01BF-FCCA-7D9CCC199606}"/>
          </ac:spMkLst>
        </pc:spChg>
      </pc:sldChg>
      <pc:sldChg chg="addSp delSp modSp mod">
        <pc:chgData name="SIDDARTHA POSANI" userId="d6cfe0f4fbe2be81" providerId="LiveId" clId="{A7E6A458-DCA1-4195-BF9F-6D62C9FDACBA}" dt="2024-03-25T06:57:27.482" v="135" actId="1076"/>
        <pc:sldMkLst>
          <pc:docMk/>
          <pc:sldMk cId="2864419330" sldId="262"/>
        </pc:sldMkLst>
        <pc:spChg chg="mod">
          <ac:chgData name="SIDDARTHA POSANI" userId="d6cfe0f4fbe2be81" providerId="LiveId" clId="{A7E6A458-DCA1-4195-BF9F-6D62C9FDACBA}" dt="2024-03-25T06:53:52.462" v="118" actId="1076"/>
          <ac:spMkLst>
            <pc:docMk/>
            <pc:sldMk cId="2864419330" sldId="262"/>
            <ac:spMk id="2" creationId="{00000000-0000-0000-0000-000000000000}"/>
          </ac:spMkLst>
        </pc:spChg>
        <pc:spChg chg="del mod">
          <ac:chgData name="SIDDARTHA POSANI" userId="d6cfe0f4fbe2be81" providerId="LiveId" clId="{A7E6A458-DCA1-4195-BF9F-6D62C9FDACBA}" dt="2024-03-25T06:53:53.588" v="120"/>
          <ac:spMkLst>
            <pc:docMk/>
            <pc:sldMk cId="2864419330" sldId="262"/>
            <ac:spMk id="5" creationId="{00000000-0000-0000-0000-000000000000}"/>
          </ac:spMkLst>
        </pc:spChg>
        <pc:spChg chg="add mod">
          <ac:chgData name="SIDDARTHA POSANI" userId="d6cfe0f4fbe2be81" providerId="LiveId" clId="{A7E6A458-DCA1-4195-BF9F-6D62C9FDACBA}" dt="2024-03-25T06:57:27.482" v="135" actId="1076"/>
          <ac:spMkLst>
            <pc:docMk/>
            <pc:sldMk cId="2864419330" sldId="262"/>
            <ac:spMk id="6" creationId="{2DB66825-BBF4-F789-8255-7EFD1A4A6F9B}"/>
          </ac:spMkLst>
        </pc:spChg>
      </pc:sldChg>
      <pc:sldChg chg="modSp mod">
        <pc:chgData name="SIDDARTHA POSANI" userId="d6cfe0f4fbe2be81" providerId="LiveId" clId="{A7E6A458-DCA1-4195-BF9F-6D62C9FDACBA}" dt="2024-03-26T05:39:01.041" v="1266" actId="20577"/>
        <pc:sldMkLst>
          <pc:docMk/>
          <pc:sldMk cId="1904107973" sldId="263"/>
        </pc:sldMkLst>
        <pc:spChg chg="mod">
          <ac:chgData name="SIDDARTHA POSANI" userId="d6cfe0f4fbe2be81" providerId="LiveId" clId="{A7E6A458-DCA1-4195-BF9F-6D62C9FDACBA}" dt="2024-03-26T05:39:01.041" v="1266" actId="20577"/>
          <ac:spMkLst>
            <pc:docMk/>
            <pc:sldMk cId="1904107973" sldId="263"/>
            <ac:spMk id="5" creationId="{00000000-0000-0000-0000-000000000000}"/>
          </ac:spMkLst>
        </pc:spChg>
      </pc:sldChg>
      <pc:sldChg chg="addSp delSp modSp mod">
        <pc:chgData name="SIDDARTHA POSANI" userId="d6cfe0f4fbe2be81" providerId="LiveId" clId="{A7E6A458-DCA1-4195-BF9F-6D62C9FDACBA}" dt="2024-03-25T10:59:02.463" v="696" actId="20577"/>
        <pc:sldMkLst>
          <pc:docMk/>
          <pc:sldMk cId="282715960" sldId="265"/>
        </pc:sldMkLst>
        <pc:spChg chg="add del mod">
          <ac:chgData name="SIDDARTHA POSANI" userId="d6cfe0f4fbe2be81" providerId="LiveId" clId="{A7E6A458-DCA1-4195-BF9F-6D62C9FDACBA}" dt="2024-03-25T09:19:54.184" v="320"/>
          <ac:spMkLst>
            <pc:docMk/>
            <pc:sldMk cId="282715960" sldId="265"/>
            <ac:spMk id="3" creationId="{8D8829D1-591E-089A-F5DA-8E1F4FB0B220}"/>
          </ac:spMkLst>
        </pc:spChg>
        <pc:spChg chg="add del mod">
          <ac:chgData name="SIDDARTHA POSANI" userId="d6cfe0f4fbe2be81" providerId="LiveId" clId="{A7E6A458-DCA1-4195-BF9F-6D62C9FDACBA}" dt="2024-03-25T09:19:54.187" v="322"/>
          <ac:spMkLst>
            <pc:docMk/>
            <pc:sldMk cId="282715960" sldId="265"/>
            <ac:spMk id="5" creationId="{3A8F1122-0B01-0ADE-FB2A-96E5CA207442}"/>
          </ac:spMkLst>
        </pc:spChg>
        <pc:spChg chg="add del mod">
          <ac:chgData name="SIDDARTHA POSANI" userId="d6cfe0f4fbe2be81" providerId="LiveId" clId="{A7E6A458-DCA1-4195-BF9F-6D62C9FDACBA}" dt="2024-03-25T09:19:54.188" v="324"/>
          <ac:spMkLst>
            <pc:docMk/>
            <pc:sldMk cId="282715960" sldId="265"/>
            <ac:spMk id="7" creationId="{A7A1056F-977F-66D3-91A4-2792674CCF0C}"/>
          </ac:spMkLst>
        </pc:spChg>
        <pc:spChg chg="add del mod">
          <ac:chgData name="SIDDARTHA POSANI" userId="d6cfe0f4fbe2be81" providerId="LiveId" clId="{A7E6A458-DCA1-4195-BF9F-6D62C9FDACBA}" dt="2024-03-25T10:47:52.896" v="620" actId="47"/>
          <ac:spMkLst>
            <pc:docMk/>
            <pc:sldMk cId="282715960" sldId="265"/>
            <ac:spMk id="9" creationId="{2E9B8F21-B7DE-7A82-CD54-056178BB6EB8}"/>
          </ac:spMkLst>
        </pc:spChg>
        <pc:spChg chg="add mod">
          <ac:chgData name="SIDDARTHA POSANI" userId="d6cfe0f4fbe2be81" providerId="LiveId" clId="{A7E6A458-DCA1-4195-BF9F-6D62C9FDACBA}" dt="2024-03-25T10:59:02.463" v="696" actId="20577"/>
          <ac:spMkLst>
            <pc:docMk/>
            <pc:sldMk cId="282715960" sldId="265"/>
            <ac:spMk id="11" creationId="{00FDB22A-360E-A006-DB3C-36BD9D8AA22A}"/>
          </ac:spMkLst>
        </pc:spChg>
        <pc:picChg chg="add mod">
          <ac:chgData name="SIDDARTHA POSANI" userId="d6cfe0f4fbe2be81" providerId="LiveId" clId="{A7E6A458-DCA1-4195-BF9F-6D62C9FDACBA}" dt="2024-03-25T10:43:48.575" v="616"/>
          <ac:picMkLst>
            <pc:docMk/>
            <pc:sldMk cId="282715960" sldId="265"/>
            <ac:picMk id="8" creationId="{E489DF9F-CC3A-10F3-AE30-EF86511CC795}"/>
          </ac:picMkLst>
        </pc:picChg>
        <pc:picChg chg="add mod">
          <ac:chgData name="SIDDARTHA POSANI" userId="d6cfe0f4fbe2be81" providerId="LiveId" clId="{A7E6A458-DCA1-4195-BF9F-6D62C9FDACBA}" dt="2024-03-25T10:48:11.018" v="622" actId="1076"/>
          <ac:picMkLst>
            <pc:docMk/>
            <pc:sldMk cId="282715960" sldId="265"/>
            <ac:picMk id="10" creationId="{A480938A-89BD-0EA5-95D2-2D2EA750976F}"/>
          </ac:picMkLst>
        </pc:picChg>
      </pc:sldChg>
      <pc:sldChg chg="addSp delSp modSp mod">
        <pc:chgData name="SIDDARTHA POSANI" userId="d6cfe0f4fbe2be81" providerId="LiveId" clId="{A7E6A458-DCA1-4195-BF9F-6D62C9FDACBA}" dt="2024-03-25T10:42:15.215" v="615" actId="1076"/>
        <pc:sldMkLst>
          <pc:docMk/>
          <pc:sldMk cId="991037418" sldId="266"/>
        </pc:sldMkLst>
        <pc:spChg chg="mod">
          <ac:chgData name="SIDDARTHA POSANI" userId="d6cfe0f4fbe2be81" providerId="LiveId" clId="{A7E6A458-DCA1-4195-BF9F-6D62C9FDACBA}" dt="2024-03-25T10:42:15.215" v="615" actId="1076"/>
          <ac:spMkLst>
            <pc:docMk/>
            <pc:sldMk cId="991037418" sldId="266"/>
            <ac:spMk id="2" creationId="{00000000-0000-0000-0000-000000000000}"/>
          </ac:spMkLst>
        </pc:spChg>
        <pc:spChg chg="add del mod">
          <ac:chgData name="SIDDARTHA POSANI" userId="d6cfe0f4fbe2be81" providerId="LiveId" clId="{A7E6A458-DCA1-4195-BF9F-6D62C9FDACBA}" dt="2024-03-25T09:32:11.033" v="443" actId="47"/>
          <ac:spMkLst>
            <pc:docMk/>
            <pc:sldMk cId="991037418" sldId="266"/>
            <ac:spMk id="3" creationId="{620DB27C-9C1E-FD13-7B30-74E38C221FC4}"/>
          </ac:spMkLst>
        </pc:spChg>
        <pc:spChg chg="add mod">
          <ac:chgData name="SIDDARTHA POSANI" userId="d6cfe0f4fbe2be81" providerId="LiveId" clId="{A7E6A458-DCA1-4195-BF9F-6D62C9FDACBA}" dt="2024-03-25T10:37:13.211" v="604"/>
          <ac:spMkLst>
            <pc:docMk/>
            <pc:sldMk cId="991037418" sldId="266"/>
            <ac:spMk id="5" creationId="{3BE5DF2C-3C64-BB4C-F9F5-5D899EAE4C6F}"/>
          </ac:spMkLst>
        </pc:spChg>
        <pc:spChg chg="add del mod">
          <ac:chgData name="SIDDARTHA POSANI" userId="d6cfe0f4fbe2be81" providerId="LiveId" clId="{A7E6A458-DCA1-4195-BF9F-6D62C9FDACBA}" dt="2024-03-25T09:32:09.471" v="442" actId="47"/>
          <ac:spMkLst>
            <pc:docMk/>
            <pc:sldMk cId="991037418" sldId="266"/>
            <ac:spMk id="7" creationId="{8EA1FAAE-8A61-398A-A9DE-9B087304D6FA}"/>
          </ac:spMkLst>
        </pc:spChg>
        <pc:graphicFrameChg chg="add del mod modGraphic">
          <ac:chgData name="SIDDARTHA POSANI" userId="d6cfe0f4fbe2be81" providerId="LiveId" clId="{A7E6A458-DCA1-4195-BF9F-6D62C9FDACBA}" dt="2024-03-25T10:37:10.930" v="603" actId="1076"/>
          <ac:graphicFrameMkLst>
            <pc:docMk/>
            <pc:sldMk cId="991037418" sldId="266"/>
            <ac:graphicFrameMk id="8" creationId="{0EEE9335-A29F-4744-73D7-067EFB4CE7F0}"/>
          </ac:graphicFrameMkLst>
        </pc:graphicFrameChg>
        <pc:picChg chg="add del mod">
          <ac:chgData name="SIDDARTHA POSANI" userId="d6cfe0f4fbe2be81" providerId="LiveId" clId="{A7E6A458-DCA1-4195-BF9F-6D62C9FDACBA}" dt="2024-03-25T10:14:37.212" v="493" actId="21"/>
          <ac:picMkLst>
            <pc:docMk/>
            <pc:sldMk cId="991037418" sldId="266"/>
            <ac:picMk id="9" creationId="{6864DD40-7FB7-A14E-5B9E-8A367E6D9115}"/>
          </ac:picMkLst>
        </pc:picChg>
        <pc:picChg chg="add mod">
          <ac:chgData name="SIDDARTHA POSANI" userId="d6cfe0f4fbe2be81" providerId="LiveId" clId="{A7E6A458-DCA1-4195-BF9F-6D62C9FDACBA}" dt="2024-03-25T10:36:12.092" v="601" actId="1076"/>
          <ac:picMkLst>
            <pc:docMk/>
            <pc:sldMk cId="991037418" sldId="266"/>
            <ac:picMk id="10" creationId="{60745B4F-126C-6067-85FF-ABF50385EB32}"/>
          </ac:picMkLst>
        </pc:picChg>
      </pc:sldChg>
      <pc:sldChg chg="addSp delSp modSp mod">
        <pc:chgData name="SIDDARTHA POSANI" userId="d6cfe0f4fbe2be81" providerId="LiveId" clId="{A7E6A458-DCA1-4195-BF9F-6D62C9FDACBA}" dt="2024-03-25T10:42:08.103" v="614" actId="1076"/>
        <pc:sldMkLst>
          <pc:docMk/>
          <pc:sldMk cId="2804760670" sldId="267"/>
        </pc:sldMkLst>
        <pc:spChg chg="mod">
          <ac:chgData name="SIDDARTHA POSANI" userId="d6cfe0f4fbe2be81" providerId="LiveId" clId="{A7E6A458-DCA1-4195-BF9F-6D62C9FDACBA}" dt="2024-03-25T10:42:08.103" v="614" actId="1076"/>
          <ac:spMkLst>
            <pc:docMk/>
            <pc:sldMk cId="2804760670" sldId="267"/>
            <ac:spMk id="2" creationId="{00000000-0000-0000-0000-000000000000}"/>
          </ac:spMkLst>
        </pc:spChg>
        <pc:spChg chg="add del mod">
          <ac:chgData name="SIDDARTHA POSANI" userId="d6cfe0f4fbe2be81" providerId="LiveId" clId="{A7E6A458-DCA1-4195-BF9F-6D62C9FDACBA}" dt="2024-03-25T10:11:50.118" v="483"/>
          <ac:spMkLst>
            <pc:docMk/>
            <pc:sldMk cId="2804760670" sldId="267"/>
            <ac:spMk id="8" creationId="{1A0D0BA6-6C48-85E2-5B39-F5EA77A5C41B}"/>
          </ac:spMkLst>
        </pc:spChg>
        <pc:spChg chg="add del mod">
          <ac:chgData name="SIDDARTHA POSANI" userId="d6cfe0f4fbe2be81" providerId="LiveId" clId="{A7E6A458-DCA1-4195-BF9F-6D62C9FDACBA}" dt="2024-03-25T10:35:53.660" v="598" actId="21"/>
          <ac:spMkLst>
            <pc:docMk/>
            <pc:sldMk cId="2804760670" sldId="267"/>
            <ac:spMk id="10" creationId="{729AB71F-716D-440F-BA0A-36D15DFCCB5B}"/>
          </ac:spMkLst>
        </pc:spChg>
        <pc:spChg chg="add mod">
          <ac:chgData name="SIDDARTHA POSANI" userId="d6cfe0f4fbe2be81" providerId="LiveId" clId="{A7E6A458-DCA1-4195-BF9F-6D62C9FDACBA}" dt="2024-03-25T10:40:26.624" v="611" actId="1076"/>
          <ac:spMkLst>
            <pc:docMk/>
            <pc:sldMk cId="2804760670" sldId="267"/>
            <ac:spMk id="13" creationId="{0BB50A3D-27FD-BC4D-1F8D-DBE3B80FF12F}"/>
          </ac:spMkLst>
        </pc:spChg>
        <pc:graphicFrameChg chg="add mod">
          <ac:chgData name="SIDDARTHA POSANI" userId="d6cfe0f4fbe2be81" providerId="LiveId" clId="{A7E6A458-DCA1-4195-BF9F-6D62C9FDACBA}" dt="2024-03-25T10:40:38.671" v="612" actId="1076"/>
          <ac:graphicFrameMkLst>
            <pc:docMk/>
            <pc:sldMk cId="2804760670" sldId="267"/>
            <ac:graphicFrameMk id="11" creationId="{5B3A992E-955D-B47B-8DEB-6EF0CC4BD1F8}"/>
          </ac:graphicFrameMkLst>
        </pc:graphicFrameChg>
        <pc:picChg chg="add del mod">
          <ac:chgData name="SIDDARTHA POSANI" userId="d6cfe0f4fbe2be81" providerId="LiveId" clId="{A7E6A458-DCA1-4195-BF9F-6D62C9FDACBA}" dt="2024-03-25T10:35:50.070" v="597" actId="21"/>
          <ac:picMkLst>
            <pc:docMk/>
            <pc:sldMk cId="2804760670" sldId="267"/>
            <ac:picMk id="5" creationId="{09D4132F-FE50-9BBF-1192-F41DE7E1D7C3}"/>
          </ac:picMkLst>
        </pc:picChg>
      </pc:sldChg>
      <pc:sldChg chg="addSp delSp modSp del mod">
        <pc:chgData name="SIDDARTHA POSANI" userId="d6cfe0f4fbe2be81" providerId="LiveId" clId="{A7E6A458-DCA1-4195-BF9F-6D62C9FDACBA}" dt="2024-03-25T10:41:40.861" v="613" actId="2696"/>
        <pc:sldMkLst>
          <pc:docMk/>
          <pc:sldMk cId="3249652715" sldId="268"/>
        </pc:sldMkLst>
        <pc:graphicFrameChg chg="add mod">
          <ac:chgData name="SIDDARTHA POSANI" userId="d6cfe0f4fbe2be81" providerId="LiveId" clId="{A7E6A458-DCA1-4195-BF9F-6D62C9FDACBA}" dt="2024-03-25T10:28:19.944" v="508" actId="1076"/>
          <ac:graphicFrameMkLst>
            <pc:docMk/>
            <pc:sldMk cId="3249652715" sldId="268"/>
            <ac:graphicFrameMk id="11" creationId="{A510A71D-FE1B-82A4-47ED-A76C7EBCE898}"/>
          </ac:graphicFrameMkLst>
        </pc:graphicFrameChg>
        <pc:picChg chg="add del mod">
          <ac:chgData name="SIDDARTHA POSANI" userId="d6cfe0f4fbe2be81" providerId="LiveId" clId="{A7E6A458-DCA1-4195-BF9F-6D62C9FDACBA}" dt="2024-03-25T10:16:32.330" v="498" actId="21"/>
          <ac:picMkLst>
            <pc:docMk/>
            <pc:sldMk cId="3249652715" sldId="268"/>
            <ac:picMk id="3" creationId="{EDDFD58D-69C3-64E7-84ED-635355FB613C}"/>
          </ac:picMkLst>
        </pc:picChg>
        <pc:picChg chg="add del mod">
          <ac:chgData name="SIDDARTHA POSANI" userId="d6cfe0f4fbe2be81" providerId="LiveId" clId="{A7E6A458-DCA1-4195-BF9F-6D62C9FDACBA}" dt="2024-03-25T10:17:15.431" v="501" actId="21"/>
          <ac:picMkLst>
            <pc:docMk/>
            <pc:sldMk cId="3249652715" sldId="268"/>
            <ac:picMk id="5" creationId="{9AC8BD90-96C8-14F5-00A9-9E210ED21C7B}"/>
          </ac:picMkLst>
        </pc:picChg>
        <pc:picChg chg="add mod">
          <ac:chgData name="SIDDARTHA POSANI" userId="d6cfe0f4fbe2be81" providerId="LiveId" clId="{A7E6A458-DCA1-4195-BF9F-6D62C9FDACBA}" dt="2024-03-25T10:17:22.279" v="502"/>
          <ac:picMkLst>
            <pc:docMk/>
            <pc:sldMk cId="3249652715" sldId="268"/>
            <ac:picMk id="7" creationId="{9AC8BD90-96C8-14F5-00A9-9E210ED21C7B}"/>
          </ac:picMkLst>
        </pc:picChg>
        <pc:picChg chg="add">
          <ac:chgData name="SIDDARTHA POSANI" userId="d6cfe0f4fbe2be81" providerId="LiveId" clId="{A7E6A458-DCA1-4195-BF9F-6D62C9FDACBA}" dt="2024-03-25T10:17:33.131" v="503"/>
          <ac:picMkLst>
            <pc:docMk/>
            <pc:sldMk cId="3249652715" sldId="268"/>
            <ac:picMk id="8" creationId="{15B1C30D-70CC-E489-D12A-57C55A171204}"/>
          </ac:picMkLst>
        </pc:picChg>
        <pc:picChg chg="add mod">
          <ac:chgData name="SIDDARTHA POSANI" userId="d6cfe0f4fbe2be81" providerId="LiveId" clId="{A7E6A458-DCA1-4195-BF9F-6D62C9FDACBA}" dt="2024-03-25T10:17:39.469" v="504"/>
          <ac:picMkLst>
            <pc:docMk/>
            <pc:sldMk cId="3249652715" sldId="268"/>
            <ac:picMk id="9" creationId="{E36D3E24-DF69-ADA1-CFE2-3E4D4464A0BE}"/>
          </ac:picMkLst>
        </pc:picChg>
        <pc:picChg chg="add del">
          <ac:chgData name="SIDDARTHA POSANI" userId="d6cfe0f4fbe2be81" providerId="LiveId" clId="{A7E6A458-DCA1-4195-BF9F-6D62C9FDACBA}" dt="2024-03-25T10:17:52.925" v="506" actId="21"/>
          <ac:picMkLst>
            <pc:docMk/>
            <pc:sldMk cId="3249652715" sldId="268"/>
            <ac:picMk id="10" creationId="{A1A271A0-11C7-BE41-051E-08018627C5DB}"/>
          </ac:picMkLst>
        </pc:picChg>
      </pc:sldChg>
      <pc:sldChg chg="modSp mod">
        <pc:chgData name="SIDDARTHA POSANI" userId="d6cfe0f4fbe2be81" providerId="LiveId" clId="{A7E6A458-DCA1-4195-BF9F-6D62C9FDACBA}" dt="2024-03-26T05:47:11.392" v="1275" actId="1076"/>
        <pc:sldMkLst>
          <pc:docMk/>
          <pc:sldMk cId="2749414286" sldId="269"/>
        </pc:sldMkLst>
        <pc:spChg chg="mod">
          <ac:chgData name="SIDDARTHA POSANI" userId="d6cfe0f4fbe2be81" providerId="LiveId" clId="{A7E6A458-DCA1-4195-BF9F-6D62C9FDACBA}" dt="2024-03-26T05:47:11.392" v="1275" actId="1076"/>
          <ac:spMkLst>
            <pc:docMk/>
            <pc:sldMk cId="2749414286" sldId="269"/>
            <ac:spMk id="3" creationId="{640FFC93-AA3B-F10D-B15C-0A331DFB7ABA}"/>
          </ac:spMkLst>
        </pc:spChg>
      </pc:sldChg>
      <pc:sldChg chg="addSp delSp modSp new mod">
        <pc:chgData name="SIDDARTHA POSANI" userId="d6cfe0f4fbe2be81" providerId="LiveId" clId="{A7E6A458-DCA1-4195-BF9F-6D62C9FDACBA}" dt="2024-03-26T05:27:52.562" v="890" actId="255"/>
        <pc:sldMkLst>
          <pc:docMk/>
          <pc:sldMk cId="3606863113" sldId="271"/>
        </pc:sldMkLst>
        <pc:spChg chg="mod">
          <ac:chgData name="SIDDARTHA POSANI" userId="d6cfe0f4fbe2be81" providerId="LiveId" clId="{A7E6A458-DCA1-4195-BF9F-6D62C9FDACBA}" dt="2024-03-26T05:27:52.562" v="890" actId="255"/>
          <ac:spMkLst>
            <pc:docMk/>
            <pc:sldMk cId="3606863113" sldId="271"/>
            <ac:spMk id="2" creationId="{54DE89BA-DC27-8932-EBFF-377B743D1FD6}"/>
          </ac:spMkLst>
        </pc:spChg>
        <pc:spChg chg="add del mod">
          <ac:chgData name="SIDDARTHA POSANI" userId="d6cfe0f4fbe2be81" providerId="LiveId" clId="{A7E6A458-DCA1-4195-BF9F-6D62C9FDACBA}" dt="2024-03-25T08:00:16.259" v="201" actId="20577"/>
          <ac:spMkLst>
            <pc:docMk/>
            <pc:sldMk cId="3606863113" sldId="271"/>
            <ac:spMk id="3" creationId="{1F67C315-B465-308F-87CA-7697D3400780}"/>
          </ac:spMkLst>
        </pc:spChg>
        <pc:spChg chg="add mod">
          <ac:chgData name="SIDDARTHA POSANI" userId="d6cfe0f4fbe2be81" providerId="LiveId" clId="{A7E6A458-DCA1-4195-BF9F-6D62C9FDACBA}" dt="2024-03-25T06:51:09.247" v="57"/>
          <ac:spMkLst>
            <pc:docMk/>
            <pc:sldMk cId="3606863113" sldId="271"/>
            <ac:spMk id="11" creationId="{6052CC4A-0EEA-657A-0B94-819A7C2177BD}"/>
          </ac:spMkLst>
        </pc:spChg>
        <pc:spChg chg="add del mod">
          <ac:chgData name="SIDDARTHA POSANI" userId="d6cfe0f4fbe2be81" providerId="LiveId" clId="{A7E6A458-DCA1-4195-BF9F-6D62C9FDACBA}" dt="2024-03-26T05:23:49.842" v="872"/>
          <ac:spMkLst>
            <pc:docMk/>
            <pc:sldMk cId="3606863113" sldId="271"/>
            <ac:spMk id="11" creationId="{8B20AE2E-533A-14A1-63D0-D05E65110D02}"/>
          </ac:spMkLst>
        </pc:spChg>
        <pc:spChg chg="add mod">
          <ac:chgData name="SIDDARTHA POSANI" userId="d6cfe0f4fbe2be81" providerId="LiveId" clId="{A7E6A458-DCA1-4195-BF9F-6D62C9FDACBA}" dt="2024-03-25T06:51:25.294" v="58" actId="767"/>
          <ac:spMkLst>
            <pc:docMk/>
            <pc:sldMk cId="3606863113" sldId="271"/>
            <ac:spMk id="12" creationId="{53419585-3A90-E26D-E009-73D83F4FB800}"/>
          </ac:spMkLst>
        </pc:spChg>
        <pc:spChg chg="add mod">
          <ac:chgData name="SIDDARTHA POSANI" userId="d6cfe0f4fbe2be81" providerId="LiveId" clId="{A7E6A458-DCA1-4195-BF9F-6D62C9FDACBA}" dt="2024-03-26T05:23:41.016" v="869" actId="767"/>
          <ac:spMkLst>
            <pc:docMk/>
            <pc:sldMk cId="3606863113" sldId="271"/>
            <ac:spMk id="12" creationId="{90EB1E7E-C6AB-EB36-7100-202A9FE3CC69}"/>
          </ac:spMkLst>
        </pc:spChg>
        <pc:spChg chg="add mod">
          <ac:chgData name="SIDDARTHA POSANI" userId="d6cfe0f4fbe2be81" providerId="LiveId" clId="{A7E6A458-DCA1-4195-BF9F-6D62C9FDACBA}" dt="2024-03-25T06:51:29.978" v="60" actId="767"/>
          <ac:spMkLst>
            <pc:docMk/>
            <pc:sldMk cId="3606863113" sldId="271"/>
            <ac:spMk id="13" creationId="{0418D609-425A-77D6-A116-1B8FC3880452}"/>
          </ac:spMkLst>
        </pc:spChg>
        <pc:spChg chg="add mod">
          <ac:chgData name="SIDDARTHA POSANI" userId="d6cfe0f4fbe2be81" providerId="LiveId" clId="{A7E6A458-DCA1-4195-BF9F-6D62C9FDACBA}" dt="2024-03-26T05:27:32.234" v="888" actId="1076"/>
          <ac:spMkLst>
            <pc:docMk/>
            <pc:sldMk cId="3606863113" sldId="271"/>
            <ac:spMk id="13" creationId="{D0856ACD-9EEE-5999-351D-8FBEDE5284E9}"/>
          </ac:spMkLst>
        </pc:spChg>
        <pc:spChg chg="add mod">
          <ac:chgData name="SIDDARTHA POSANI" userId="d6cfe0f4fbe2be81" providerId="LiveId" clId="{A7E6A458-DCA1-4195-BF9F-6D62C9FDACBA}" dt="2024-03-25T06:52:06.740" v="76" actId="1076"/>
          <ac:spMkLst>
            <pc:docMk/>
            <pc:sldMk cId="3606863113" sldId="271"/>
            <ac:spMk id="14" creationId="{D7ED8BF0-9BA1-C84A-D851-8A38CC734441}"/>
          </ac:spMkLst>
        </pc:spChg>
        <pc:spChg chg="add del mod">
          <ac:chgData name="SIDDARTHA POSANI" userId="d6cfe0f4fbe2be81" providerId="LiveId" clId="{A7E6A458-DCA1-4195-BF9F-6D62C9FDACBA}" dt="2024-03-25T06:53:06.159" v="99"/>
          <ac:spMkLst>
            <pc:docMk/>
            <pc:sldMk cId="3606863113" sldId="271"/>
            <ac:spMk id="15" creationId="{9A91AF07-7085-A6EE-6C87-EA9ACACF2972}"/>
          </ac:spMkLst>
        </pc:spChg>
        <pc:spChg chg="add mod">
          <ac:chgData name="SIDDARTHA POSANI" userId="d6cfe0f4fbe2be81" providerId="LiveId" clId="{A7E6A458-DCA1-4195-BF9F-6D62C9FDACBA}" dt="2024-03-25T07:02:52.141" v="196" actId="20577"/>
          <ac:spMkLst>
            <pc:docMk/>
            <pc:sldMk cId="3606863113" sldId="271"/>
            <ac:spMk id="16" creationId="{C26414C5-5D3F-0A32-7126-F610F0E224C0}"/>
          </ac:spMkLst>
        </pc:spChg>
        <pc:spChg chg="add del mod">
          <ac:chgData name="SIDDARTHA POSANI" userId="d6cfe0f4fbe2be81" providerId="LiveId" clId="{A7E6A458-DCA1-4195-BF9F-6D62C9FDACBA}" dt="2024-03-25T08:04:56.125" v="203"/>
          <ac:spMkLst>
            <pc:docMk/>
            <pc:sldMk cId="3606863113" sldId="271"/>
            <ac:spMk id="19" creationId="{A02D900A-266E-DD0F-49CD-7680152F6203}"/>
          </ac:spMkLst>
        </pc:spChg>
        <pc:spChg chg="add mod">
          <ac:chgData name="SIDDARTHA POSANI" userId="d6cfe0f4fbe2be81" providerId="LiveId" clId="{A7E6A458-DCA1-4195-BF9F-6D62C9FDACBA}" dt="2024-03-25T07:01:23.434" v="163" actId="1076"/>
          <ac:spMkLst>
            <pc:docMk/>
            <pc:sldMk cId="3606863113" sldId="271"/>
            <ac:spMk id="20" creationId="{3912559D-DB86-C8E8-6780-5983728105A1}"/>
          </ac:spMkLst>
        </pc:spChg>
        <pc:spChg chg="add mod">
          <ac:chgData name="SIDDARTHA POSANI" userId="d6cfe0f4fbe2be81" providerId="LiveId" clId="{A7E6A458-DCA1-4195-BF9F-6D62C9FDACBA}" dt="2024-03-25T08:20:23.040" v="302" actId="1076"/>
          <ac:spMkLst>
            <pc:docMk/>
            <pc:sldMk cId="3606863113" sldId="271"/>
            <ac:spMk id="38" creationId="{76C197DE-1172-E674-D536-F82C4996F693}"/>
          </ac:spMkLst>
        </pc:spChg>
        <pc:picChg chg="add mod">
          <ac:chgData name="SIDDARTHA POSANI" userId="d6cfe0f4fbe2be81" providerId="LiveId" clId="{A7E6A458-DCA1-4195-BF9F-6D62C9FDACBA}" dt="2024-03-25T06:49:46.699" v="37" actId="1076"/>
          <ac:picMkLst>
            <pc:docMk/>
            <pc:sldMk cId="3606863113" sldId="271"/>
            <ac:picMk id="7" creationId="{8E164A8B-C563-C1D4-BA9D-110E69E171B1}"/>
          </ac:picMkLst>
        </pc:picChg>
        <pc:picChg chg="add mod">
          <ac:chgData name="SIDDARTHA POSANI" userId="d6cfe0f4fbe2be81" providerId="LiveId" clId="{A7E6A458-DCA1-4195-BF9F-6D62C9FDACBA}" dt="2024-03-25T06:50:03.157" v="39" actId="1076"/>
          <ac:picMkLst>
            <pc:docMk/>
            <pc:sldMk cId="3606863113" sldId="271"/>
            <ac:picMk id="9" creationId="{300BCF61-347A-ABCF-2A75-E4FAEEB43970}"/>
          </ac:picMkLst>
        </pc:picChg>
        <pc:picChg chg="add mod">
          <ac:chgData name="SIDDARTHA POSANI" userId="d6cfe0f4fbe2be81" providerId="LiveId" clId="{A7E6A458-DCA1-4195-BF9F-6D62C9FDACBA}" dt="2024-03-25T06:50:30.105" v="42" actId="1076"/>
          <ac:picMkLst>
            <pc:docMk/>
            <pc:sldMk cId="3606863113" sldId="271"/>
            <ac:picMk id="10" creationId="{96B08B34-5302-09F5-7FCD-AC5BB06203E7}"/>
          </ac:picMkLst>
        </pc:picChg>
        <pc:picChg chg="add mod">
          <ac:chgData name="SIDDARTHA POSANI" userId="d6cfe0f4fbe2be81" providerId="LiveId" clId="{A7E6A458-DCA1-4195-BF9F-6D62C9FDACBA}" dt="2024-03-25T07:00:38.252" v="141" actId="1076"/>
          <ac:picMkLst>
            <pc:docMk/>
            <pc:sldMk cId="3606863113" sldId="271"/>
            <ac:picMk id="18" creationId="{CDE6C2CF-90D0-7C68-4E5A-367511EB6B73}"/>
          </ac:picMkLst>
        </pc:picChg>
        <pc:picChg chg="add mod">
          <ac:chgData name="SIDDARTHA POSANI" userId="d6cfe0f4fbe2be81" providerId="LiveId" clId="{A7E6A458-DCA1-4195-BF9F-6D62C9FDACBA}" dt="2024-03-25T08:08:27.533" v="208" actId="1076"/>
          <ac:picMkLst>
            <pc:docMk/>
            <pc:sldMk cId="3606863113" sldId="271"/>
            <ac:picMk id="31" creationId="{0F1D8D13-ECFC-D856-349F-9EF5B3CCC7BB}"/>
          </ac:picMkLst>
        </pc:picChg>
        <pc:picChg chg="add mod">
          <ac:chgData name="SIDDARTHA POSANI" userId="d6cfe0f4fbe2be81" providerId="LiveId" clId="{A7E6A458-DCA1-4195-BF9F-6D62C9FDACBA}" dt="2024-03-25T08:10:21.865" v="215" actId="1076"/>
          <ac:picMkLst>
            <pc:docMk/>
            <pc:sldMk cId="3606863113" sldId="271"/>
            <ac:picMk id="33" creationId="{C26B484C-CA5E-DBBE-02FB-CAA5A84A3A7E}"/>
          </ac:picMkLst>
        </pc:picChg>
        <pc:picChg chg="add mod">
          <ac:chgData name="SIDDARTHA POSANI" userId="d6cfe0f4fbe2be81" providerId="LiveId" clId="{A7E6A458-DCA1-4195-BF9F-6D62C9FDACBA}" dt="2024-03-25T08:10:55.215" v="220" actId="1076"/>
          <ac:picMkLst>
            <pc:docMk/>
            <pc:sldMk cId="3606863113" sldId="271"/>
            <ac:picMk id="35" creationId="{0C377595-44FB-065F-24AF-8FCDA099FFEF}"/>
          </ac:picMkLst>
        </pc:picChg>
        <pc:picChg chg="add mod">
          <ac:chgData name="SIDDARTHA POSANI" userId="d6cfe0f4fbe2be81" providerId="LiveId" clId="{A7E6A458-DCA1-4195-BF9F-6D62C9FDACBA}" dt="2024-03-26T05:23:48.738" v="870" actId="1076"/>
          <ac:picMkLst>
            <pc:docMk/>
            <pc:sldMk cId="3606863113" sldId="271"/>
            <ac:picMk id="37" creationId="{0011118E-07E9-C319-3E49-EE771ADADCE4}"/>
          </ac:picMkLst>
        </pc:picChg>
        <pc:cxnChg chg="add mod">
          <ac:chgData name="SIDDARTHA POSANI" userId="d6cfe0f4fbe2be81" providerId="LiveId" clId="{A7E6A458-DCA1-4195-BF9F-6D62C9FDACBA}" dt="2024-03-25T07:01:46.998" v="166" actId="14100"/>
          <ac:cxnSpMkLst>
            <pc:docMk/>
            <pc:sldMk cId="3606863113" sldId="271"/>
            <ac:cxnSpMk id="8" creationId="{D3DBA740-C99E-E33D-CB4F-8C0AEE16ACE7}"/>
          </ac:cxnSpMkLst>
        </pc:cxnChg>
        <pc:cxnChg chg="add mod">
          <ac:chgData name="SIDDARTHA POSANI" userId="d6cfe0f4fbe2be81" providerId="LiveId" clId="{A7E6A458-DCA1-4195-BF9F-6D62C9FDACBA}" dt="2024-03-25T07:02:04.857" v="168" actId="13822"/>
          <ac:cxnSpMkLst>
            <pc:docMk/>
            <pc:sldMk cId="3606863113" sldId="271"/>
            <ac:cxnSpMk id="24" creationId="{AD5F154E-31E0-7290-8B2E-95833096598D}"/>
          </ac:cxnSpMkLst>
        </pc:cxnChg>
        <pc:cxnChg chg="add mod">
          <ac:chgData name="SIDDARTHA POSANI" userId="d6cfe0f4fbe2be81" providerId="LiveId" clId="{A7E6A458-DCA1-4195-BF9F-6D62C9FDACBA}" dt="2024-03-25T07:03:10.498" v="198" actId="14100"/>
          <ac:cxnSpMkLst>
            <pc:docMk/>
            <pc:sldMk cId="3606863113" sldId="271"/>
            <ac:cxnSpMk id="26" creationId="{2ACF387E-57C3-5AA3-ECD2-D8226A90EC7E}"/>
          </ac:cxnSpMkLst>
        </pc:cxnChg>
        <pc:cxnChg chg="add mod">
          <ac:chgData name="SIDDARTHA POSANI" userId="d6cfe0f4fbe2be81" providerId="LiveId" clId="{A7E6A458-DCA1-4195-BF9F-6D62C9FDACBA}" dt="2024-03-25T07:03:23.697" v="200" actId="13822"/>
          <ac:cxnSpMkLst>
            <pc:docMk/>
            <pc:sldMk cId="3606863113" sldId="271"/>
            <ac:cxnSpMk id="29" creationId="{454A2DFC-24A6-13FB-98EA-EE4D331E4B6B}"/>
          </ac:cxnSpMkLst>
        </pc:cxnChg>
        <pc:cxnChg chg="add mod">
          <ac:chgData name="SIDDARTHA POSANI" userId="d6cfe0f4fbe2be81" providerId="LiveId" clId="{A7E6A458-DCA1-4195-BF9F-6D62C9FDACBA}" dt="2024-03-25T08:20:48.916" v="305" actId="1076"/>
          <ac:cxnSpMkLst>
            <pc:docMk/>
            <pc:sldMk cId="3606863113" sldId="271"/>
            <ac:cxnSpMk id="40" creationId="{DDDDEDB8-8C7F-B177-25E6-E199F1FFE6FD}"/>
          </ac:cxnSpMkLst>
        </pc:cxnChg>
        <pc:cxnChg chg="add mod">
          <ac:chgData name="SIDDARTHA POSANI" userId="d6cfe0f4fbe2be81" providerId="LiveId" clId="{A7E6A458-DCA1-4195-BF9F-6D62C9FDACBA}" dt="2024-03-25T08:21:47.632" v="312" actId="1076"/>
          <ac:cxnSpMkLst>
            <pc:docMk/>
            <pc:sldMk cId="3606863113" sldId="271"/>
            <ac:cxnSpMk id="42" creationId="{5EEE0F5C-32AE-D755-5287-4F470468C654}"/>
          </ac:cxnSpMkLst>
        </pc:cxnChg>
        <pc:cxnChg chg="add mod">
          <ac:chgData name="SIDDARTHA POSANI" userId="d6cfe0f4fbe2be81" providerId="LiveId" clId="{A7E6A458-DCA1-4195-BF9F-6D62C9FDACBA}" dt="2024-03-25T08:21:20.944" v="309" actId="13822"/>
          <ac:cxnSpMkLst>
            <pc:docMk/>
            <pc:sldMk cId="3606863113" sldId="271"/>
            <ac:cxnSpMk id="44" creationId="{1CDD5A87-6AEF-1579-F107-60AFD17BCD0E}"/>
          </ac:cxnSpMkLst>
        </pc:cxnChg>
        <pc:cxnChg chg="add mod">
          <ac:chgData name="SIDDARTHA POSANI" userId="d6cfe0f4fbe2be81" providerId="LiveId" clId="{A7E6A458-DCA1-4195-BF9F-6D62C9FDACBA}" dt="2024-03-25T09:19:34.006" v="315" actId="14100"/>
          <ac:cxnSpMkLst>
            <pc:docMk/>
            <pc:sldMk cId="3606863113" sldId="271"/>
            <ac:cxnSpMk id="46" creationId="{825C9F81-0CB5-4222-3050-14E1A216F5B8}"/>
          </ac:cxnSpMkLst>
        </pc:cxnChg>
      </pc:sldChg>
      <pc:sldChg chg="addSp delSp modSp new mod">
        <pc:chgData name="SIDDARTHA POSANI" userId="d6cfe0f4fbe2be81" providerId="LiveId" clId="{A7E6A458-DCA1-4195-BF9F-6D62C9FDACBA}" dt="2024-03-25T08:17:11.370" v="293" actId="113"/>
        <pc:sldMkLst>
          <pc:docMk/>
          <pc:sldMk cId="3362933628" sldId="272"/>
        </pc:sldMkLst>
        <pc:spChg chg="mod">
          <ac:chgData name="SIDDARTHA POSANI" userId="d6cfe0f4fbe2be81" providerId="LiveId" clId="{A7E6A458-DCA1-4195-BF9F-6D62C9FDACBA}" dt="2024-03-25T08:12:30.549" v="230" actId="255"/>
          <ac:spMkLst>
            <pc:docMk/>
            <pc:sldMk cId="3362933628" sldId="272"/>
            <ac:spMk id="2" creationId="{F9FEA545-45BB-CE2E-7FE2-A066A0882366}"/>
          </ac:spMkLst>
        </pc:spChg>
        <pc:spChg chg="del mod">
          <ac:chgData name="SIDDARTHA POSANI" userId="d6cfe0f4fbe2be81" providerId="LiveId" clId="{A7E6A458-DCA1-4195-BF9F-6D62C9FDACBA}" dt="2024-03-25T08:16:21.609" v="281" actId="478"/>
          <ac:spMkLst>
            <pc:docMk/>
            <pc:sldMk cId="3362933628" sldId="272"/>
            <ac:spMk id="3" creationId="{CFC06CE5-5D9E-E7FC-9CA2-87588CA104A4}"/>
          </ac:spMkLst>
        </pc:spChg>
        <pc:spChg chg="add mod">
          <ac:chgData name="SIDDARTHA POSANI" userId="d6cfe0f4fbe2be81" providerId="LiveId" clId="{A7E6A458-DCA1-4195-BF9F-6D62C9FDACBA}" dt="2024-03-25T08:17:11.370" v="293" actId="113"/>
          <ac:spMkLst>
            <pc:docMk/>
            <pc:sldMk cId="3362933628" sldId="272"/>
            <ac:spMk id="7" creationId="{3E6D925A-7C3F-48EA-4456-5B1DD746A1E8}"/>
          </ac:spMkLst>
        </pc:spChg>
      </pc:sldChg>
      <pc:sldChg chg="addSp delSp modSp new mod">
        <pc:chgData name="SIDDARTHA POSANI" userId="d6cfe0f4fbe2be81" providerId="LiveId" clId="{A7E6A458-DCA1-4195-BF9F-6D62C9FDACBA}" dt="2024-03-25T11:12:17.542" v="857" actId="20577"/>
        <pc:sldMkLst>
          <pc:docMk/>
          <pc:sldMk cId="3257838220" sldId="273"/>
        </pc:sldMkLst>
        <pc:spChg chg="mod">
          <ac:chgData name="SIDDARTHA POSANI" userId="d6cfe0f4fbe2be81" providerId="LiveId" clId="{A7E6A458-DCA1-4195-BF9F-6D62C9FDACBA}" dt="2024-03-25T11:11:41.095" v="850" actId="1076"/>
          <ac:spMkLst>
            <pc:docMk/>
            <pc:sldMk cId="3257838220" sldId="273"/>
            <ac:spMk id="2" creationId="{8B52B9AA-744A-6E64-632B-67ABE039E903}"/>
          </ac:spMkLst>
        </pc:spChg>
        <pc:spChg chg="mod">
          <ac:chgData name="SIDDARTHA POSANI" userId="d6cfe0f4fbe2be81" providerId="LiveId" clId="{A7E6A458-DCA1-4195-BF9F-6D62C9FDACBA}" dt="2024-03-25T11:11:13.678" v="847"/>
          <ac:spMkLst>
            <pc:docMk/>
            <pc:sldMk cId="3257838220" sldId="273"/>
            <ac:spMk id="3" creationId="{BFAB21E2-CB24-1771-0840-F6EBE2C8C180}"/>
          </ac:spMkLst>
        </pc:spChg>
        <pc:spChg chg="add mod">
          <ac:chgData name="SIDDARTHA POSANI" userId="d6cfe0f4fbe2be81" providerId="LiveId" clId="{A7E6A458-DCA1-4195-BF9F-6D62C9FDACBA}" dt="2024-03-25T11:12:17.542" v="857" actId="20577"/>
          <ac:spMkLst>
            <pc:docMk/>
            <pc:sldMk cId="3257838220" sldId="273"/>
            <ac:spMk id="12" creationId="{CE9CE158-A829-B18C-B92A-823F07B2733E}"/>
          </ac:spMkLst>
        </pc:spChg>
        <pc:picChg chg="add mod">
          <ac:chgData name="SIDDARTHA POSANI" userId="d6cfe0f4fbe2be81" providerId="LiveId" clId="{A7E6A458-DCA1-4195-BF9F-6D62C9FDACBA}" dt="2024-03-25T11:11:55.621" v="854" actId="1076"/>
          <ac:picMkLst>
            <pc:docMk/>
            <pc:sldMk cId="3257838220" sldId="273"/>
            <ac:picMk id="8" creationId="{12B0CA4D-E383-6C75-DC00-45CD6E853464}"/>
          </ac:picMkLst>
        </pc:picChg>
        <pc:picChg chg="add del mod">
          <ac:chgData name="SIDDARTHA POSANI" userId="d6cfe0f4fbe2be81" providerId="LiveId" clId="{A7E6A458-DCA1-4195-BF9F-6D62C9FDACBA}" dt="2024-03-25T11:04:27.497" v="768" actId="21"/>
          <ac:picMkLst>
            <pc:docMk/>
            <pc:sldMk cId="3257838220" sldId="273"/>
            <ac:picMk id="10" creationId="{C1472CB2-1F42-CD23-BF05-41825E017C83}"/>
          </ac:picMkLst>
        </pc:picChg>
      </pc:sldChg>
      <pc:sldChg chg="addSp delSp modSp new mod">
        <pc:chgData name="SIDDARTHA POSANI" userId="d6cfe0f4fbe2be81" providerId="LiveId" clId="{A7E6A458-DCA1-4195-BF9F-6D62C9FDACBA}" dt="2024-03-25T11:06:48.172" v="804" actId="1076"/>
        <pc:sldMkLst>
          <pc:docMk/>
          <pc:sldMk cId="4129609255" sldId="274"/>
        </pc:sldMkLst>
        <pc:spChg chg="mod">
          <ac:chgData name="SIDDARTHA POSANI" userId="d6cfe0f4fbe2be81" providerId="LiveId" clId="{A7E6A458-DCA1-4195-BF9F-6D62C9FDACBA}" dt="2024-03-25T11:02:05.057" v="760" actId="255"/>
          <ac:spMkLst>
            <pc:docMk/>
            <pc:sldMk cId="4129609255" sldId="274"/>
            <ac:spMk id="2" creationId="{3612CDDE-21F0-EB70-9F6B-0856702980AF}"/>
          </ac:spMkLst>
        </pc:spChg>
        <pc:spChg chg="mod">
          <ac:chgData name="SIDDARTHA POSANI" userId="d6cfe0f4fbe2be81" providerId="LiveId" clId="{A7E6A458-DCA1-4195-BF9F-6D62C9FDACBA}" dt="2024-03-25T09:25:49.476" v="378" actId="20577"/>
          <ac:spMkLst>
            <pc:docMk/>
            <pc:sldMk cId="4129609255" sldId="274"/>
            <ac:spMk id="3" creationId="{3E0F4F2A-2945-F019-6862-3D6CE835489A}"/>
          </ac:spMkLst>
        </pc:spChg>
        <pc:picChg chg="add mod">
          <ac:chgData name="SIDDARTHA POSANI" userId="d6cfe0f4fbe2be81" providerId="LiveId" clId="{A7E6A458-DCA1-4195-BF9F-6D62C9FDACBA}" dt="2024-03-25T11:06:39.979" v="802" actId="1076"/>
          <ac:picMkLst>
            <pc:docMk/>
            <pc:sldMk cId="4129609255" sldId="274"/>
            <ac:picMk id="8" creationId="{F6AD70B2-268A-8E4F-5D58-9DC263A5A367}"/>
          </ac:picMkLst>
        </pc:picChg>
        <pc:picChg chg="add del mod">
          <ac:chgData name="SIDDARTHA POSANI" userId="d6cfe0f4fbe2be81" providerId="LiveId" clId="{A7E6A458-DCA1-4195-BF9F-6D62C9FDACBA}" dt="2024-03-25T11:04:46.105" v="773" actId="21"/>
          <ac:picMkLst>
            <pc:docMk/>
            <pc:sldMk cId="4129609255" sldId="274"/>
            <ac:picMk id="10" creationId="{6201C6D8-0B48-B50F-890A-2B8715EC0D16}"/>
          </ac:picMkLst>
        </pc:picChg>
        <pc:picChg chg="add mod">
          <ac:chgData name="SIDDARTHA POSANI" userId="d6cfe0f4fbe2be81" providerId="LiveId" clId="{A7E6A458-DCA1-4195-BF9F-6D62C9FDACBA}" dt="2024-03-25T11:06:48.172" v="804" actId="1076"/>
          <ac:picMkLst>
            <pc:docMk/>
            <pc:sldMk cId="4129609255" sldId="274"/>
            <ac:picMk id="11" creationId="{6201C6D8-0B48-B50F-890A-2B8715EC0D16}"/>
          </ac:picMkLst>
        </pc:picChg>
      </pc:sldChg>
      <pc:sldChg chg="addSp modSp new mod">
        <pc:chgData name="SIDDARTHA POSANI" userId="d6cfe0f4fbe2be81" providerId="LiveId" clId="{A7E6A458-DCA1-4195-BF9F-6D62C9FDACBA}" dt="2024-03-25T11:07:17.009" v="806" actId="255"/>
        <pc:sldMkLst>
          <pc:docMk/>
          <pc:sldMk cId="2577280349" sldId="275"/>
        </pc:sldMkLst>
        <pc:spChg chg="mod">
          <ac:chgData name="SIDDARTHA POSANI" userId="d6cfe0f4fbe2be81" providerId="LiveId" clId="{A7E6A458-DCA1-4195-BF9F-6D62C9FDACBA}" dt="2024-03-25T11:07:17.009" v="806" actId="255"/>
          <ac:spMkLst>
            <pc:docMk/>
            <pc:sldMk cId="2577280349" sldId="275"/>
            <ac:spMk id="2" creationId="{2265E3BB-D56C-C6A7-0795-57E007FAA074}"/>
          </ac:spMkLst>
        </pc:spChg>
        <pc:spChg chg="mod">
          <ac:chgData name="SIDDARTHA POSANI" userId="d6cfe0f4fbe2be81" providerId="LiveId" clId="{A7E6A458-DCA1-4195-BF9F-6D62C9FDACBA}" dt="2024-03-25T11:04:34.885" v="770" actId="5793"/>
          <ac:spMkLst>
            <pc:docMk/>
            <pc:sldMk cId="2577280349" sldId="275"/>
            <ac:spMk id="3" creationId="{EE511B9B-1774-A9C8-E937-F97B23B05186}"/>
          </ac:spMkLst>
        </pc:spChg>
        <pc:picChg chg="add mod">
          <ac:chgData name="SIDDARTHA POSANI" userId="d6cfe0f4fbe2be81" providerId="LiveId" clId="{A7E6A458-DCA1-4195-BF9F-6D62C9FDACBA}" dt="2024-03-25T11:05:51.091" v="790" actId="1076"/>
          <ac:picMkLst>
            <pc:docMk/>
            <pc:sldMk cId="2577280349" sldId="275"/>
            <ac:picMk id="10" creationId="{C1472CB2-1F42-CD23-BF05-41825E017C83}"/>
          </ac:picMkLst>
        </pc:picChg>
      </pc:sldChg>
      <pc:sldChg chg="addSp delSp modSp new mod ord">
        <pc:chgData name="SIDDARTHA POSANI" userId="d6cfe0f4fbe2be81" providerId="LiveId" clId="{A7E6A458-DCA1-4195-BF9F-6D62C9FDACBA}" dt="2024-03-25T11:08:35.913" v="815" actId="1076"/>
        <pc:sldMkLst>
          <pc:docMk/>
          <pc:sldMk cId="3801331684" sldId="276"/>
        </pc:sldMkLst>
        <pc:spChg chg="mod">
          <ac:chgData name="SIDDARTHA POSANI" userId="d6cfe0f4fbe2be81" providerId="LiveId" clId="{A7E6A458-DCA1-4195-BF9F-6D62C9FDACBA}" dt="2024-03-25T11:07:29.769" v="808" actId="255"/>
          <ac:spMkLst>
            <pc:docMk/>
            <pc:sldMk cId="3801331684" sldId="276"/>
            <ac:spMk id="2" creationId="{2657C4F4-4C63-CA9E-C985-9368B9D197D9}"/>
          </ac:spMkLst>
        </pc:spChg>
        <pc:spChg chg="mod">
          <ac:chgData name="SIDDARTHA POSANI" userId="d6cfe0f4fbe2be81" providerId="LiveId" clId="{A7E6A458-DCA1-4195-BF9F-6D62C9FDACBA}" dt="2024-03-25T11:04:55.306" v="776" actId="255"/>
          <ac:spMkLst>
            <pc:docMk/>
            <pc:sldMk cId="3801331684" sldId="276"/>
            <ac:spMk id="3" creationId="{3E2325DD-2964-30EC-6B75-D641C2047EF9}"/>
          </ac:spMkLst>
        </pc:spChg>
        <pc:picChg chg="add mod">
          <ac:chgData name="SIDDARTHA POSANI" userId="d6cfe0f4fbe2be81" providerId="LiveId" clId="{A7E6A458-DCA1-4195-BF9F-6D62C9FDACBA}" dt="2024-03-25T11:08:35.913" v="815" actId="1076"/>
          <ac:picMkLst>
            <pc:docMk/>
            <pc:sldMk cId="3801331684" sldId="276"/>
            <ac:picMk id="8" creationId="{5F48E801-42EE-0BB6-E97F-DD2BE4C47743}"/>
          </ac:picMkLst>
        </pc:picChg>
        <pc:picChg chg="add del mod">
          <ac:chgData name="SIDDARTHA POSANI" userId="d6cfe0f4fbe2be81" providerId="LiveId" clId="{A7E6A458-DCA1-4195-BF9F-6D62C9FDACBA}" dt="2024-03-25T11:06:28.149" v="798" actId="21"/>
          <ac:picMkLst>
            <pc:docMk/>
            <pc:sldMk cId="3801331684" sldId="276"/>
            <ac:picMk id="10" creationId="{6201C6D8-0B48-B50F-890A-2B8715EC0D1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 Id="rId9"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509932" y="1049490"/>
            <a:ext cx="8229600" cy="857400"/>
          </a:xfrm>
        </p:spPr>
        <p:txBody>
          <a:bodyPr/>
          <a:lstStyle/>
          <a:p>
            <a:r>
              <a:rPr lang="en-US" sz="3600" dirty="0">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Cost Minimization in cloud computing with Deadline constraint</a:t>
            </a:r>
            <a:endParaRPr lang="en-US" sz="3600" dirty="0">
              <a:latin typeface="Bookman Old Style" panose="02050604050505020204" pitchFamily="18" charset="0"/>
            </a:endParaRP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
        <p:nvSpPr>
          <p:cNvPr id="6" name="TextBox 2">
            <a:extLst>
              <a:ext uri="{FF2B5EF4-FFF2-40B4-BE49-F238E27FC236}">
                <a16:creationId xmlns:a16="http://schemas.microsoft.com/office/drawing/2014/main" xmlns="" id="{9E134B59-BE30-D171-4098-3FF8AB6D1F7D}"/>
              </a:ext>
            </a:extLst>
          </p:cNvPr>
          <p:cNvSpPr txBox="1"/>
          <p:nvPr/>
        </p:nvSpPr>
        <p:spPr>
          <a:xfrm>
            <a:off x="532595" y="3030210"/>
            <a:ext cx="3910223" cy="95410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Bookman Old Style" panose="02050604050505020204" pitchFamily="18" charset="0"/>
              </a:rPr>
              <a:t>Team Details </a:t>
            </a:r>
          </a:p>
          <a:p>
            <a:pPr marL="342900" indent="-342900">
              <a:buFont typeface="+mj-lt"/>
              <a:buAutoNum type="arabicPeriod"/>
            </a:pPr>
            <a:r>
              <a:rPr lang="en-US" dirty="0">
                <a:latin typeface="Bookman Old Style" panose="02050604050505020204" pitchFamily="18" charset="0"/>
              </a:rPr>
              <a:t>P </a:t>
            </a:r>
            <a:r>
              <a:rPr lang="en-US" dirty="0" err="1">
                <a:latin typeface="Bookman Old Style" panose="02050604050505020204" pitchFamily="18" charset="0"/>
              </a:rPr>
              <a:t>Phanindra</a:t>
            </a:r>
            <a:r>
              <a:rPr lang="en-US" dirty="0">
                <a:latin typeface="Bookman Old Style" panose="02050604050505020204" pitchFamily="18" charset="0"/>
              </a:rPr>
              <a:t> </a:t>
            </a:r>
            <a:r>
              <a:rPr lang="en-US">
                <a:latin typeface="Bookman Old Style" panose="02050604050505020204" pitchFamily="18" charset="0"/>
              </a:rPr>
              <a:t>Varshith(</a:t>
            </a:r>
            <a:r>
              <a:rPr lang="en-US" dirty="0">
                <a:latin typeface="Bookman Old Style" panose="02050604050505020204" pitchFamily="18" charset="0"/>
              </a:rPr>
              <a:t>20EG105430)</a:t>
            </a:r>
          </a:p>
          <a:p>
            <a:pPr marL="342900" indent="-342900">
              <a:buFont typeface="+mj-lt"/>
              <a:buAutoNum type="arabicPeriod"/>
            </a:pPr>
            <a:r>
              <a:rPr lang="en-US" dirty="0">
                <a:latin typeface="Bookman Old Style" panose="02050604050505020204" pitchFamily="18" charset="0"/>
              </a:rPr>
              <a:t>P </a:t>
            </a:r>
            <a:r>
              <a:rPr lang="en-US" dirty="0" err="1">
                <a:latin typeface="Bookman Old Style" panose="02050604050505020204" pitchFamily="18" charset="0"/>
              </a:rPr>
              <a:t>Siddartha</a:t>
            </a:r>
            <a:r>
              <a:rPr lang="en-US" dirty="0">
                <a:latin typeface="Bookman Old Style" panose="02050604050505020204" pitchFamily="18" charset="0"/>
              </a:rPr>
              <a:t>(20EG105436)</a:t>
            </a:r>
          </a:p>
          <a:p>
            <a:pPr marL="342900" indent="-342900">
              <a:buFont typeface="+mj-lt"/>
              <a:buAutoNum type="arabicPeriod"/>
            </a:pPr>
            <a:r>
              <a:rPr lang="en-US" dirty="0">
                <a:latin typeface="Bookman Old Style" panose="02050604050505020204" pitchFamily="18" charset="0"/>
              </a:rPr>
              <a:t>T Abhinav Reddy(20EG105444)</a:t>
            </a:r>
          </a:p>
        </p:txBody>
      </p:sp>
      <p:sp>
        <p:nvSpPr>
          <p:cNvPr id="7" name="TextBox 7">
            <a:extLst>
              <a:ext uri="{FF2B5EF4-FFF2-40B4-BE49-F238E27FC236}">
                <a16:creationId xmlns:a16="http://schemas.microsoft.com/office/drawing/2014/main" xmlns="" id="{3AA25B14-EEA2-E867-827B-798BE807C236}"/>
              </a:ext>
            </a:extLst>
          </p:cNvPr>
          <p:cNvSpPr txBox="1"/>
          <p:nvPr/>
        </p:nvSpPr>
        <p:spPr>
          <a:xfrm>
            <a:off x="5709102" y="3157894"/>
            <a:ext cx="3030430" cy="73866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Bookman Old Style" panose="02050604050505020204" pitchFamily="18" charset="0"/>
              </a:rPr>
              <a:t>Project Supervisor </a:t>
            </a:r>
          </a:p>
          <a:p>
            <a:r>
              <a:rPr lang="en-US" dirty="0">
                <a:latin typeface="Bookman Old Style" panose="02050604050505020204" pitchFamily="18" charset="0"/>
              </a:rPr>
              <a:t>Name : E Radha Krishnaiah</a:t>
            </a:r>
          </a:p>
          <a:p>
            <a:r>
              <a:rPr lang="en-US" dirty="0">
                <a:latin typeface="Bookman Old Style" panose="02050604050505020204" pitchFamily="18" charset="0"/>
              </a:rPr>
              <a:t>Designation: Assistant Professor</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61800" y="205483"/>
            <a:ext cx="6117431" cy="627321"/>
          </a:xfrm>
        </p:spPr>
        <p:txBody>
          <a:bodyPr/>
          <a:lstStyle/>
          <a:p>
            <a:r>
              <a:rPr lang="en-US" sz="3600" dirty="0"/>
              <a:t>Experiment Environment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dirty="0"/>
              <a:t>Department of Computer Science and Engineering</a:t>
            </a:r>
          </a:p>
        </p:txBody>
      </p:sp>
      <p:pic>
        <p:nvPicPr>
          <p:cNvPr id="10" name="Picture 9">
            <a:extLst>
              <a:ext uri="{FF2B5EF4-FFF2-40B4-BE49-F238E27FC236}">
                <a16:creationId xmlns:a16="http://schemas.microsoft.com/office/drawing/2014/main" xmlns="" id="{A480938A-89BD-0EA5-95D2-2D2EA750976F}"/>
              </a:ext>
            </a:extLst>
          </p:cNvPr>
          <p:cNvPicPr>
            <a:picLocks noChangeAspect="1"/>
          </p:cNvPicPr>
          <p:nvPr/>
        </p:nvPicPr>
        <p:blipFill>
          <a:blip r:embed="rId3"/>
          <a:stretch>
            <a:fillRect/>
          </a:stretch>
        </p:blipFill>
        <p:spPr>
          <a:xfrm>
            <a:off x="520922" y="1238219"/>
            <a:ext cx="3852414" cy="2456174"/>
          </a:xfrm>
          <a:prstGeom prst="rect">
            <a:avLst/>
          </a:prstGeom>
        </p:spPr>
      </p:pic>
      <p:sp>
        <p:nvSpPr>
          <p:cNvPr id="11" name="TextBox 10">
            <a:extLst>
              <a:ext uri="{FF2B5EF4-FFF2-40B4-BE49-F238E27FC236}">
                <a16:creationId xmlns:a16="http://schemas.microsoft.com/office/drawing/2014/main" xmlns="" id="{00FDB22A-360E-A006-DB3C-36BD9D8AA22A}"/>
              </a:ext>
            </a:extLst>
          </p:cNvPr>
          <p:cNvSpPr txBox="1"/>
          <p:nvPr/>
        </p:nvSpPr>
        <p:spPr>
          <a:xfrm>
            <a:off x="4572000" y="1238219"/>
            <a:ext cx="4616604"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our experimental environment, we utilized Visual Studio Code as our primary development tool. To implement the cloud storage system with enhanced security features, we leveraged Python libraries such as </a:t>
            </a:r>
            <a:r>
              <a:rPr lang="en-US" dirty="0" err="1">
                <a:latin typeface="Times New Roman" panose="02020603050405020304" pitchFamily="18" charset="0"/>
                <a:cs typeface="Times New Roman" panose="02020603050405020304" pitchFamily="18" charset="0"/>
              </a:rPr>
              <a:t>Pyrebase</a:t>
            </a:r>
            <a:r>
              <a:rPr lang="en-US" dirty="0">
                <a:latin typeface="Times New Roman" panose="02020603050405020304" pitchFamily="18" charset="0"/>
                <a:cs typeface="Times New Roman" panose="02020603050405020304" pitchFamily="18" charset="0"/>
              </a:rPr>
              <a:t> and Cryptography.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Cryptography</a:t>
            </a:r>
            <a:r>
              <a:rPr lang="en-US" dirty="0">
                <a:latin typeface="Times New Roman" panose="02020603050405020304" pitchFamily="18" charset="0"/>
                <a:cs typeface="Times New Roman" panose="02020603050405020304" pitchFamily="18" charset="0"/>
              </a:rPr>
              <a:t> facilitated AES encryption for securing the stored data.</a:t>
            </a:r>
          </a:p>
          <a:p>
            <a:endParaRPr lang="en-IN" dirty="0"/>
          </a:p>
        </p:txBody>
      </p:sp>
    </p:spTree>
    <p:extLst>
      <p:ext uri="{BB962C8B-B14F-4D97-AF65-F5344CB8AC3E}">
        <p14:creationId xmlns:p14="http://schemas.microsoft.com/office/powerpoint/2010/main" val="282715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63593" y="318973"/>
            <a:ext cx="6117431" cy="627321"/>
          </a:xfrm>
        </p:spPr>
        <p:txBody>
          <a:bodyPr/>
          <a:lstStyle/>
          <a:p>
            <a:r>
              <a:rPr lang="en-US" sz="3600" dirty="0"/>
              <a:t>Experiment Environment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10" name="Picture 9">
            <a:extLst>
              <a:ext uri="{FF2B5EF4-FFF2-40B4-BE49-F238E27FC236}">
                <a16:creationId xmlns:a16="http://schemas.microsoft.com/office/drawing/2014/main" xmlns="" id="{128E1380-5B94-DA13-A164-FA139B68DF85}"/>
              </a:ext>
            </a:extLst>
          </p:cNvPr>
          <p:cNvPicPr>
            <a:picLocks noChangeAspect="1"/>
          </p:cNvPicPr>
          <p:nvPr/>
        </p:nvPicPr>
        <p:blipFill>
          <a:blip r:embed="rId3"/>
          <a:stretch>
            <a:fillRect/>
          </a:stretch>
        </p:blipFill>
        <p:spPr>
          <a:xfrm>
            <a:off x="673174" y="1633390"/>
            <a:ext cx="4578940" cy="1916488"/>
          </a:xfrm>
          <a:prstGeom prst="rect">
            <a:avLst/>
          </a:prstGeom>
        </p:spPr>
      </p:pic>
      <p:sp>
        <p:nvSpPr>
          <p:cNvPr id="12" name="TextBox 11">
            <a:extLst>
              <a:ext uri="{FF2B5EF4-FFF2-40B4-BE49-F238E27FC236}">
                <a16:creationId xmlns:a16="http://schemas.microsoft.com/office/drawing/2014/main" xmlns="" id="{849BF30B-8269-E8D6-B950-B34EC493E2B6}"/>
              </a:ext>
            </a:extLst>
          </p:cNvPr>
          <p:cNvSpPr txBox="1"/>
          <p:nvPr/>
        </p:nvSpPr>
        <p:spPr>
          <a:xfrm>
            <a:off x="5559755" y="1466186"/>
            <a:ext cx="3211453" cy="2246769"/>
          </a:xfrm>
          <a:prstGeom prst="rect">
            <a:avLst/>
          </a:prstGeom>
          <a:noFill/>
        </p:spPr>
        <p:txBody>
          <a:bodyPr wrap="square">
            <a:spAutoFit/>
          </a:bodyPr>
          <a:lstStyle/>
          <a:p>
            <a:pPr marL="285750" indent="-285750">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Pyrebase</a:t>
            </a:r>
            <a:r>
              <a:rPr lang="en-US" dirty="0">
                <a:latin typeface="Times New Roman" panose="02020603050405020304" pitchFamily="18" charset="0"/>
                <a:cs typeface="Times New Roman" panose="02020603050405020304" pitchFamily="18" charset="0"/>
              </a:rPr>
              <a:t> provided us with the necessary functionalities for interacting with the Firebase cloud storage service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combination of tools and libraries enabled us to develop and test a robust cloud storage solution with encryption capabilities within the familiar environment of Visual Studio Code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3442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52B9AA-744A-6E64-632B-67ABE039E903}"/>
              </a:ext>
            </a:extLst>
          </p:cNvPr>
          <p:cNvSpPr>
            <a:spLocks noGrp="1"/>
          </p:cNvSpPr>
          <p:nvPr>
            <p:ph type="title"/>
          </p:nvPr>
        </p:nvSpPr>
        <p:spPr>
          <a:xfrm>
            <a:off x="144966" y="-39461"/>
            <a:ext cx="8229600" cy="857400"/>
          </a:xfrm>
        </p:spPr>
        <p:txBody>
          <a:bodyPr/>
          <a:lstStyle/>
          <a:p>
            <a:r>
              <a:rPr lang="en-IN" sz="3600" dirty="0">
                <a:latin typeface="Calibri" panose="020F0502020204030204" pitchFamily="34" charset="0"/>
                <a:ea typeface="Calibri" panose="020F0502020204030204" pitchFamily="34" charset="0"/>
                <a:cs typeface="Calibri" panose="020F0502020204030204" pitchFamily="34" charset="0"/>
              </a:rPr>
              <a:t>Experiment Screenshots</a:t>
            </a:r>
          </a:p>
        </p:txBody>
      </p:sp>
      <p:sp>
        <p:nvSpPr>
          <p:cNvPr id="3" name="Text Placeholder 2">
            <a:extLst>
              <a:ext uri="{FF2B5EF4-FFF2-40B4-BE49-F238E27FC236}">
                <a16:creationId xmlns:a16="http://schemas.microsoft.com/office/drawing/2014/main" xmlns="" id="{BFAB21E2-CB24-1771-0840-F6EBE2C8C180}"/>
              </a:ext>
            </a:extLst>
          </p:cNvPr>
          <p:cNvSpPr>
            <a:spLocks noGrp="1"/>
          </p:cNvSpPr>
          <p:nvPr>
            <p:ph type="body" idx="1"/>
          </p:nvPr>
        </p:nvSpPr>
        <p:spPr>
          <a:xfrm>
            <a:off x="457200" y="1126926"/>
            <a:ext cx="8229600" cy="3394500"/>
          </a:xfrm>
        </p:spPr>
        <p:txBody>
          <a:bodyPr/>
          <a:lstStyle/>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p:txBody>
      </p:sp>
      <p:sp>
        <p:nvSpPr>
          <p:cNvPr id="4" name="Date Placeholder 3">
            <a:extLst>
              <a:ext uri="{FF2B5EF4-FFF2-40B4-BE49-F238E27FC236}">
                <a16:creationId xmlns:a16="http://schemas.microsoft.com/office/drawing/2014/main" xmlns="" id="{CD4D49CF-54F4-B706-13AF-B4CDAF305A15}"/>
              </a:ext>
            </a:extLst>
          </p:cNvPr>
          <p:cNvSpPr>
            <a:spLocks noGrp="1"/>
          </p:cNvSpPr>
          <p:nvPr>
            <p:ph type="dt" idx="10"/>
          </p:nvPr>
        </p:nvSpPr>
        <p:spPr/>
        <p:txBody>
          <a:bodyPr/>
          <a:lstStyle/>
          <a:p>
            <a:endParaRPr lang="en-IN"/>
          </a:p>
        </p:txBody>
      </p:sp>
      <p:sp>
        <p:nvSpPr>
          <p:cNvPr id="5" name="Footer Placeholder 4">
            <a:extLst>
              <a:ext uri="{FF2B5EF4-FFF2-40B4-BE49-F238E27FC236}">
                <a16:creationId xmlns:a16="http://schemas.microsoft.com/office/drawing/2014/main" xmlns="" id="{D0F1B2D4-2A5C-719E-528C-3AD1518B2B96}"/>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xmlns="" id="{6E1A167D-DBA7-F9B8-7A8E-4C743C1023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8" name="Picture 7">
            <a:extLst>
              <a:ext uri="{FF2B5EF4-FFF2-40B4-BE49-F238E27FC236}">
                <a16:creationId xmlns:a16="http://schemas.microsoft.com/office/drawing/2014/main" xmlns="" id="{12B0CA4D-E383-6C75-DC00-45CD6E853464}"/>
              </a:ext>
            </a:extLst>
          </p:cNvPr>
          <p:cNvPicPr>
            <a:picLocks noChangeAspect="1"/>
          </p:cNvPicPr>
          <p:nvPr/>
        </p:nvPicPr>
        <p:blipFill>
          <a:blip r:embed="rId2"/>
          <a:stretch>
            <a:fillRect/>
          </a:stretch>
        </p:blipFill>
        <p:spPr>
          <a:xfrm>
            <a:off x="1799063" y="881088"/>
            <a:ext cx="4538300" cy="2816422"/>
          </a:xfrm>
          <a:prstGeom prst="rect">
            <a:avLst/>
          </a:prstGeom>
        </p:spPr>
      </p:pic>
      <p:sp>
        <p:nvSpPr>
          <p:cNvPr id="12" name="TextBox 11">
            <a:extLst>
              <a:ext uri="{FF2B5EF4-FFF2-40B4-BE49-F238E27FC236}">
                <a16:creationId xmlns:a16="http://schemas.microsoft.com/office/drawing/2014/main" xmlns="" id="{CE9CE158-A829-B18C-B92A-823F07B2733E}"/>
              </a:ext>
            </a:extLst>
          </p:cNvPr>
          <p:cNvSpPr txBox="1"/>
          <p:nvPr/>
        </p:nvSpPr>
        <p:spPr>
          <a:xfrm>
            <a:off x="653691" y="3874046"/>
            <a:ext cx="7420207" cy="52322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You have the flexibility to select both the file you wish to upload and the deadline by which it needs to be uploaded.</a:t>
            </a:r>
          </a:p>
        </p:txBody>
      </p:sp>
    </p:spTree>
    <p:extLst>
      <p:ext uri="{BB962C8B-B14F-4D97-AF65-F5344CB8AC3E}">
        <p14:creationId xmlns:p14="http://schemas.microsoft.com/office/powerpoint/2010/main" val="3257838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65E3BB-D56C-C6A7-0795-57E007FAA074}"/>
              </a:ext>
            </a:extLst>
          </p:cNvPr>
          <p:cNvSpPr>
            <a:spLocks noGrp="1"/>
          </p:cNvSpPr>
          <p:nvPr>
            <p:ph type="title"/>
          </p:nvPr>
        </p:nvSpPr>
        <p:spPr/>
        <p:txBody>
          <a:bodyPr/>
          <a:lstStyle/>
          <a:p>
            <a:r>
              <a:rPr lang="en-IN" sz="3600" dirty="0">
                <a:latin typeface="Calibri" panose="020F0502020204030204" pitchFamily="34" charset="0"/>
                <a:ea typeface="Calibri" panose="020F0502020204030204" pitchFamily="34" charset="0"/>
                <a:cs typeface="Calibri" panose="020F0502020204030204" pitchFamily="34" charset="0"/>
              </a:rPr>
              <a:t>Experiment Screenshots</a:t>
            </a:r>
            <a:endParaRPr lang="en-IN" sz="3600" dirty="0"/>
          </a:p>
        </p:txBody>
      </p:sp>
      <p:sp>
        <p:nvSpPr>
          <p:cNvPr id="3" name="Text Placeholder 2">
            <a:extLst>
              <a:ext uri="{FF2B5EF4-FFF2-40B4-BE49-F238E27FC236}">
                <a16:creationId xmlns:a16="http://schemas.microsoft.com/office/drawing/2014/main" xmlns="" id="{EE511B9B-1774-A9C8-E937-F97B23B05186}"/>
              </a:ext>
            </a:extLst>
          </p:cNvPr>
          <p:cNvSpPr>
            <a:spLocks noGrp="1"/>
          </p:cNvSpPr>
          <p:nvPr>
            <p:ph type="body" idx="1"/>
          </p:nvPr>
        </p:nvSpPr>
        <p:spPr/>
        <p:txBody>
          <a:bodyPr/>
          <a:lstStyle/>
          <a:p>
            <a:pPr marL="0" indent="0">
              <a:buNone/>
            </a:pPr>
            <a:endParaRPr lang="en-IN" sz="1400" dirty="0"/>
          </a:p>
        </p:txBody>
      </p:sp>
      <p:sp>
        <p:nvSpPr>
          <p:cNvPr id="4" name="Date Placeholder 3">
            <a:extLst>
              <a:ext uri="{FF2B5EF4-FFF2-40B4-BE49-F238E27FC236}">
                <a16:creationId xmlns:a16="http://schemas.microsoft.com/office/drawing/2014/main" xmlns="" id="{11420338-2FE2-1623-C352-09AD75F93AAE}"/>
              </a:ext>
            </a:extLst>
          </p:cNvPr>
          <p:cNvSpPr>
            <a:spLocks noGrp="1"/>
          </p:cNvSpPr>
          <p:nvPr>
            <p:ph type="dt" idx="10"/>
          </p:nvPr>
        </p:nvSpPr>
        <p:spPr/>
        <p:txBody>
          <a:bodyPr/>
          <a:lstStyle/>
          <a:p>
            <a:endParaRPr lang="en-IN"/>
          </a:p>
        </p:txBody>
      </p:sp>
      <p:sp>
        <p:nvSpPr>
          <p:cNvPr id="5" name="Footer Placeholder 4">
            <a:extLst>
              <a:ext uri="{FF2B5EF4-FFF2-40B4-BE49-F238E27FC236}">
                <a16:creationId xmlns:a16="http://schemas.microsoft.com/office/drawing/2014/main" xmlns="" id="{BBEE170E-28AB-790E-4EA9-52B4E0B52057}"/>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xmlns="" id="{59127243-9911-AC82-B5F7-1EDD19B9B8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10" name="Picture 9">
            <a:extLst>
              <a:ext uri="{FF2B5EF4-FFF2-40B4-BE49-F238E27FC236}">
                <a16:creationId xmlns:a16="http://schemas.microsoft.com/office/drawing/2014/main" xmlns="" id="{C1472CB2-1F42-CD23-BF05-41825E017C83}"/>
              </a:ext>
            </a:extLst>
          </p:cNvPr>
          <p:cNvPicPr>
            <a:picLocks noChangeAspect="1"/>
          </p:cNvPicPr>
          <p:nvPr/>
        </p:nvPicPr>
        <p:blipFill>
          <a:blip r:embed="rId2"/>
          <a:stretch>
            <a:fillRect/>
          </a:stretch>
        </p:blipFill>
        <p:spPr>
          <a:xfrm>
            <a:off x="1140744" y="1249445"/>
            <a:ext cx="6602544" cy="3152077"/>
          </a:xfrm>
          <a:prstGeom prst="rect">
            <a:avLst/>
          </a:prstGeom>
        </p:spPr>
      </p:pic>
    </p:spTree>
    <p:extLst>
      <p:ext uri="{BB962C8B-B14F-4D97-AF65-F5344CB8AC3E}">
        <p14:creationId xmlns:p14="http://schemas.microsoft.com/office/powerpoint/2010/main" val="2577280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57C4F4-4C63-CA9E-C985-9368B9D197D9}"/>
              </a:ext>
            </a:extLst>
          </p:cNvPr>
          <p:cNvSpPr>
            <a:spLocks noGrp="1"/>
          </p:cNvSpPr>
          <p:nvPr>
            <p:ph type="title"/>
          </p:nvPr>
        </p:nvSpPr>
        <p:spPr/>
        <p:txBody>
          <a:bodyPr/>
          <a:lstStyle/>
          <a:p>
            <a:r>
              <a:rPr lang="en-IN" sz="3600" dirty="0">
                <a:latin typeface="Calibri" panose="020F0502020204030204" pitchFamily="34" charset="0"/>
                <a:ea typeface="Calibri" panose="020F0502020204030204" pitchFamily="34" charset="0"/>
                <a:cs typeface="Calibri" panose="020F0502020204030204" pitchFamily="34" charset="0"/>
              </a:rPr>
              <a:t>Experiment Screenshots</a:t>
            </a:r>
            <a:endParaRPr lang="en-IN" sz="3600" dirty="0"/>
          </a:p>
        </p:txBody>
      </p:sp>
      <p:sp>
        <p:nvSpPr>
          <p:cNvPr id="3" name="Text Placeholder 2">
            <a:extLst>
              <a:ext uri="{FF2B5EF4-FFF2-40B4-BE49-F238E27FC236}">
                <a16:creationId xmlns:a16="http://schemas.microsoft.com/office/drawing/2014/main" xmlns="" id="{3E2325DD-2964-30EC-6B75-D641C2047EF9}"/>
              </a:ext>
            </a:extLst>
          </p:cNvPr>
          <p:cNvSpPr>
            <a:spLocks noGrp="1"/>
          </p:cNvSpPr>
          <p:nvPr>
            <p:ph type="body" idx="1"/>
          </p:nvPr>
        </p:nvSpPr>
        <p:spPr/>
        <p:txBody>
          <a:bodyPr/>
          <a:lstStyle/>
          <a:p>
            <a:pPr marL="0" indent="0">
              <a:buNone/>
            </a:pPr>
            <a:endParaRPr lang="en-IN" sz="1000" dirty="0"/>
          </a:p>
        </p:txBody>
      </p:sp>
      <p:sp>
        <p:nvSpPr>
          <p:cNvPr id="4" name="Date Placeholder 3">
            <a:extLst>
              <a:ext uri="{FF2B5EF4-FFF2-40B4-BE49-F238E27FC236}">
                <a16:creationId xmlns:a16="http://schemas.microsoft.com/office/drawing/2014/main" xmlns="" id="{74CC3B64-DAC5-6F25-12AF-F4FA17340B3E}"/>
              </a:ext>
            </a:extLst>
          </p:cNvPr>
          <p:cNvSpPr>
            <a:spLocks noGrp="1"/>
          </p:cNvSpPr>
          <p:nvPr>
            <p:ph type="dt" idx="10"/>
          </p:nvPr>
        </p:nvSpPr>
        <p:spPr/>
        <p:txBody>
          <a:bodyPr/>
          <a:lstStyle/>
          <a:p>
            <a:endParaRPr lang="en-IN"/>
          </a:p>
        </p:txBody>
      </p:sp>
      <p:sp>
        <p:nvSpPr>
          <p:cNvPr id="5" name="Footer Placeholder 4">
            <a:extLst>
              <a:ext uri="{FF2B5EF4-FFF2-40B4-BE49-F238E27FC236}">
                <a16:creationId xmlns:a16="http://schemas.microsoft.com/office/drawing/2014/main" xmlns="" id="{4FB9F4E4-E340-4CF0-043F-8598C118170F}"/>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xmlns="" id="{CD8732C9-457C-2D37-1DCA-DBFC7EEF3C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8" name="Picture 7">
            <a:extLst>
              <a:ext uri="{FF2B5EF4-FFF2-40B4-BE49-F238E27FC236}">
                <a16:creationId xmlns:a16="http://schemas.microsoft.com/office/drawing/2014/main" xmlns="" id="{5F48E801-42EE-0BB6-E97F-DD2BE4C47743}"/>
              </a:ext>
            </a:extLst>
          </p:cNvPr>
          <p:cNvPicPr>
            <a:picLocks noChangeAspect="1"/>
          </p:cNvPicPr>
          <p:nvPr/>
        </p:nvPicPr>
        <p:blipFill>
          <a:blip r:embed="rId2"/>
          <a:stretch>
            <a:fillRect/>
          </a:stretch>
        </p:blipFill>
        <p:spPr>
          <a:xfrm>
            <a:off x="1014761" y="1278147"/>
            <a:ext cx="7114477" cy="3238510"/>
          </a:xfrm>
          <a:prstGeom prst="rect">
            <a:avLst/>
          </a:prstGeom>
        </p:spPr>
      </p:pic>
    </p:spTree>
    <p:extLst>
      <p:ext uri="{BB962C8B-B14F-4D97-AF65-F5344CB8AC3E}">
        <p14:creationId xmlns:p14="http://schemas.microsoft.com/office/powerpoint/2010/main" val="3801331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12CDDE-21F0-EB70-9F6B-0856702980AF}"/>
              </a:ext>
            </a:extLst>
          </p:cNvPr>
          <p:cNvSpPr>
            <a:spLocks noGrp="1"/>
          </p:cNvSpPr>
          <p:nvPr>
            <p:ph type="title"/>
          </p:nvPr>
        </p:nvSpPr>
        <p:spPr/>
        <p:txBody>
          <a:bodyPr/>
          <a:lstStyle/>
          <a:p>
            <a:r>
              <a:rPr lang="en-IN" sz="3600" dirty="0">
                <a:latin typeface="Calibri" panose="020F0502020204030204" pitchFamily="34" charset="0"/>
                <a:ea typeface="Calibri" panose="020F0502020204030204" pitchFamily="34" charset="0"/>
                <a:cs typeface="Calibri" panose="020F0502020204030204" pitchFamily="34" charset="0"/>
              </a:rPr>
              <a:t>Experiment Screenshots</a:t>
            </a:r>
            <a:endParaRPr lang="en-IN" sz="3600" dirty="0"/>
          </a:p>
        </p:txBody>
      </p:sp>
      <p:sp>
        <p:nvSpPr>
          <p:cNvPr id="3" name="Text Placeholder 2">
            <a:extLst>
              <a:ext uri="{FF2B5EF4-FFF2-40B4-BE49-F238E27FC236}">
                <a16:creationId xmlns:a16="http://schemas.microsoft.com/office/drawing/2014/main" xmlns="" id="{3E0F4F2A-2945-F019-6862-3D6CE835489A}"/>
              </a:ext>
            </a:extLst>
          </p:cNvPr>
          <p:cNvSpPr>
            <a:spLocks noGrp="1"/>
          </p:cNvSpPr>
          <p:nvPr>
            <p:ph type="body" idx="1"/>
          </p:nvPr>
        </p:nvSpPr>
        <p:spPr/>
        <p:txBody>
          <a:bodyPr/>
          <a:lstStyle/>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p:txBody>
      </p:sp>
      <p:sp>
        <p:nvSpPr>
          <p:cNvPr id="4" name="Date Placeholder 3">
            <a:extLst>
              <a:ext uri="{FF2B5EF4-FFF2-40B4-BE49-F238E27FC236}">
                <a16:creationId xmlns:a16="http://schemas.microsoft.com/office/drawing/2014/main" xmlns="" id="{B5176C9D-10EE-830D-DB1F-A3F5FEFBB61A}"/>
              </a:ext>
            </a:extLst>
          </p:cNvPr>
          <p:cNvSpPr>
            <a:spLocks noGrp="1"/>
          </p:cNvSpPr>
          <p:nvPr>
            <p:ph type="dt" idx="10"/>
          </p:nvPr>
        </p:nvSpPr>
        <p:spPr/>
        <p:txBody>
          <a:bodyPr/>
          <a:lstStyle/>
          <a:p>
            <a:endParaRPr lang="en-IN"/>
          </a:p>
        </p:txBody>
      </p:sp>
      <p:sp>
        <p:nvSpPr>
          <p:cNvPr id="5" name="Footer Placeholder 4">
            <a:extLst>
              <a:ext uri="{FF2B5EF4-FFF2-40B4-BE49-F238E27FC236}">
                <a16:creationId xmlns:a16="http://schemas.microsoft.com/office/drawing/2014/main" xmlns="" id="{97D05F2E-DC29-087B-82FA-4500393719FB}"/>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xmlns="" id="{58ACA369-A1C8-401C-25B8-2B4E230831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8" name="Picture 7">
            <a:extLst>
              <a:ext uri="{FF2B5EF4-FFF2-40B4-BE49-F238E27FC236}">
                <a16:creationId xmlns:a16="http://schemas.microsoft.com/office/drawing/2014/main" xmlns="" id="{F6AD70B2-268A-8E4F-5D58-9DC263A5A367}"/>
              </a:ext>
            </a:extLst>
          </p:cNvPr>
          <p:cNvPicPr>
            <a:picLocks noChangeAspect="1"/>
          </p:cNvPicPr>
          <p:nvPr/>
        </p:nvPicPr>
        <p:blipFill>
          <a:blip r:embed="rId2"/>
          <a:stretch>
            <a:fillRect/>
          </a:stretch>
        </p:blipFill>
        <p:spPr>
          <a:xfrm>
            <a:off x="639336" y="1501698"/>
            <a:ext cx="3792791" cy="2386362"/>
          </a:xfrm>
          <a:prstGeom prst="rect">
            <a:avLst/>
          </a:prstGeom>
        </p:spPr>
      </p:pic>
      <p:pic>
        <p:nvPicPr>
          <p:cNvPr id="11" name="Picture 10">
            <a:extLst>
              <a:ext uri="{FF2B5EF4-FFF2-40B4-BE49-F238E27FC236}">
                <a16:creationId xmlns:a16="http://schemas.microsoft.com/office/drawing/2014/main" xmlns="" id="{6201C6D8-0B48-B50F-890A-2B8715EC0D16}"/>
              </a:ext>
            </a:extLst>
          </p:cNvPr>
          <p:cNvPicPr>
            <a:picLocks noChangeAspect="1"/>
          </p:cNvPicPr>
          <p:nvPr/>
        </p:nvPicPr>
        <p:blipFill>
          <a:blip r:embed="rId3"/>
          <a:stretch>
            <a:fillRect/>
          </a:stretch>
        </p:blipFill>
        <p:spPr>
          <a:xfrm>
            <a:off x="4572000" y="1410744"/>
            <a:ext cx="4270961" cy="2579858"/>
          </a:xfrm>
          <a:prstGeom prst="rect">
            <a:avLst/>
          </a:prstGeom>
        </p:spPr>
      </p:pic>
    </p:spTree>
    <p:extLst>
      <p:ext uri="{BB962C8B-B14F-4D97-AF65-F5344CB8AC3E}">
        <p14:creationId xmlns:p14="http://schemas.microsoft.com/office/powerpoint/2010/main" val="4129609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786596" y="290802"/>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xmlns="" id="{620DB27C-9C1E-FD13-7B30-74E38C221FC4}"/>
              </a:ext>
            </a:extLst>
          </p:cNvPr>
          <p:cNvSpPr txBox="1"/>
          <p:nvPr/>
        </p:nvSpPr>
        <p:spPr>
          <a:xfrm>
            <a:off x="4114800" y="1925444"/>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xmlns="" id="{3BE5DF2C-3C64-BB4C-F9F5-5D899EAE4C6F}"/>
              </a:ext>
            </a:extLst>
          </p:cNvPr>
          <p:cNvSpPr txBox="1"/>
          <p:nvPr/>
        </p:nvSpPr>
        <p:spPr>
          <a:xfrm>
            <a:off x="457200" y="1055649"/>
            <a:ext cx="7529804" cy="3323987"/>
          </a:xfrm>
          <a:prstGeom prst="rect">
            <a:avLst/>
          </a:prstGeom>
          <a:noFill/>
        </p:spPr>
        <p:txBody>
          <a:bodyPr wrap="square" rtlCol="0">
            <a:spAutoFit/>
          </a:bodyPr>
          <a:lstStyle/>
          <a:p>
            <a:endParaRPr lang="en-US" dirty="0"/>
          </a:p>
          <a:p>
            <a:r>
              <a:rPr lang="en-IN" b="1" dirty="0"/>
              <a:t>Experiment Analysis</a:t>
            </a:r>
            <a:r>
              <a:rPr lang="en-IN" dirty="0"/>
              <a:t>:</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File Name: File_1                                                               </a:t>
            </a:r>
          </a:p>
          <a:p>
            <a:r>
              <a:rPr lang="en-US" dirty="0"/>
              <a:t>Deadline: 2 </a:t>
            </a:r>
          </a:p>
          <a:p>
            <a:r>
              <a:rPr lang="en-US" dirty="0"/>
              <a:t>Size of the document: 5kb</a:t>
            </a:r>
          </a:p>
          <a:p>
            <a:endParaRPr lang="en-IN" dirty="0"/>
          </a:p>
        </p:txBody>
      </p:sp>
      <p:sp>
        <p:nvSpPr>
          <p:cNvPr id="7" name="TextBox 6">
            <a:extLst>
              <a:ext uri="{FF2B5EF4-FFF2-40B4-BE49-F238E27FC236}">
                <a16:creationId xmlns:a16="http://schemas.microsoft.com/office/drawing/2014/main" xmlns="" id="{8EA1FAAE-8A61-398A-A9DE-9B087304D6FA}"/>
              </a:ext>
            </a:extLst>
          </p:cNvPr>
          <p:cNvSpPr txBox="1"/>
          <p:nvPr/>
        </p:nvSpPr>
        <p:spPr>
          <a:xfrm>
            <a:off x="3575824" y="2126166"/>
            <a:ext cx="538976" cy="307777"/>
          </a:xfrm>
          <a:prstGeom prst="rect">
            <a:avLst/>
          </a:prstGeom>
          <a:noFill/>
        </p:spPr>
        <p:txBody>
          <a:bodyPr wrap="square" rtlCol="0">
            <a:spAutoFit/>
          </a:bodyPr>
          <a:lstStyle/>
          <a:p>
            <a:endParaRPr lang="en-IN" dirty="0"/>
          </a:p>
        </p:txBody>
      </p:sp>
      <p:graphicFrame>
        <p:nvGraphicFramePr>
          <p:cNvPr id="8" name="Table 7">
            <a:extLst>
              <a:ext uri="{FF2B5EF4-FFF2-40B4-BE49-F238E27FC236}">
                <a16:creationId xmlns:a16="http://schemas.microsoft.com/office/drawing/2014/main" xmlns="" id="{0EEE9335-A29F-4744-73D7-067EFB4CE7F0}"/>
              </a:ext>
            </a:extLst>
          </p:cNvPr>
          <p:cNvGraphicFramePr>
            <a:graphicFrameLocks noGrp="1"/>
          </p:cNvGraphicFramePr>
          <p:nvPr>
            <p:extLst>
              <p:ext uri="{D42A27DB-BD31-4B8C-83A1-F6EECF244321}">
                <p14:modId xmlns:p14="http://schemas.microsoft.com/office/powerpoint/2010/main" val="1511499279"/>
              </p:ext>
            </p:extLst>
          </p:nvPr>
        </p:nvGraphicFramePr>
        <p:xfrm>
          <a:off x="457200" y="1655337"/>
          <a:ext cx="4061775" cy="1465722"/>
        </p:xfrm>
        <a:graphic>
          <a:graphicData uri="http://schemas.openxmlformats.org/drawingml/2006/table">
            <a:tbl>
              <a:tblPr firstRow="1" bandRow="1">
                <a:tableStyleId>{1D3205E1-8B83-452B-8570-0B3C4014EAE2}</a:tableStyleId>
              </a:tblPr>
              <a:tblGrid>
                <a:gridCol w="1353925">
                  <a:extLst>
                    <a:ext uri="{9D8B030D-6E8A-4147-A177-3AD203B41FA5}">
                      <a16:colId xmlns:a16="http://schemas.microsoft.com/office/drawing/2014/main" xmlns="" val="1720367029"/>
                    </a:ext>
                  </a:extLst>
                </a:gridCol>
                <a:gridCol w="1353925">
                  <a:extLst>
                    <a:ext uri="{9D8B030D-6E8A-4147-A177-3AD203B41FA5}">
                      <a16:colId xmlns:a16="http://schemas.microsoft.com/office/drawing/2014/main" xmlns="" val="1594092821"/>
                    </a:ext>
                  </a:extLst>
                </a:gridCol>
                <a:gridCol w="1353925">
                  <a:extLst>
                    <a:ext uri="{9D8B030D-6E8A-4147-A177-3AD203B41FA5}">
                      <a16:colId xmlns:a16="http://schemas.microsoft.com/office/drawing/2014/main" xmlns="" val="1860462551"/>
                    </a:ext>
                  </a:extLst>
                </a:gridCol>
              </a:tblGrid>
              <a:tr h="512936">
                <a:tc>
                  <a:txBody>
                    <a:bodyPr/>
                    <a:lstStyle/>
                    <a:p>
                      <a:r>
                        <a:rPr lang="en-IN" dirty="0"/>
                        <a:t>Parameters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Existing Method</a:t>
                      </a:r>
                    </a:p>
                    <a:p>
                      <a:endParaRPr lang="en-IN" dirty="0"/>
                    </a:p>
                  </a:txBody>
                  <a:tcPr/>
                </a:tc>
                <a:tc>
                  <a:txBody>
                    <a:bodyPr/>
                    <a:lstStyle/>
                    <a:p>
                      <a:r>
                        <a:rPr lang="en-IN" dirty="0"/>
                        <a:t>Proposed Method</a:t>
                      </a:r>
                    </a:p>
                  </a:txBody>
                  <a:tcPr/>
                </a:tc>
                <a:extLst>
                  <a:ext uri="{0D108BD9-81ED-4DB2-BD59-A6C34878D82A}">
                    <a16:rowId xmlns:a16="http://schemas.microsoft.com/office/drawing/2014/main" xmlns="" val="2492640110"/>
                  </a:ext>
                </a:extLst>
              </a:tr>
              <a:tr h="367101">
                <a:tc>
                  <a:txBody>
                    <a:bodyPr/>
                    <a:lstStyle/>
                    <a:p>
                      <a:r>
                        <a:rPr lang="en-IN" dirty="0"/>
                        <a:t>Cost </a:t>
                      </a:r>
                    </a:p>
                  </a:txBody>
                  <a:tcPr/>
                </a:tc>
                <a:tc>
                  <a:txBody>
                    <a:bodyPr/>
                    <a:lstStyle/>
                    <a:p>
                      <a:r>
                        <a:rPr lang="en-US" dirty="0"/>
                        <a:t>0.98$</a:t>
                      </a:r>
                      <a:endParaRPr lang="en-IN" dirty="0"/>
                    </a:p>
                  </a:txBody>
                  <a:tcPr/>
                </a:tc>
                <a:tc>
                  <a:txBody>
                    <a:bodyPr/>
                    <a:lstStyle/>
                    <a:p>
                      <a:r>
                        <a:rPr lang="en-US" dirty="0"/>
                        <a:t>0.45$ </a:t>
                      </a:r>
                      <a:endParaRPr lang="en-IN" dirty="0"/>
                    </a:p>
                  </a:txBody>
                  <a:tcPr/>
                </a:tc>
                <a:extLst>
                  <a:ext uri="{0D108BD9-81ED-4DB2-BD59-A6C34878D82A}">
                    <a16:rowId xmlns:a16="http://schemas.microsoft.com/office/drawing/2014/main" xmlns="" val="1961360842"/>
                  </a:ext>
                </a:extLst>
              </a:tr>
              <a:tr h="367101">
                <a:tc>
                  <a:txBody>
                    <a:bodyPr/>
                    <a:lstStyle/>
                    <a:p>
                      <a:r>
                        <a:rPr lang="en-US" dirty="0"/>
                        <a:t> Time </a:t>
                      </a:r>
                      <a:endParaRPr lang="en-IN" dirty="0"/>
                    </a:p>
                  </a:txBody>
                  <a:tcPr/>
                </a:tc>
                <a:tc>
                  <a:txBody>
                    <a:bodyPr/>
                    <a:lstStyle/>
                    <a:p>
                      <a:r>
                        <a:rPr lang="en-US" dirty="0"/>
                        <a:t>12 sec </a:t>
                      </a:r>
                      <a:endParaRPr lang="en-IN" dirty="0"/>
                    </a:p>
                  </a:txBody>
                  <a:tcPr/>
                </a:tc>
                <a:tc>
                  <a:txBody>
                    <a:bodyPr/>
                    <a:lstStyle/>
                    <a:p>
                      <a:r>
                        <a:rPr lang="en-US" dirty="0"/>
                        <a:t>2 sec </a:t>
                      </a:r>
                      <a:endParaRPr lang="en-IN" dirty="0"/>
                    </a:p>
                  </a:txBody>
                  <a:tcPr/>
                </a:tc>
                <a:extLst>
                  <a:ext uri="{0D108BD9-81ED-4DB2-BD59-A6C34878D82A}">
                    <a16:rowId xmlns:a16="http://schemas.microsoft.com/office/drawing/2014/main" xmlns="" val="2957800304"/>
                  </a:ext>
                </a:extLst>
              </a:tr>
            </a:tbl>
          </a:graphicData>
        </a:graphic>
      </p:graphicFrame>
      <p:pic>
        <p:nvPicPr>
          <p:cNvPr id="10" name="Picture 9">
            <a:extLst>
              <a:ext uri="{FF2B5EF4-FFF2-40B4-BE49-F238E27FC236}">
                <a16:creationId xmlns:a16="http://schemas.microsoft.com/office/drawing/2014/main" xmlns="" id="{60745B4F-126C-6067-85FF-ABF50385EB32}"/>
              </a:ext>
            </a:extLst>
          </p:cNvPr>
          <p:cNvPicPr>
            <a:picLocks noChangeAspect="1"/>
          </p:cNvPicPr>
          <p:nvPr/>
        </p:nvPicPr>
        <p:blipFill>
          <a:blip r:embed="rId3"/>
          <a:stretch>
            <a:fillRect/>
          </a:stretch>
        </p:blipFill>
        <p:spPr>
          <a:xfrm>
            <a:off x="4653776" y="1253897"/>
            <a:ext cx="4326413" cy="2635705"/>
          </a:xfrm>
          <a:prstGeom prst="rect">
            <a:avLst/>
          </a:prstGeom>
        </p:spPr>
      </p:pic>
    </p:spTree>
    <p:extLst>
      <p:ext uri="{BB962C8B-B14F-4D97-AF65-F5344CB8AC3E}">
        <p14:creationId xmlns:p14="http://schemas.microsoft.com/office/powerpoint/2010/main" val="991037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44647" y="338865"/>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graphicFrame>
        <p:nvGraphicFramePr>
          <p:cNvPr id="11" name="Table 10">
            <a:extLst>
              <a:ext uri="{FF2B5EF4-FFF2-40B4-BE49-F238E27FC236}">
                <a16:creationId xmlns:a16="http://schemas.microsoft.com/office/drawing/2014/main" xmlns="" id="{5B3A992E-955D-B47B-8DEB-6EF0CC4BD1F8}"/>
              </a:ext>
            </a:extLst>
          </p:cNvPr>
          <p:cNvGraphicFramePr>
            <a:graphicFrameLocks noGrp="1"/>
          </p:cNvGraphicFramePr>
          <p:nvPr>
            <p:extLst>
              <p:ext uri="{D42A27DB-BD31-4B8C-83A1-F6EECF244321}">
                <p14:modId xmlns:p14="http://schemas.microsoft.com/office/powerpoint/2010/main" val="227005414"/>
              </p:ext>
            </p:extLst>
          </p:nvPr>
        </p:nvGraphicFramePr>
        <p:xfrm>
          <a:off x="457200" y="1398297"/>
          <a:ext cx="4520450" cy="2116672"/>
        </p:xfrm>
        <a:graphic>
          <a:graphicData uri="http://schemas.openxmlformats.org/drawingml/2006/table">
            <a:tbl>
              <a:tblPr firstRow="1" bandRow="1">
                <a:tableStyleId>{1D3205E1-8B83-452B-8570-0B3C4014EAE2}</a:tableStyleId>
              </a:tblPr>
              <a:tblGrid>
                <a:gridCol w="904090">
                  <a:extLst>
                    <a:ext uri="{9D8B030D-6E8A-4147-A177-3AD203B41FA5}">
                      <a16:colId xmlns:a16="http://schemas.microsoft.com/office/drawing/2014/main" xmlns="" val="1350875777"/>
                    </a:ext>
                  </a:extLst>
                </a:gridCol>
                <a:gridCol w="904090">
                  <a:extLst>
                    <a:ext uri="{9D8B030D-6E8A-4147-A177-3AD203B41FA5}">
                      <a16:colId xmlns:a16="http://schemas.microsoft.com/office/drawing/2014/main" xmlns="" val="3294518662"/>
                    </a:ext>
                  </a:extLst>
                </a:gridCol>
                <a:gridCol w="904090">
                  <a:extLst>
                    <a:ext uri="{9D8B030D-6E8A-4147-A177-3AD203B41FA5}">
                      <a16:colId xmlns:a16="http://schemas.microsoft.com/office/drawing/2014/main" xmlns="" val="456359900"/>
                    </a:ext>
                  </a:extLst>
                </a:gridCol>
                <a:gridCol w="904090">
                  <a:extLst>
                    <a:ext uri="{9D8B030D-6E8A-4147-A177-3AD203B41FA5}">
                      <a16:colId xmlns:a16="http://schemas.microsoft.com/office/drawing/2014/main" xmlns="" val="3777462969"/>
                    </a:ext>
                  </a:extLst>
                </a:gridCol>
                <a:gridCol w="904090">
                  <a:extLst>
                    <a:ext uri="{9D8B030D-6E8A-4147-A177-3AD203B41FA5}">
                      <a16:colId xmlns:a16="http://schemas.microsoft.com/office/drawing/2014/main" xmlns="" val="3536912666"/>
                    </a:ext>
                  </a:extLst>
                </a:gridCol>
              </a:tblGrid>
              <a:tr h="662490">
                <a:tc>
                  <a:txBody>
                    <a:bodyPr/>
                    <a:lstStyle/>
                    <a:p>
                      <a:pPr algn="ctr"/>
                      <a:r>
                        <a:rPr lang="en-IN" dirty="0"/>
                        <a:t>Tasks</a:t>
                      </a:r>
                    </a:p>
                  </a:txBody>
                  <a:tcPr/>
                </a:tc>
                <a:tc>
                  <a:txBody>
                    <a:bodyPr/>
                    <a:lstStyle/>
                    <a:p>
                      <a:pPr algn="ctr"/>
                      <a:r>
                        <a:rPr lang="en-IN" dirty="0"/>
                        <a:t>Deadline</a:t>
                      </a:r>
                    </a:p>
                  </a:txBody>
                  <a:tcPr/>
                </a:tc>
                <a:tc>
                  <a:txBody>
                    <a:bodyPr/>
                    <a:lstStyle/>
                    <a:p>
                      <a:pPr algn="ctr"/>
                      <a:r>
                        <a:rPr lang="en-IN" dirty="0"/>
                        <a:t>Memory Utilization</a:t>
                      </a:r>
                    </a:p>
                  </a:txBody>
                  <a:tcPr/>
                </a:tc>
                <a:tc>
                  <a:txBody>
                    <a:bodyPr/>
                    <a:lstStyle/>
                    <a:p>
                      <a:pPr algn="ctr"/>
                      <a:r>
                        <a:rPr lang="en-IN" dirty="0"/>
                        <a:t>Estimated Cost</a:t>
                      </a:r>
                    </a:p>
                  </a:txBody>
                  <a:tcPr/>
                </a:tc>
                <a:tc>
                  <a:txBody>
                    <a:bodyPr/>
                    <a:lstStyle/>
                    <a:p>
                      <a:pPr algn="ctr"/>
                      <a:r>
                        <a:rPr lang="en-IN" dirty="0"/>
                        <a:t>Time</a:t>
                      </a:r>
                    </a:p>
                  </a:txBody>
                  <a:tcPr/>
                </a:tc>
                <a:extLst>
                  <a:ext uri="{0D108BD9-81ED-4DB2-BD59-A6C34878D82A}">
                    <a16:rowId xmlns:a16="http://schemas.microsoft.com/office/drawing/2014/main" xmlns="" val="329927764"/>
                  </a:ext>
                </a:extLst>
              </a:tr>
              <a:tr h="346288">
                <a:tc>
                  <a:txBody>
                    <a:bodyPr/>
                    <a:lstStyle/>
                    <a:p>
                      <a:pPr algn="ctr"/>
                      <a:r>
                        <a:rPr lang="en-IN" dirty="0"/>
                        <a:t>Task1</a:t>
                      </a:r>
                    </a:p>
                  </a:txBody>
                  <a:tcPr/>
                </a:tc>
                <a:tc>
                  <a:txBody>
                    <a:bodyPr/>
                    <a:lstStyle/>
                    <a:p>
                      <a:pPr algn="ctr"/>
                      <a:r>
                        <a:rPr lang="en-IN" dirty="0"/>
                        <a:t>1</a:t>
                      </a:r>
                    </a:p>
                  </a:txBody>
                  <a:tcPr/>
                </a:tc>
                <a:tc>
                  <a:txBody>
                    <a:bodyPr/>
                    <a:lstStyle/>
                    <a:p>
                      <a:pPr algn="ctr"/>
                      <a:r>
                        <a:rPr lang="en-IN" dirty="0"/>
                        <a:t>100%</a:t>
                      </a:r>
                    </a:p>
                  </a:txBody>
                  <a:tcPr/>
                </a:tc>
                <a:tc>
                  <a:txBody>
                    <a:bodyPr/>
                    <a:lstStyle/>
                    <a:p>
                      <a:pPr algn="ctr"/>
                      <a:r>
                        <a:rPr lang="en-IN" dirty="0"/>
                        <a:t>0.56$</a:t>
                      </a:r>
                    </a:p>
                  </a:txBody>
                  <a:tcPr/>
                </a:tc>
                <a:tc>
                  <a:txBody>
                    <a:bodyPr/>
                    <a:lstStyle/>
                    <a:p>
                      <a:pPr algn="ctr"/>
                      <a:r>
                        <a:rPr lang="en-IN" dirty="0"/>
                        <a:t>On Time</a:t>
                      </a:r>
                    </a:p>
                  </a:txBody>
                  <a:tcPr/>
                </a:tc>
                <a:extLst>
                  <a:ext uri="{0D108BD9-81ED-4DB2-BD59-A6C34878D82A}">
                    <a16:rowId xmlns:a16="http://schemas.microsoft.com/office/drawing/2014/main" xmlns="" val="3074857753"/>
                  </a:ext>
                </a:extLst>
              </a:tr>
              <a:tr h="346288">
                <a:tc>
                  <a:txBody>
                    <a:bodyPr/>
                    <a:lstStyle/>
                    <a:p>
                      <a:pPr algn="ctr"/>
                      <a:r>
                        <a:rPr lang="en-IN" dirty="0"/>
                        <a:t>Task1</a:t>
                      </a:r>
                    </a:p>
                  </a:txBody>
                  <a:tcPr/>
                </a:tc>
                <a:tc>
                  <a:txBody>
                    <a:bodyPr/>
                    <a:lstStyle/>
                    <a:p>
                      <a:pPr algn="ctr"/>
                      <a:r>
                        <a:rPr lang="en-IN" dirty="0"/>
                        <a:t>3</a:t>
                      </a:r>
                    </a:p>
                  </a:txBody>
                  <a:tcPr/>
                </a:tc>
                <a:tc>
                  <a:txBody>
                    <a:bodyPr/>
                    <a:lstStyle/>
                    <a:p>
                      <a:pPr algn="ctr"/>
                      <a:r>
                        <a:rPr lang="en-IN" dirty="0"/>
                        <a:t>100%</a:t>
                      </a:r>
                    </a:p>
                  </a:txBody>
                  <a:tcPr/>
                </a:tc>
                <a:tc>
                  <a:txBody>
                    <a:bodyPr/>
                    <a:lstStyle/>
                    <a:p>
                      <a:pPr algn="ctr"/>
                      <a:r>
                        <a:rPr lang="en-IN" dirty="0"/>
                        <a:t>0.26$</a:t>
                      </a:r>
                    </a:p>
                  </a:txBody>
                  <a:tcPr/>
                </a:tc>
                <a:tc>
                  <a:txBody>
                    <a:bodyPr/>
                    <a:lstStyle/>
                    <a:p>
                      <a:pPr algn="ctr"/>
                      <a:r>
                        <a:rPr lang="en-IN" dirty="0"/>
                        <a:t>On Time</a:t>
                      </a:r>
                    </a:p>
                  </a:txBody>
                  <a:tcPr/>
                </a:tc>
                <a:extLst>
                  <a:ext uri="{0D108BD9-81ED-4DB2-BD59-A6C34878D82A}">
                    <a16:rowId xmlns:a16="http://schemas.microsoft.com/office/drawing/2014/main" xmlns="" val="1254294934"/>
                  </a:ext>
                </a:extLst>
              </a:tr>
              <a:tr h="346288">
                <a:tc>
                  <a:txBody>
                    <a:bodyPr/>
                    <a:lstStyle/>
                    <a:p>
                      <a:pPr algn="ctr"/>
                      <a:r>
                        <a:rPr lang="en-IN" dirty="0"/>
                        <a:t>Task2</a:t>
                      </a:r>
                    </a:p>
                  </a:txBody>
                  <a:tcPr/>
                </a:tc>
                <a:tc>
                  <a:txBody>
                    <a:bodyPr/>
                    <a:lstStyle/>
                    <a:p>
                      <a:pPr algn="ctr"/>
                      <a:r>
                        <a:rPr lang="en-IN" dirty="0"/>
                        <a:t>5</a:t>
                      </a:r>
                    </a:p>
                  </a:txBody>
                  <a:tcPr/>
                </a:tc>
                <a:tc>
                  <a:txBody>
                    <a:bodyPr/>
                    <a:lstStyle/>
                    <a:p>
                      <a:pPr algn="ctr"/>
                      <a:r>
                        <a:rPr lang="en-IN" dirty="0"/>
                        <a:t>100%</a:t>
                      </a:r>
                    </a:p>
                  </a:txBody>
                  <a:tcPr/>
                </a:tc>
                <a:tc>
                  <a:txBody>
                    <a:bodyPr/>
                    <a:lstStyle/>
                    <a:p>
                      <a:pPr algn="ctr"/>
                      <a:r>
                        <a:rPr lang="en-IN" dirty="0"/>
                        <a:t>0.47$</a:t>
                      </a:r>
                    </a:p>
                  </a:txBody>
                  <a:tcPr/>
                </a:tc>
                <a:tc>
                  <a:txBody>
                    <a:bodyPr/>
                    <a:lstStyle/>
                    <a:p>
                      <a:pPr algn="ctr"/>
                      <a:r>
                        <a:rPr lang="en-IN" dirty="0"/>
                        <a:t>On Time</a:t>
                      </a:r>
                    </a:p>
                  </a:txBody>
                  <a:tcPr/>
                </a:tc>
                <a:extLst>
                  <a:ext uri="{0D108BD9-81ED-4DB2-BD59-A6C34878D82A}">
                    <a16:rowId xmlns:a16="http://schemas.microsoft.com/office/drawing/2014/main" xmlns="" val="3745221220"/>
                  </a:ext>
                </a:extLst>
              </a:tr>
              <a:tr h="346288">
                <a:tc>
                  <a:txBody>
                    <a:bodyPr/>
                    <a:lstStyle/>
                    <a:p>
                      <a:pPr algn="ctr"/>
                      <a:r>
                        <a:rPr lang="en-IN" dirty="0"/>
                        <a:t>Task2</a:t>
                      </a:r>
                    </a:p>
                  </a:txBody>
                  <a:tcPr/>
                </a:tc>
                <a:tc>
                  <a:txBody>
                    <a:bodyPr/>
                    <a:lstStyle/>
                    <a:p>
                      <a:pPr algn="ctr"/>
                      <a:r>
                        <a:rPr lang="en-IN" dirty="0"/>
                        <a:t>2</a:t>
                      </a:r>
                    </a:p>
                  </a:txBody>
                  <a:tcPr/>
                </a:tc>
                <a:tc>
                  <a:txBody>
                    <a:bodyPr/>
                    <a:lstStyle/>
                    <a:p>
                      <a:pPr algn="ctr"/>
                      <a:r>
                        <a:rPr lang="en-IN" dirty="0"/>
                        <a:t>100%</a:t>
                      </a:r>
                    </a:p>
                  </a:txBody>
                  <a:tcPr/>
                </a:tc>
                <a:tc>
                  <a:txBody>
                    <a:bodyPr/>
                    <a:lstStyle/>
                    <a:p>
                      <a:pPr algn="ctr"/>
                      <a:r>
                        <a:rPr lang="en-IN" dirty="0"/>
                        <a:t>1.38$</a:t>
                      </a:r>
                    </a:p>
                  </a:txBody>
                  <a:tcPr/>
                </a:tc>
                <a:tc>
                  <a:txBody>
                    <a:bodyPr/>
                    <a:lstStyle/>
                    <a:p>
                      <a:pPr algn="ctr"/>
                      <a:r>
                        <a:rPr lang="en-IN" dirty="0"/>
                        <a:t>On Time</a:t>
                      </a:r>
                    </a:p>
                  </a:txBody>
                  <a:tcPr/>
                </a:tc>
                <a:extLst>
                  <a:ext uri="{0D108BD9-81ED-4DB2-BD59-A6C34878D82A}">
                    <a16:rowId xmlns:a16="http://schemas.microsoft.com/office/drawing/2014/main" xmlns="" val="1507344725"/>
                  </a:ext>
                </a:extLst>
              </a:tr>
            </a:tbl>
          </a:graphicData>
        </a:graphic>
      </p:graphicFrame>
      <p:sp>
        <p:nvSpPr>
          <p:cNvPr id="13" name="TextBox 12">
            <a:extLst>
              <a:ext uri="{FF2B5EF4-FFF2-40B4-BE49-F238E27FC236}">
                <a16:creationId xmlns:a16="http://schemas.microsoft.com/office/drawing/2014/main" xmlns="" id="{0BB50A3D-27FD-BC4D-1F8D-DBE3B80FF12F}"/>
              </a:ext>
            </a:extLst>
          </p:cNvPr>
          <p:cNvSpPr txBox="1"/>
          <p:nvPr/>
        </p:nvSpPr>
        <p:spPr>
          <a:xfrm>
            <a:off x="5288355" y="1278673"/>
            <a:ext cx="3579542" cy="2246769"/>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cost of storing files of the same size can vary based on the specified deadlines because the Deadline Constraint Cost Minimization (DCCM) approach selects the most optimal virtual machine (VM) for each file. By choosing a suitable VM, DCCM aims to minimize costs while meeting the specified deadlines. Therefore, different deadlines may result in different VM selections, leading to varying costs for file storage.</a:t>
            </a:r>
          </a:p>
        </p:txBody>
      </p:sp>
    </p:spTree>
    <p:extLst>
      <p:ext uri="{BB962C8B-B14F-4D97-AF65-F5344CB8AC3E}">
        <p14:creationId xmlns:p14="http://schemas.microsoft.com/office/powerpoint/2010/main" val="2804760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20488" y="102336"/>
            <a:ext cx="6117431" cy="627321"/>
          </a:xfrm>
        </p:spPr>
        <p:txBody>
          <a:bodyPr/>
          <a:lstStyle/>
          <a:p>
            <a:r>
              <a:rPr lang="en-US" sz="3600" dirty="0">
                <a:latin typeface="Bookman Old Style" panose="02050604050505020204" pitchFamily="18" charset="0"/>
              </a:rPr>
              <a:t>Finding </a:t>
            </a:r>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
        <p:nvSpPr>
          <p:cNvPr id="4" name="TextBox 3">
            <a:extLst>
              <a:ext uri="{FF2B5EF4-FFF2-40B4-BE49-F238E27FC236}">
                <a16:creationId xmlns:a16="http://schemas.microsoft.com/office/drawing/2014/main" xmlns="" id="{D358D4E2-5CEE-01BF-FCCA-7D9CCC199606}"/>
              </a:ext>
            </a:extLst>
          </p:cNvPr>
          <p:cNvSpPr txBox="1"/>
          <p:nvPr/>
        </p:nvSpPr>
        <p:spPr>
          <a:xfrm>
            <a:off x="820488" y="1143021"/>
            <a:ext cx="7240858" cy="2893100"/>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Users benefit from the proposed method by being able to securely store their valuable data at a reduced cost. Through the implementation of robust security measures and optimized resource allocation, users can trust that their data remains protected while enjoying cost savings.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project excels in expediting both the upload and download processes for files. Users experience minimal delays when transferring data to and from the cloud storage system, enhancing overall efficiency and user satisfaction.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proposed method autonomously selects the most suitable virtual machine for each task. This strategic VM selection not only ensures timely task completion but also contributes to cost reduction by maximizing resource utilization.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comparison to existing methods, the proposed approach stands out for its ability to deliver cost savings without compromising on security. Users benefit from a cost-effective solution that offers enhanced data protection, positioning the proposed method as a superior alternative in the realm of cloud storage solutions.</a:t>
            </a:r>
          </a:p>
        </p:txBody>
      </p:sp>
    </p:spTree>
    <p:extLst>
      <p:ext uri="{BB962C8B-B14F-4D97-AF65-F5344CB8AC3E}">
        <p14:creationId xmlns:p14="http://schemas.microsoft.com/office/powerpoint/2010/main" val="747321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356288" y="545607"/>
            <a:ext cx="6117431" cy="627321"/>
          </a:xfrm>
        </p:spPr>
        <p:txBody>
          <a:bodyPr/>
          <a:lstStyle/>
          <a:p>
            <a:r>
              <a:rPr lang="en-US" sz="3600" dirty="0">
                <a:latin typeface="Bookman Old Style" panose="02050604050505020204" pitchFamily="18" charset="0"/>
              </a:rPr>
              <a:t>Justification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871800" y="1300558"/>
            <a:ext cx="6649577" cy="3539430"/>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Parameters</a:t>
            </a:r>
          </a:p>
          <a:p>
            <a:r>
              <a:rPr lang="en-US" dirty="0">
                <a:latin typeface="Times New Roman" panose="02020603050405020304" pitchFamily="18" charset="0"/>
                <a:cs typeface="Times New Roman" panose="02020603050405020304" pitchFamily="18" charset="0"/>
              </a:rPr>
              <a:t>Cost Minimization (reducing cost) and Time consumption(data transfer time)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Formulas</a:t>
            </a:r>
          </a:p>
          <a:p>
            <a:r>
              <a:rPr lang="en-US" dirty="0">
                <a:latin typeface="Times New Roman" panose="02020603050405020304" pitchFamily="18" charset="0"/>
                <a:cs typeface="Times New Roman" panose="02020603050405020304" pitchFamily="18" charset="0"/>
              </a:rPr>
              <a:t>Cost = (</a:t>
            </a:r>
            <a:r>
              <a:rPr lang="en-US" dirty="0" err="1">
                <a:latin typeface="Times New Roman" panose="02020603050405020304" pitchFamily="18" charset="0"/>
                <a:cs typeface="Times New Roman" panose="02020603050405020304" pitchFamily="18" charset="0"/>
              </a:rPr>
              <a:t>file_size</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vm_cost</a:t>
            </a:r>
            <a:r>
              <a:rPr lang="en-US" dirty="0">
                <a:latin typeface="Times New Roman" panose="02020603050405020304" pitchFamily="18" charset="0"/>
                <a:cs typeface="Times New Roman" panose="02020603050405020304" pitchFamily="18" charset="0"/>
              </a:rPr>
              <a:t>) + 1 / (deadline * 0.99) </a:t>
            </a:r>
          </a:p>
          <a:p>
            <a:r>
              <a:rPr lang="en-US" dirty="0">
                <a:latin typeface="Times New Roman" panose="02020603050405020304" pitchFamily="18" charset="0"/>
                <a:cs typeface="Times New Roman" panose="02020603050405020304" pitchFamily="18" charset="0"/>
              </a:rPr>
              <a:t>Time Consumption = </a:t>
            </a:r>
            <a:r>
              <a:rPr lang="en-US" dirty="0" err="1">
                <a:latin typeface="Times New Roman" panose="02020603050405020304" pitchFamily="18" charset="0"/>
                <a:cs typeface="Times New Roman" panose="02020603050405020304" pitchFamily="18" charset="0"/>
              </a:rPr>
              <a:t>DTij</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Mti</a:t>
            </a:r>
            <a:r>
              <a:rPr lang="en-US" dirty="0">
                <a:latin typeface="Times New Roman" panose="02020603050405020304" pitchFamily="18" charset="0"/>
                <a:cs typeface="Times New Roman" panose="02020603050405020304" pitchFamily="18" charset="0"/>
              </a:rPr>
              <a:t> / β</a:t>
            </a:r>
            <a:r>
              <a:rPr lang="en-US" dirty="0" err="1">
                <a:latin typeface="Times New Roman" panose="02020603050405020304" pitchFamily="18" charset="0"/>
                <a:cs typeface="Times New Roman" panose="02020603050405020304" pitchFamily="18" charset="0"/>
              </a:rPr>
              <a:t>vm</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Where </a:t>
            </a:r>
            <a:r>
              <a:rPr lang="en-US" dirty="0" err="1">
                <a:latin typeface="Times New Roman" panose="02020603050405020304" pitchFamily="18" charset="0"/>
                <a:cs typeface="Times New Roman" panose="02020603050405020304" pitchFamily="18" charset="0"/>
              </a:rPr>
              <a:t>Mti</a:t>
            </a:r>
            <a:r>
              <a:rPr lang="en-US" dirty="0">
                <a:latin typeface="Times New Roman" panose="02020603050405020304" pitchFamily="18" charset="0"/>
                <a:cs typeface="Times New Roman" panose="02020603050405020304" pitchFamily="18" charset="0"/>
              </a:rPr>
              <a:t> is the data size of </a:t>
            </a:r>
            <a:r>
              <a:rPr lang="en-US" dirty="0" err="1">
                <a:latin typeface="Times New Roman" panose="02020603050405020304" pitchFamily="18" charset="0"/>
                <a:cs typeface="Times New Roman" panose="02020603050405020304" pitchFamily="18" charset="0"/>
              </a:rPr>
              <a:t>ti</a:t>
            </a:r>
            <a:r>
              <a:rPr lang="en-US" dirty="0">
                <a:latin typeface="Times New Roman" panose="02020603050405020304" pitchFamily="18" charset="0"/>
                <a:cs typeface="Times New Roman" panose="02020603050405020304" pitchFamily="18" charset="0"/>
              </a:rPr>
              <a:t> and β</a:t>
            </a:r>
            <a:r>
              <a:rPr lang="en-US" dirty="0" err="1">
                <a:latin typeface="Times New Roman" panose="02020603050405020304" pitchFamily="18" charset="0"/>
                <a:cs typeface="Times New Roman" panose="02020603050405020304" pitchFamily="18" charset="0"/>
              </a:rPr>
              <a:t>vm</a:t>
            </a:r>
            <a:r>
              <a:rPr lang="en-US" dirty="0">
                <a:latin typeface="Times New Roman" panose="02020603050405020304" pitchFamily="18" charset="0"/>
                <a:cs typeface="Times New Roman" panose="02020603050405020304" pitchFamily="18" charset="0"/>
              </a:rPr>
              <a:t> is the available band width of the VM.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what way the parameters are improved</a:t>
            </a:r>
          </a:p>
          <a:p>
            <a:r>
              <a:rPr lang="en-US" dirty="0">
                <a:latin typeface="Times New Roman" panose="02020603050405020304" pitchFamily="18" charset="0"/>
                <a:cs typeface="Times New Roman" panose="02020603050405020304" pitchFamily="18" charset="0"/>
              </a:rPr>
              <a:t>1.Cost Ratio: Cost ratio is defined as the total monetary cost and the cost of the cheapest</a:t>
            </a:r>
          </a:p>
          <a:p>
            <a:r>
              <a:rPr lang="en-US" dirty="0">
                <a:latin typeface="Times New Roman" panose="02020603050405020304" pitchFamily="18" charset="0"/>
                <a:cs typeface="Times New Roman" panose="02020603050405020304" pitchFamily="18" charset="0"/>
              </a:rPr>
              <a:t>   workflow schedule.</a:t>
            </a:r>
          </a:p>
          <a:p>
            <a:r>
              <a:rPr lang="en-US" dirty="0">
                <a:latin typeface="Times New Roman" panose="02020603050405020304" pitchFamily="18" charset="0"/>
                <a:cs typeface="Times New Roman" panose="02020603050405020304" pitchFamily="18" charset="0"/>
              </a:rPr>
              <a:t>2.Time Consumption: Deadlines are assigned to a selected document which consumes </a:t>
            </a:r>
          </a:p>
          <a:p>
            <a:r>
              <a:rPr lang="en-US" dirty="0">
                <a:latin typeface="Times New Roman" panose="02020603050405020304" pitchFamily="18" charset="0"/>
                <a:cs typeface="Times New Roman" panose="02020603050405020304" pitchFamily="18" charset="0"/>
              </a:rPr>
              <a:t>   the time to store it in the cloud.</a:t>
            </a:r>
          </a:p>
          <a:p>
            <a:endParaRPr lang="en-US" dirty="0"/>
          </a:p>
          <a:p>
            <a:r>
              <a:rPr lang="en-US" dirty="0"/>
              <a:t> </a:t>
            </a:r>
          </a:p>
          <a:p>
            <a:endParaRPr lang="en-US" dirty="0"/>
          </a:p>
        </p:txBody>
      </p:sp>
    </p:spTree>
    <p:extLst>
      <p:ext uri="{BB962C8B-B14F-4D97-AF65-F5344CB8AC3E}">
        <p14:creationId xmlns:p14="http://schemas.microsoft.com/office/powerpoint/2010/main" val="190410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755437" y="102336"/>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1137683" y="1173014"/>
            <a:ext cx="6655982" cy="2800767"/>
          </a:xfrm>
          <a:prstGeom prst="rect">
            <a:avLst/>
          </a:prstGeom>
          <a:noFill/>
        </p:spPr>
        <p:txBody>
          <a:bodyPr wrap="square" rtlCol="0">
            <a:spAutoFit/>
          </a:bodyPr>
          <a:lstStyle/>
          <a:p>
            <a:pPr algn="l"/>
            <a:r>
              <a:rPr lang="en-US" sz="1600" b="0" i="0" dirty="0">
                <a:solidFill>
                  <a:srgbClr val="374151"/>
                </a:solidFill>
                <a:effectLst/>
                <a:latin typeface="Times New Roman" panose="02020603050405020304" pitchFamily="18" charset="0"/>
                <a:cs typeface="Times New Roman" panose="02020603050405020304" pitchFamily="18" charset="0"/>
              </a:rPr>
              <a:t>Cloud computing has emerged as a pivotal paradigm, revolutionizing the way businesses and individuals access and utilize computing resources. In cloud computing environments utilizing a multistage server architecture, a prevalent challenge arises when tasks are queued, and their execution is contingent upon the completion of the initial task in the queue.</a:t>
            </a:r>
          </a:p>
          <a:p>
            <a:pPr algn="l"/>
            <a:r>
              <a:rPr lang="en-US" sz="1600" b="0" i="0" dirty="0">
                <a:solidFill>
                  <a:srgbClr val="374151"/>
                </a:solidFill>
                <a:effectLst/>
                <a:latin typeface="Times New Roman" panose="02020603050405020304" pitchFamily="18" charset="0"/>
                <a:cs typeface="Times New Roman" panose="02020603050405020304" pitchFamily="18" charset="0"/>
              </a:rPr>
              <a:t>In this context, the project titled "Cost Minimization in Cloud Computing with Deadline Constraint," , addresses the crucial challenge of optimizing costs while adhering to specified deadline constraints. DCCM offers security by encrypting data before storing it in the cloud and decrypting it when downloading. The flexibility, scalability, and cost-effectiveness of cloud services make them attractive for a wide range of use cases across industries.</a:t>
            </a:r>
            <a:endParaRPr lang="en-US" sz="16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933857" y="124486"/>
            <a:ext cx="6117431" cy="627321"/>
          </a:xfrm>
        </p:spPr>
        <p:txBody>
          <a:bodyPr/>
          <a:lstStyle/>
          <a:p>
            <a:r>
              <a:rPr lang="en-US" sz="3600" dirty="0">
                <a:latin typeface="Bookman Old Style" panose="02050604050505020204" pitchFamily="18" charset="0"/>
              </a:rPr>
              <a:t>Problem Statement</a:t>
            </a:r>
          </a:p>
        </p:txBody>
      </p:sp>
      <p:sp>
        <p:nvSpPr>
          <p:cNvPr id="14" name="TextBox 13"/>
          <p:cNvSpPr txBox="1"/>
          <p:nvPr/>
        </p:nvSpPr>
        <p:spPr>
          <a:xfrm>
            <a:off x="1290083" y="1325414"/>
            <a:ext cx="6655982" cy="2445798"/>
          </a:xfrm>
          <a:prstGeom prst="rect">
            <a:avLst/>
          </a:prstGeom>
          <a:noFill/>
        </p:spPr>
        <p:txBody>
          <a:bodyPr wrap="square" rtlCol="0">
            <a:spAutoFit/>
          </a:bodyPr>
          <a:lstStyle/>
          <a:p>
            <a:pPr algn="just">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he resources and services are not provided for free. Cloud computing has attracted more and more attention for its flexibility and economic benefits. To maintain the supply-demand relationship among different participants in cloud computing environment, the exchange of value is the inner drive. From the perspective of cloud service provider, its primary concern is to earn the profit, which can be obtained by finishing the tasks published from customers</a:t>
            </a:r>
            <a:r>
              <a:rPr lang="en-US" sz="1600" dirty="0">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 the context of scientific workflows in cloud computing, efficient resource scheduling is crucial for optimizing workflow execution within a budget constrain.</a:t>
            </a:r>
            <a:endParaRPr lang="en-US" sz="1600" dirty="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FDE686-0160-D69D-E823-983557E967A5}"/>
              </a:ext>
            </a:extLst>
          </p:cNvPr>
          <p:cNvSpPr>
            <a:spLocks noGrp="1"/>
          </p:cNvSpPr>
          <p:nvPr>
            <p:ph type="title"/>
          </p:nvPr>
        </p:nvSpPr>
        <p:spPr/>
        <p:txBody>
          <a:bodyPr/>
          <a:lstStyle/>
          <a:p>
            <a:r>
              <a:rPr lang="en-US" sz="3600" dirty="0">
                <a:latin typeface="Bookman Old Style" panose="02050604050505020204" pitchFamily="18" charset="0"/>
              </a:rPr>
              <a:t>Problem Illustration</a:t>
            </a:r>
            <a:endParaRPr lang="en-IN" sz="3600" dirty="0"/>
          </a:p>
        </p:txBody>
      </p:sp>
      <p:sp>
        <p:nvSpPr>
          <p:cNvPr id="3" name="Text Placeholder 2">
            <a:extLst>
              <a:ext uri="{FF2B5EF4-FFF2-40B4-BE49-F238E27FC236}">
                <a16:creationId xmlns:a16="http://schemas.microsoft.com/office/drawing/2014/main" xmlns="" id="{640FFC93-AA3B-F10D-B15C-0A331DFB7ABA}"/>
              </a:ext>
            </a:extLst>
          </p:cNvPr>
          <p:cNvSpPr>
            <a:spLocks noGrp="1"/>
          </p:cNvSpPr>
          <p:nvPr>
            <p:ph type="body" idx="1"/>
          </p:nvPr>
        </p:nvSpPr>
        <p:spPr>
          <a:xfrm>
            <a:off x="491583" y="960866"/>
            <a:ext cx="5794917" cy="3943348"/>
          </a:xfrm>
        </p:spPr>
        <p:txBody>
          <a:bodyPr/>
          <a:lstStyle/>
          <a:p>
            <a:pPr marL="0" indent="0" algn="just">
              <a:buNone/>
            </a:pPr>
            <a:r>
              <a:rPr lang="en-US" sz="1400" dirty="0">
                <a:latin typeface="Times New Roman" panose="02020603050405020304" pitchFamily="18" charset="0"/>
                <a:cs typeface="Times New Roman" panose="02020603050405020304" pitchFamily="18" charset="0"/>
              </a:rPr>
              <a:t>Practical swarm optimization is a computational technique inspired by the collective behavior of swarms in nature, such as the movement of bird flocks or ant colonies. However, it has limitations when applied to cloud computing scenarios. PSO does not typically incorporate deadlines into its optimization process. This means that it may not be suitable for applications where tasks must be completed within specific time frames. Practical swarm optimization may not always be cost-effective in cloud computing environments. It may not be able to efficiently allocate resources or minimize costs when compared to other optimization techniques. However, the use of multistage servers in practical swarm optimization can lead to traffic congestion in the server queue, which can result in incomplete tasks or delays in processing. Practical swarm optimization does not inherently provide security measures for data stored in the cloud. This means that additional security measures may be required to protect sensitive information from unauthorized access or data breaches.</a:t>
            </a:r>
            <a:endParaRPr lang="en-IN"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D288A90B-EBFF-2A2D-2C46-D33325239138}"/>
              </a:ext>
            </a:extLst>
          </p:cNvPr>
          <p:cNvSpPr>
            <a:spLocks noGrp="1"/>
          </p:cNvSpPr>
          <p:nvPr>
            <p:ph type="dt" idx="10"/>
          </p:nvPr>
        </p:nvSpPr>
        <p:spPr/>
        <p:txBody>
          <a:bodyPr/>
          <a:lstStyle/>
          <a:p>
            <a:endParaRPr lang="en-IN"/>
          </a:p>
        </p:txBody>
      </p:sp>
      <p:sp>
        <p:nvSpPr>
          <p:cNvPr id="5" name="Footer Placeholder 4">
            <a:extLst>
              <a:ext uri="{FF2B5EF4-FFF2-40B4-BE49-F238E27FC236}">
                <a16:creationId xmlns:a16="http://schemas.microsoft.com/office/drawing/2014/main" xmlns="" id="{7C4F420B-2FB0-7D78-453D-CCCB736141DB}"/>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xmlns="" id="{52A93D75-3D56-BA70-9A12-CC2913D26D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7" name="Picture 6">
            <a:extLst>
              <a:ext uri="{FF2B5EF4-FFF2-40B4-BE49-F238E27FC236}">
                <a16:creationId xmlns:a16="http://schemas.microsoft.com/office/drawing/2014/main" xmlns="" id="{AC38F5E1-4E80-5894-BC1E-014ED36EA8BB}"/>
              </a:ext>
            </a:extLst>
          </p:cNvPr>
          <p:cNvPicPr>
            <a:picLocks noChangeAspect="1"/>
          </p:cNvPicPr>
          <p:nvPr/>
        </p:nvPicPr>
        <p:blipFill>
          <a:blip r:embed="rId2"/>
          <a:stretch>
            <a:fillRect/>
          </a:stretch>
        </p:blipFill>
        <p:spPr>
          <a:xfrm>
            <a:off x="6523463" y="1936406"/>
            <a:ext cx="2353769" cy="1630728"/>
          </a:xfrm>
          <a:prstGeom prst="rect">
            <a:avLst/>
          </a:prstGeom>
        </p:spPr>
      </p:pic>
    </p:spTree>
    <p:extLst>
      <p:ext uri="{BB962C8B-B14F-4D97-AF65-F5344CB8AC3E}">
        <p14:creationId xmlns:p14="http://schemas.microsoft.com/office/powerpoint/2010/main" val="2749414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540E64-537D-9E2E-11CF-45F964E9F439}"/>
              </a:ext>
            </a:extLst>
          </p:cNvPr>
          <p:cNvSpPr>
            <a:spLocks noGrp="1"/>
          </p:cNvSpPr>
          <p:nvPr>
            <p:ph type="title"/>
          </p:nvPr>
        </p:nvSpPr>
        <p:spPr/>
        <p:txBody>
          <a:bodyPr/>
          <a:lstStyle/>
          <a:p>
            <a:r>
              <a:rPr lang="en-US" sz="3600" dirty="0">
                <a:latin typeface="Bookman Old Style" panose="02050604050505020204" pitchFamily="18" charset="0"/>
              </a:rPr>
              <a:t>Problem</a:t>
            </a:r>
            <a:r>
              <a:rPr lang="en-US" sz="3200" dirty="0">
                <a:latin typeface="Bookman Old Style" panose="02050604050505020204" pitchFamily="18" charset="0"/>
              </a:rPr>
              <a:t> Illustration</a:t>
            </a:r>
            <a:r>
              <a:rPr lang="en-US" sz="1400" dirty="0">
                <a:latin typeface="Bookman Old Style" panose="02050604050505020204" pitchFamily="18" charset="0"/>
              </a:rPr>
              <a:t/>
            </a:r>
            <a:br>
              <a:rPr lang="en-US" sz="1400" dirty="0">
                <a:latin typeface="Bookman Old Style" panose="02050604050505020204" pitchFamily="18" charset="0"/>
              </a:rPr>
            </a:br>
            <a:endParaRPr lang="en-IN" sz="1400" dirty="0"/>
          </a:p>
        </p:txBody>
      </p:sp>
      <p:sp>
        <p:nvSpPr>
          <p:cNvPr id="4" name="Date Placeholder 3">
            <a:extLst>
              <a:ext uri="{FF2B5EF4-FFF2-40B4-BE49-F238E27FC236}">
                <a16:creationId xmlns:a16="http://schemas.microsoft.com/office/drawing/2014/main" xmlns="" id="{FFEB8B6E-A9D3-0701-64FC-8D4CB17FD58F}"/>
              </a:ext>
            </a:extLst>
          </p:cNvPr>
          <p:cNvSpPr>
            <a:spLocks noGrp="1"/>
          </p:cNvSpPr>
          <p:nvPr>
            <p:ph type="dt" idx="10"/>
          </p:nvPr>
        </p:nvSpPr>
        <p:spPr/>
        <p:txBody>
          <a:bodyPr/>
          <a:lstStyle/>
          <a:p>
            <a:endParaRPr lang="en-IN"/>
          </a:p>
        </p:txBody>
      </p:sp>
      <p:sp>
        <p:nvSpPr>
          <p:cNvPr id="5" name="Footer Placeholder 4">
            <a:extLst>
              <a:ext uri="{FF2B5EF4-FFF2-40B4-BE49-F238E27FC236}">
                <a16:creationId xmlns:a16="http://schemas.microsoft.com/office/drawing/2014/main" xmlns="" id="{31429059-01BC-268E-5F36-57C3B2C9A934}"/>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xmlns="" id="{458D7F3B-BD0A-3190-9C5D-6804BC1979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7" name="table">
            <a:extLst>
              <a:ext uri="{FF2B5EF4-FFF2-40B4-BE49-F238E27FC236}">
                <a16:creationId xmlns:a16="http://schemas.microsoft.com/office/drawing/2014/main" xmlns="" id="{B8D841C9-800E-C495-7C1A-2AA7D58A5B45}"/>
              </a:ext>
            </a:extLst>
          </p:cNvPr>
          <p:cNvPicPr>
            <a:picLocks noChangeAspect="1"/>
          </p:cNvPicPr>
          <p:nvPr/>
        </p:nvPicPr>
        <p:blipFill>
          <a:blip r:embed="rId2"/>
          <a:stretch>
            <a:fillRect/>
          </a:stretch>
        </p:blipFill>
        <p:spPr>
          <a:xfrm>
            <a:off x="493036" y="1574230"/>
            <a:ext cx="5155580" cy="2661212"/>
          </a:xfrm>
          <a:prstGeom prst="rect">
            <a:avLst/>
          </a:prstGeom>
        </p:spPr>
      </p:pic>
      <p:pic>
        <p:nvPicPr>
          <p:cNvPr id="8" name="Picture 7">
            <a:extLst>
              <a:ext uri="{FF2B5EF4-FFF2-40B4-BE49-F238E27FC236}">
                <a16:creationId xmlns:a16="http://schemas.microsoft.com/office/drawing/2014/main" xmlns="" id="{C23AF0B5-9570-38AA-6E85-BD4BDB931C9D}"/>
              </a:ext>
            </a:extLst>
          </p:cNvPr>
          <p:cNvPicPr>
            <a:picLocks noChangeAspect="1"/>
          </p:cNvPicPr>
          <p:nvPr/>
        </p:nvPicPr>
        <p:blipFill>
          <a:blip r:embed="rId3"/>
          <a:stretch>
            <a:fillRect/>
          </a:stretch>
        </p:blipFill>
        <p:spPr>
          <a:xfrm>
            <a:off x="5916246" y="1724721"/>
            <a:ext cx="2770554" cy="2022635"/>
          </a:xfrm>
          <a:prstGeom prst="rect">
            <a:avLst/>
          </a:prstGeom>
        </p:spPr>
      </p:pic>
    </p:spTree>
    <p:extLst>
      <p:ext uri="{BB962C8B-B14F-4D97-AF65-F5344CB8AC3E}">
        <p14:creationId xmlns:p14="http://schemas.microsoft.com/office/powerpoint/2010/main" val="585075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23066" y="241458"/>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xmlns="" id="{047E7386-90D7-C4CE-9E6F-C6475C6EC186}"/>
              </a:ext>
            </a:extLst>
          </p:cNvPr>
          <p:cNvSpPr txBox="1"/>
          <p:nvPr/>
        </p:nvSpPr>
        <p:spPr>
          <a:xfrm>
            <a:off x="654205" y="1388671"/>
            <a:ext cx="7835590" cy="181588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propose a method for Deadline Constraint Cost Minimization (DCCM) in cloud computing, where users select files for cloud storage and specify task deadlines. These tasks are queued with relevant information such as file size and required computation power. A scheduling algorithm then selects the most suitable virtual machine (VM) based on workload, resource availability, and task requirements, aiming to minimize costs while meeting deadlines. The chosen VM dynamically allocates resources to process tasks efficiently. Prior to storage, files undergo AES encryption for data security, with decryption keys securely generated and delivered to authorized users. This approach ensures effective task management, cost optimization, and robust data security in cloud-based storage systems.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83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02048" y="371512"/>
            <a:ext cx="6117431" cy="627321"/>
          </a:xfrm>
        </p:spPr>
        <p:txBody>
          <a:bodyPr/>
          <a:lstStyle/>
          <a:p>
            <a:r>
              <a:rPr lang="en-US" sz="3600" dirty="0">
                <a:latin typeface="Bookman Old Style" panose="02050604050505020204" pitchFamily="18" charset="0"/>
              </a:rPr>
              <a:t>Proposed Method Illustration</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xmlns="" id="{2DB66825-BBF4-F789-8255-7EFD1A4A6F9B}"/>
              </a:ext>
            </a:extLst>
          </p:cNvPr>
          <p:cNvSpPr txBox="1"/>
          <p:nvPr/>
        </p:nvSpPr>
        <p:spPr>
          <a:xfrm>
            <a:off x="457200" y="1605776"/>
            <a:ext cx="7828156" cy="2308324"/>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User Input</a:t>
            </a:r>
            <a:r>
              <a:rPr lang="en-US" sz="1600" dirty="0">
                <a:latin typeface="Times New Roman" panose="02020603050405020304" pitchFamily="18" charset="0"/>
                <a:cs typeface="Times New Roman" panose="02020603050405020304" pitchFamily="18" charset="0"/>
              </a:rPr>
              <a:t>: The user selects a file they want to store in the cloud and specifies a deadline for the task.</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Task Queuing</a:t>
            </a:r>
            <a:r>
              <a:rPr lang="en-US" sz="1600" dirty="0">
                <a:latin typeface="Times New Roman" panose="02020603050405020304" pitchFamily="18" charset="0"/>
                <a:cs typeface="Times New Roman" panose="02020603050405020304" pitchFamily="18" charset="0"/>
              </a:rPr>
              <a:t>: The task enters a queue where it awaits processing. Along with the file, the task includes information such as the deadline, size of the file, and the computation power required for processing.</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VM Selection</a:t>
            </a:r>
            <a:r>
              <a:rPr lang="en-US" sz="1600" dirty="0">
                <a:latin typeface="Times New Roman" panose="02020603050405020304" pitchFamily="18" charset="0"/>
                <a:cs typeface="Times New Roman" panose="02020603050405020304" pitchFamily="18" charset="0"/>
              </a:rPr>
              <a:t>: A scheduling algorithm processes tasks from the queue. To minimize costs and meet the deadline constraint, the algorithm evaluates available virtual machines (VMs) based on factors like their current workload, available resources, and compatibility with the task's requirements. The algorithm selects the most suitable VM for the task.</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4419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E89BA-DC27-8932-EBFF-377B743D1FD6}"/>
              </a:ext>
            </a:extLst>
          </p:cNvPr>
          <p:cNvSpPr>
            <a:spLocks noGrp="1"/>
          </p:cNvSpPr>
          <p:nvPr>
            <p:ph type="title"/>
          </p:nvPr>
        </p:nvSpPr>
        <p:spPr>
          <a:xfrm>
            <a:off x="275240" y="460034"/>
            <a:ext cx="8229600" cy="857400"/>
          </a:xfrm>
        </p:spPr>
        <p:txBody>
          <a:bodyPr/>
          <a:lstStyle/>
          <a:p>
            <a:r>
              <a:rPr lang="en-US" sz="3600" dirty="0">
                <a:latin typeface="Bookman Old Style" panose="02050604050505020204" pitchFamily="18" charset="0"/>
              </a:rPr>
              <a:t>Proposed Method Illustration</a:t>
            </a:r>
            <a:endParaRPr lang="en-IN" sz="3600" dirty="0"/>
          </a:p>
        </p:txBody>
      </p:sp>
      <p:sp>
        <p:nvSpPr>
          <p:cNvPr id="3" name="Text Placeholder 2">
            <a:extLst>
              <a:ext uri="{FF2B5EF4-FFF2-40B4-BE49-F238E27FC236}">
                <a16:creationId xmlns:a16="http://schemas.microsoft.com/office/drawing/2014/main" xmlns="" id="{1F67C315-B465-308F-87CA-7697D3400780}"/>
              </a:ext>
            </a:extLst>
          </p:cNvPr>
          <p:cNvSpPr>
            <a:spLocks noGrp="1"/>
          </p:cNvSpPr>
          <p:nvPr>
            <p:ph type="body" idx="1"/>
          </p:nvPr>
        </p:nvSpPr>
        <p:spPr/>
        <p:txBody>
          <a:bodyPr/>
          <a:lstStyle/>
          <a:p>
            <a:pPr marL="0" indent="0">
              <a:buNone/>
            </a:pPr>
            <a:r>
              <a:rPr lang="en-IN" sz="1400" dirty="0">
                <a:latin typeface="Times New Roman" panose="02020603050405020304" pitchFamily="18" charset="0"/>
                <a:cs typeface="Times New Roman" panose="02020603050405020304" pitchFamily="18" charset="0"/>
              </a:rPr>
              <a:t> </a:t>
            </a:r>
          </a:p>
        </p:txBody>
      </p:sp>
      <p:sp>
        <p:nvSpPr>
          <p:cNvPr id="4" name="Date Placeholder 3">
            <a:extLst>
              <a:ext uri="{FF2B5EF4-FFF2-40B4-BE49-F238E27FC236}">
                <a16:creationId xmlns:a16="http://schemas.microsoft.com/office/drawing/2014/main" xmlns="" id="{DCAAB6F9-766A-13C9-791D-937C1A72EB74}"/>
              </a:ext>
            </a:extLst>
          </p:cNvPr>
          <p:cNvSpPr>
            <a:spLocks noGrp="1"/>
          </p:cNvSpPr>
          <p:nvPr>
            <p:ph type="dt" idx="10"/>
          </p:nvPr>
        </p:nvSpPr>
        <p:spPr/>
        <p:txBody>
          <a:bodyPr/>
          <a:lstStyle/>
          <a:p>
            <a:endParaRPr lang="en-IN"/>
          </a:p>
        </p:txBody>
      </p:sp>
      <p:sp>
        <p:nvSpPr>
          <p:cNvPr id="5" name="Footer Placeholder 4">
            <a:extLst>
              <a:ext uri="{FF2B5EF4-FFF2-40B4-BE49-F238E27FC236}">
                <a16:creationId xmlns:a16="http://schemas.microsoft.com/office/drawing/2014/main" xmlns="" id="{0875003D-C76A-C4E0-40F9-9AF6F7DF917B}"/>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xmlns="" id="{C8BB1927-F83B-733D-AD9C-DBF554E0A0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7" name="Picture 6">
            <a:extLst>
              <a:ext uri="{FF2B5EF4-FFF2-40B4-BE49-F238E27FC236}">
                <a16:creationId xmlns:a16="http://schemas.microsoft.com/office/drawing/2014/main" xmlns="" id="{8E164A8B-C563-C1D4-BA9D-110E69E171B1}"/>
              </a:ext>
            </a:extLst>
          </p:cNvPr>
          <p:cNvPicPr>
            <a:picLocks noChangeAspect="1"/>
          </p:cNvPicPr>
          <p:nvPr/>
        </p:nvPicPr>
        <p:blipFill>
          <a:blip r:embed="rId2"/>
          <a:stretch>
            <a:fillRect/>
          </a:stretch>
        </p:blipFill>
        <p:spPr>
          <a:xfrm>
            <a:off x="704479" y="1490046"/>
            <a:ext cx="1074047" cy="587369"/>
          </a:xfrm>
          <a:prstGeom prst="rect">
            <a:avLst/>
          </a:prstGeom>
        </p:spPr>
      </p:pic>
      <p:cxnSp>
        <p:nvCxnSpPr>
          <p:cNvPr id="8" name="Straight Arrow Connector 7">
            <a:extLst>
              <a:ext uri="{FF2B5EF4-FFF2-40B4-BE49-F238E27FC236}">
                <a16:creationId xmlns:a16="http://schemas.microsoft.com/office/drawing/2014/main" xmlns="" id="{D3DBA740-C99E-E33D-CB4F-8C0AEE16ACE7}"/>
              </a:ext>
            </a:extLst>
          </p:cNvPr>
          <p:cNvCxnSpPr>
            <a:cxnSpLocks/>
          </p:cNvCxnSpPr>
          <p:nvPr/>
        </p:nvCxnSpPr>
        <p:spPr>
          <a:xfrm>
            <a:off x="1851102" y="1783730"/>
            <a:ext cx="4757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xmlns="" id="{300BCF61-347A-ABCF-2A75-E4FAEEB43970}"/>
              </a:ext>
            </a:extLst>
          </p:cNvPr>
          <p:cNvPicPr>
            <a:picLocks noChangeAspect="1"/>
          </p:cNvPicPr>
          <p:nvPr/>
        </p:nvPicPr>
        <p:blipFill>
          <a:blip r:embed="rId3"/>
          <a:stretch>
            <a:fillRect/>
          </a:stretch>
        </p:blipFill>
        <p:spPr>
          <a:xfrm>
            <a:off x="2409364" y="1433001"/>
            <a:ext cx="2511339" cy="850142"/>
          </a:xfrm>
          <a:prstGeom prst="rect">
            <a:avLst/>
          </a:prstGeom>
        </p:spPr>
      </p:pic>
      <p:pic>
        <p:nvPicPr>
          <p:cNvPr id="10" name="Picture 9">
            <a:extLst>
              <a:ext uri="{FF2B5EF4-FFF2-40B4-BE49-F238E27FC236}">
                <a16:creationId xmlns:a16="http://schemas.microsoft.com/office/drawing/2014/main" xmlns="" id="{96B08B34-5302-09F5-7FCD-AC5BB06203E7}"/>
              </a:ext>
            </a:extLst>
          </p:cNvPr>
          <p:cNvPicPr>
            <a:picLocks noChangeAspect="1"/>
          </p:cNvPicPr>
          <p:nvPr/>
        </p:nvPicPr>
        <p:blipFill>
          <a:blip r:embed="rId4"/>
          <a:stretch>
            <a:fillRect/>
          </a:stretch>
        </p:blipFill>
        <p:spPr>
          <a:xfrm>
            <a:off x="6140322" y="1433001"/>
            <a:ext cx="1326858" cy="850143"/>
          </a:xfrm>
          <a:prstGeom prst="rect">
            <a:avLst/>
          </a:prstGeom>
        </p:spPr>
      </p:pic>
      <p:sp>
        <p:nvSpPr>
          <p:cNvPr id="14" name="TextBox 13">
            <a:extLst>
              <a:ext uri="{FF2B5EF4-FFF2-40B4-BE49-F238E27FC236}">
                <a16:creationId xmlns:a16="http://schemas.microsoft.com/office/drawing/2014/main" xmlns="" id="{D7ED8BF0-9BA1-C84A-D851-8A38CC734441}"/>
              </a:ext>
            </a:extLst>
          </p:cNvPr>
          <p:cNvSpPr txBox="1"/>
          <p:nvPr/>
        </p:nvSpPr>
        <p:spPr>
          <a:xfrm>
            <a:off x="704479" y="2213420"/>
            <a:ext cx="1326858" cy="307777"/>
          </a:xfrm>
          <a:prstGeom prst="rect">
            <a:avLst/>
          </a:prstGeom>
          <a:noFill/>
        </p:spPr>
        <p:txBody>
          <a:bodyPr wrap="square" rtlCol="0">
            <a:spAutoFit/>
          </a:bodyPr>
          <a:lstStyle/>
          <a:p>
            <a:r>
              <a:rPr lang="en-IN" dirty="0"/>
              <a:t>Cloud user</a:t>
            </a:r>
          </a:p>
        </p:txBody>
      </p:sp>
      <p:sp>
        <p:nvSpPr>
          <p:cNvPr id="16" name="TextBox 15">
            <a:extLst>
              <a:ext uri="{FF2B5EF4-FFF2-40B4-BE49-F238E27FC236}">
                <a16:creationId xmlns:a16="http://schemas.microsoft.com/office/drawing/2014/main" xmlns="" id="{C26414C5-5D3F-0A32-7126-F610F0E224C0}"/>
              </a:ext>
            </a:extLst>
          </p:cNvPr>
          <p:cNvSpPr txBox="1"/>
          <p:nvPr/>
        </p:nvSpPr>
        <p:spPr>
          <a:xfrm>
            <a:off x="6293142" y="2337137"/>
            <a:ext cx="1326858" cy="307777"/>
          </a:xfrm>
          <a:prstGeom prst="rect">
            <a:avLst/>
          </a:prstGeom>
          <a:noFill/>
        </p:spPr>
        <p:txBody>
          <a:bodyPr wrap="square" rtlCol="0">
            <a:spAutoFit/>
          </a:bodyPr>
          <a:lstStyle/>
          <a:p>
            <a:r>
              <a:rPr lang="en-IN" dirty="0"/>
              <a:t>Task Queuing</a:t>
            </a:r>
          </a:p>
        </p:txBody>
      </p:sp>
      <p:pic>
        <p:nvPicPr>
          <p:cNvPr id="18" name="Picture 17">
            <a:extLst>
              <a:ext uri="{FF2B5EF4-FFF2-40B4-BE49-F238E27FC236}">
                <a16:creationId xmlns:a16="http://schemas.microsoft.com/office/drawing/2014/main" xmlns="" id="{CDE6C2CF-90D0-7C68-4E5A-367511EB6B73}"/>
              </a:ext>
            </a:extLst>
          </p:cNvPr>
          <p:cNvPicPr>
            <a:picLocks noChangeAspect="1"/>
          </p:cNvPicPr>
          <p:nvPr/>
        </p:nvPicPr>
        <p:blipFill>
          <a:blip r:embed="rId5"/>
          <a:stretch>
            <a:fillRect/>
          </a:stretch>
        </p:blipFill>
        <p:spPr>
          <a:xfrm>
            <a:off x="6427995" y="3083624"/>
            <a:ext cx="2056915" cy="1025350"/>
          </a:xfrm>
          <a:prstGeom prst="rect">
            <a:avLst/>
          </a:prstGeom>
        </p:spPr>
      </p:pic>
      <p:sp>
        <p:nvSpPr>
          <p:cNvPr id="20" name="TextBox 19">
            <a:extLst>
              <a:ext uri="{FF2B5EF4-FFF2-40B4-BE49-F238E27FC236}">
                <a16:creationId xmlns:a16="http://schemas.microsoft.com/office/drawing/2014/main" xmlns="" id="{3912559D-DB86-C8E8-6780-5983728105A1}"/>
              </a:ext>
            </a:extLst>
          </p:cNvPr>
          <p:cNvSpPr txBox="1"/>
          <p:nvPr/>
        </p:nvSpPr>
        <p:spPr>
          <a:xfrm>
            <a:off x="6553200" y="4178352"/>
            <a:ext cx="1574137" cy="307777"/>
          </a:xfrm>
          <a:prstGeom prst="rect">
            <a:avLst/>
          </a:prstGeom>
          <a:noFill/>
        </p:spPr>
        <p:txBody>
          <a:bodyPr wrap="square" rtlCol="0">
            <a:spAutoFit/>
          </a:bodyPr>
          <a:lstStyle/>
          <a:p>
            <a:r>
              <a:rPr lang="en-IN" dirty="0"/>
              <a:t>Virtual machines</a:t>
            </a:r>
          </a:p>
        </p:txBody>
      </p:sp>
      <p:cxnSp>
        <p:nvCxnSpPr>
          <p:cNvPr id="24" name="Straight Arrow Connector 23">
            <a:extLst>
              <a:ext uri="{FF2B5EF4-FFF2-40B4-BE49-F238E27FC236}">
                <a16:creationId xmlns:a16="http://schemas.microsoft.com/office/drawing/2014/main" xmlns="" id="{AD5F154E-31E0-7290-8B2E-95833096598D}"/>
              </a:ext>
            </a:extLst>
          </p:cNvPr>
          <p:cNvCxnSpPr/>
          <p:nvPr/>
        </p:nvCxnSpPr>
        <p:spPr>
          <a:xfrm>
            <a:off x="5029200" y="1783730"/>
            <a:ext cx="11111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xmlns="" id="{2ACF387E-57C3-5AA3-ECD2-D8226A90EC7E}"/>
              </a:ext>
            </a:extLst>
          </p:cNvPr>
          <p:cNvCxnSpPr>
            <a:cxnSpLocks/>
          </p:cNvCxnSpPr>
          <p:nvPr/>
        </p:nvCxnSpPr>
        <p:spPr>
          <a:xfrm>
            <a:off x="7994473" y="1783730"/>
            <a:ext cx="0" cy="12944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xmlns="" id="{454A2DFC-24A6-13FB-98EA-EE4D331E4B6B}"/>
              </a:ext>
            </a:extLst>
          </p:cNvPr>
          <p:cNvCxnSpPr/>
          <p:nvPr/>
        </p:nvCxnSpPr>
        <p:spPr>
          <a:xfrm>
            <a:off x="7467180" y="1783730"/>
            <a:ext cx="539396" cy="0"/>
          </a:xfrm>
          <a:prstGeom prst="line">
            <a:avLst/>
          </a:prstGeom>
        </p:spPr>
        <p:style>
          <a:lnRef idx="1">
            <a:schemeClr val="dk1"/>
          </a:lnRef>
          <a:fillRef idx="0">
            <a:schemeClr val="dk1"/>
          </a:fillRef>
          <a:effectRef idx="0">
            <a:schemeClr val="dk1"/>
          </a:effectRef>
          <a:fontRef idx="minor">
            <a:schemeClr val="tx1"/>
          </a:fontRef>
        </p:style>
      </p:cxnSp>
      <p:pic>
        <p:nvPicPr>
          <p:cNvPr id="31" name="Picture 30">
            <a:extLst>
              <a:ext uri="{FF2B5EF4-FFF2-40B4-BE49-F238E27FC236}">
                <a16:creationId xmlns:a16="http://schemas.microsoft.com/office/drawing/2014/main" xmlns="" id="{0F1D8D13-ECFC-D856-349F-9EF5B3CCC7BB}"/>
              </a:ext>
            </a:extLst>
          </p:cNvPr>
          <p:cNvPicPr>
            <a:picLocks noChangeAspect="1"/>
          </p:cNvPicPr>
          <p:nvPr/>
        </p:nvPicPr>
        <p:blipFill>
          <a:blip r:embed="rId6"/>
          <a:stretch>
            <a:fillRect/>
          </a:stretch>
        </p:blipFill>
        <p:spPr>
          <a:xfrm>
            <a:off x="5034869" y="3310172"/>
            <a:ext cx="984931" cy="798802"/>
          </a:xfrm>
          <a:prstGeom prst="rect">
            <a:avLst/>
          </a:prstGeom>
        </p:spPr>
      </p:pic>
      <p:pic>
        <p:nvPicPr>
          <p:cNvPr id="33" name="Picture 32">
            <a:extLst>
              <a:ext uri="{FF2B5EF4-FFF2-40B4-BE49-F238E27FC236}">
                <a16:creationId xmlns:a16="http://schemas.microsoft.com/office/drawing/2014/main" xmlns="" id="{C26B484C-CA5E-DBBE-02FB-CAA5A84A3A7E}"/>
              </a:ext>
            </a:extLst>
          </p:cNvPr>
          <p:cNvPicPr>
            <a:picLocks noChangeAspect="1"/>
          </p:cNvPicPr>
          <p:nvPr/>
        </p:nvPicPr>
        <p:blipFill>
          <a:blip r:embed="rId7"/>
          <a:stretch>
            <a:fillRect/>
          </a:stretch>
        </p:blipFill>
        <p:spPr>
          <a:xfrm>
            <a:off x="3534160" y="3335842"/>
            <a:ext cx="1149944" cy="685200"/>
          </a:xfrm>
          <a:prstGeom prst="rect">
            <a:avLst/>
          </a:prstGeom>
        </p:spPr>
      </p:pic>
      <p:pic>
        <p:nvPicPr>
          <p:cNvPr id="35" name="Picture 34">
            <a:extLst>
              <a:ext uri="{FF2B5EF4-FFF2-40B4-BE49-F238E27FC236}">
                <a16:creationId xmlns:a16="http://schemas.microsoft.com/office/drawing/2014/main" xmlns="" id="{0C377595-44FB-065F-24AF-8FCDA099FFEF}"/>
              </a:ext>
            </a:extLst>
          </p:cNvPr>
          <p:cNvPicPr>
            <a:picLocks noChangeAspect="1"/>
          </p:cNvPicPr>
          <p:nvPr/>
        </p:nvPicPr>
        <p:blipFill>
          <a:blip r:embed="rId8"/>
          <a:stretch>
            <a:fillRect/>
          </a:stretch>
        </p:blipFill>
        <p:spPr>
          <a:xfrm>
            <a:off x="2049922" y="3346003"/>
            <a:ext cx="1020511" cy="685200"/>
          </a:xfrm>
          <a:prstGeom prst="rect">
            <a:avLst/>
          </a:prstGeom>
        </p:spPr>
      </p:pic>
      <p:pic>
        <p:nvPicPr>
          <p:cNvPr id="37" name="Picture 36">
            <a:extLst>
              <a:ext uri="{FF2B5EF4-FFF2-40B4-BE49-F238E27FC236}">
                <a16:creationId xmlns:a16="http://schemas.microsoft.com/office/drawing/2014/main" xmlns="" id="{0011118E-07E9-C319-3E49-EE771ADADCE4}"/>
              </a:ext>
            </a:extLst>
          </p:cNvPr>
          <p:cNvPicPr>
            <a:picLocks noChangeAspect="1"/>
          </p:cNvPicPr>
          <p:nvPr/>
        </p:nvPicPr>
        <p:blipFill>
          <a:blip r:embed="rId9"/>
          <a:stretch>
            <a:fillRect/>
          </a:stretch>
        </p:blipFill>
        <p:spPr>
          <a:xfrm>
            <a:off x="620099" y="3177907"/>
            <a:ext cx="1020512" cy="1063331"/>
          </a:xfrm>
          <a:prstGeom prst="rect">
            <a:avLst/>
          </a:prstGeom>
        </p:spPr>
      </p:pic>
      <p:sp>
        <p:nvSpPr>
          <p:cNvPr id="38" name="TextBox 37">
            <a:extLst>
              <a:ext uri="{FF2B5EF4-FFF2-40B4-BE49-F238E27FC236}">
                <a16:creationId xmlns:a16="http://schemas.microsoft.com/office/drawing/2014/main" xmlns="" id="{76C197DE-1172-E674-D536-F82C4996F693}"/>
              </a:ext>
            </a:extLst>
          </p:cNvPr>
          <p:cNvSpPr txBox="1"/>
          <p:nvPr/>
        </p:nvSpPr>
        <p:spPr>
          <a:xfrm>
            <a:off x="3769704" y="4108974"/>
            <a:ext cx="914400" cy="307777"/>
          </a:xfrm>
          <a:prstGeom prst="rect">
            <a:avLst/>
          </a:prstGeom>
          <a:noFill/>
        </p:spPr>
        <p:txBody>
          <a:bodyPr wrap="square" rtlCol="0">
            <a:spAutoFit/>
          </a:bodyPr>
          <a:lstStyle/>
          <a:p>
            <a:r>
              <a:rPr lang="en-IN" dirty="0"/>
              <a:t>Cloud </a:t>
            </a:r>
          </a:p>
        </p:txBody>
      </p:sp>
      <p:cxnSp>
        <p:nvCxnSpPr>
          <p:cNvPr id="40" name="Straight Arrow Connector 39">
            <a:extLst>
              <a:ext uri="{FF2B5EF4-FFF2-40B4-BE49-F238E27FC236}">
                <a16:creationId xmlns:a16="http://schemas.microsoft.com/office/drawing/2014/main" xmlns="" id="{DDDDEDB8-8C7F-B177-25E6-E199F1FFE6FD}"/>
              </a:ext>
            </a:extLst>
          </p:cNvPr>
          <p:cNvCxnSpPr>
            <a:cxnSpLocks/>
          </p:cNvCxnSpPr>
          <p:nvPr/>
        </p:nvCxnSpPr>
        <p:spPr>
          <a:xfrm flipH="1">
            <a:off x="6073414" y="3596299"/>
            <a:ext cx="2876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xmlns="" id="{5EEE0F5C-32AE-D755-5287-4F470468C654}"/>
              </a:ext>
            </a:extLst>
          </p:cNvPr>
          <p:cNvCxnSpPr>
            <a:cxnSpLocks/>
          </p:cNvCxnSpPr>
          <p:nvPr/>
        </p:nvCxnSpPr>
        <p:spPr>
          <a:xfrm flipH="1">
            <a:off x="4759619" y="3699088"/>
            <a:ext cx="2695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xmlns="" id="{1CDD5A87-6AEF-1579-F107-60AFD17BCD0E}"/>
              </a:ext>
            </a:extLst>
          </p:cNvPr>
          <p:cNvCxnSpPr>
            <a:stCxn id="33" idx="1"/>
            <a:endCxn id="35" idx="3"/>
          </p:cNvCxnSpPr>
          <p:nvPr/>
        </p:nvCxnSpPr>
        <p:spPr>
          <a:xfrm flipH="1">
            <a:off x="3070433" y="3678442"/>
            <a:ext cx="463727" cy="10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xmlns="" id="{825C9F81-0CB5-4222-3050-14E1A216F5B8}"/>
              </a:ext>
            </a:extLst>
          </p:cNvPr>
          <p:cNvCxnSpPr>
            <a:cxnSpLocks/>
            <a:stCxn id="35" idx="1"/>
          </p:cNvCxnSpPr>
          <p:nvPr/>
        </p:nvCxnSpPr>
        <p:spPr>
          <a:xfrm flipH="1">
            <a:off x="1675181" y="3688603"/>
            <a:ext cx="374741" cy="209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xmlns="" id="{D0856ACD-9EEE-5999-351D-8FBEDE5284E9}"/>
              </a:ext>
            </a:extLst>
          </p:cNvPr>
          <p:cNvSpPr txBox="1"/>
          <p:nvPr/>
        </p:nvSpPr>
        <p:spPr>
          <a:xfrm>
            <a:off x="563049" y="4262862"/>
            <a:ext cx="1237779" cy="523220"/>
          </a:xfrm>
          <a:prstGeom prst="rect">
            <a:avLst/>
          </a:prstGeom>
          <a:noFill/>
        </p:spPr>
        <p:txBody>
          <a:bodyPr wrap="square" rtlCol="0">
            <a:spAutoFit/>
          </a:bodyPr>
          <a:lstStyle/>
          <a:p>
            <a:r>
              <a:rPr lang="en-IN" dirty="0"/>
              <a:t>File Download</a:t>
            </a:r>
          </a:p>
        </p:txBody>
      </p:sp>
    </p:spTree>
    <p:extLst>
      <p:ext uri="{BB962C8B-B14F-4D97-AF65-F5344CB8AC3E}">
        <p14:creationId xmlns:p14="http://schemas.microsoft.com/office/powerpoint/2010/main" val="3606863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FEA545-45BB-CE2E-7FE2-A066A0882366}"/>
              </a:ext>
            </a:extLst>
          </p:cNvPr>
          <p:cNvSpPr>
            <a:spLocks noGrp="1"/>
          </p:cNvSpPr>
          <p:nvPr>
            <p:ph type="title"/>
          </p:nvPr>
        </p:nvSpPr>
        <p:spPr>
          <a:xfrm>
            <a:off x="-395555" y="347802"/>
            <a:ext cx="8229600" cy="857400"/>
          </a:xfrm>
        </p:spPr>
        <p:txBody>
          <a:bodyPr/>
          <a:lstStyle/>
          <a:p>
            <a:r>
              <a:rPr lang="en-US" sz="3600" dirty="0">
                <a:latin typeface="Bookman Old Style" panose="02050604050505020204" pitchFamily="18" charset="0"/>
              </a:rPr>
              <a:t>Proposed </a:t>
            </a:r>
            <a:r>
              <a:rPr lang="en-US" sz="3600" dirty="0" smtClean="0">
                <a:latin typeface="Bookman Old Style" panose="02050604050505020204" pitchFamily="18" charset="0"/>
              </a:rPr>
              <a:t>Method</a:t>
            </a:r>
            <a:br>
              <a:rPr lang="en-US" sz="3600" dirty="0" smtClean="0">
                <a:latin typeface="Bookman Old Style" panose="02050604050505020204" pitchFamily="18" charset="0"/>
              </a:rPr>
            </a:br>
            <a:r>
              <a:rPr lang="en-US" sz="3600" dirty="0" smtClean="0">
                <a:latin typeface="Bookman Old Style" panose="02050604050505020204" pitchFamily="18" charset="0"/>
              </a:rPr>
              <a:t> </a:t>
            </a:r>
            <a:r>
              <a:rPr lang="en-US" sz="3600" dirty="0">
                <a:latin typeface="Bookman Old Style" panose="02050604050505020204" pitchFamily="18" charset="0"/>
              </a:rPr>
              <a:t>Illustration</a:t>
            </a:r>
            <a:endParaRPr lang="en-IN" sz="3600" dirty="0"/>
          </a:p>
        </p:txBody>
      </p:sp>
      <p:sp>
        <p:nvSpPr>
          <p:cNvPr id="4" name="Date Placeholder 3">
            <a:extLst>
              <a:ext uri="{FF2B5EF4-FFF2-40B4-BE49-F238E27FC236}">
                <a16:creationId xmlns:a16="http://schemas.microsoft.com/office/drawing/2014/main" xmlns="" id="{6E53B89B-E997-F89B-48AF-7E5AD4E8DAD6}"/>
              </a:ext>
            </a:extLst>
          </p:cNvPr>
          <p:cNvSpPr>
            <a:spLocks noGrp="1"/>
          </p:cNvSpPr>
          <p:nvPr>
            <p:ph type="dt" idx="10"/>
          </p:nvPr>
        </p:nvSpPr>
        <p:spPr/>
        <p:txBody>
          <a:bodyPr/>
          <a:lstStyle/>
          <a:p>
            <a:endParaRPr lang="en-IN" dirty="0"/>
          </a:p>
        </p:txBody>
      </p:sp>
      <p:sp>
        <p:nvSpPr>
          <p:cNvPr id="5" name="Footer Placeholder 4">
            <a:extLst>
              <a:ext uri="{FF2B5EF4-FFF2-40B4-BE49-F238E27FC236}">
                <a16:creationId xmlns:a16="http://schemas.microsoft.com/office/drawing/2014/main" xmlns="" id="{54056B27-71F0-E0D1-2DB9-BF25112FFE7E}"/>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xmlns="" id="{7A0BBB6A-524D-917E-8B88-F320B429AD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7" name="TextBox 6">
            <a:extLst>
              <a:ext uri="{FF2B5EF4-FFF2-40B4-BE49-F238E27FC236}">
                <a16:creationId xmlns:a16="http://schemas.microsoft.com/office/drawing/2014/main" xmlns="" id="{3E6D925A-7C3F-48EA-4456-5B1DD746A1E8}"/>
              </a:ext>
            </a:extLst>
          </p:cNvPr>
          <p:cNvSpPr txBox="1"/>
          <p:nvPr/>
        </p:nvSpPr>
        <p:spPr>
          <a:xfrm>
            <a:off x="626556" y="1530929"/>
            <a:ext cx="7984273" cy="2893100"/>
          </a:xfrm>
          <a:prstGeom prst="rect">
            <a:avLst/>
          </a:prstGeom>
          <a:noFill/>
        </p:spPr>
        <p:txBody>
          <a:bodyPr wrap="square" rtlCol="0">
            <a:spAutoFit/>
          </a:bodyPr>
          <a:lstStyle/>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Cost Reduction</a:t>
            </a:r>
            <a:r>
              <a:rPr lang="en-US" sz="1400" dirty="0">
                <a:latin typeface="Times New Roman" panose="02020603050405020304" pitchFamily="18" charset="0"/>
                <a:cs typeface="Times New Roman" panose="02020603050405020304" pitchFamily="18" charset="0"/>
              </a:rPr>
              <a:t>: The chosen VM helps reduce costs by efficiently utilizing resources. It dynamically allocates CPU, memory, and storage resources as needed to process the task within the specified deadline. Additionally, the algorithm may consider factors like pricing models of cloud providers and resource usage optimization techniques to further minimize costs.</a:t>
            </a: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Security Measures</a:t>
            </a:r>
            <a:r>
              <a:rPr lang="en-US" sz="1400" dirty="0">
                <a:latin typeface="Times New Roman" panose="02020603050405020304" pitchFamily="18" charset="0"/>
                <a:cs typeface="Times New Roman" panose="02020603050405020304" pitchFamily="18" charset="0"/>
              </a:rPr>
              <a:t>: Before storing the file in the cloud, it undergoes AES encryption to ensure data security. AES (Advanced Encryption Standard) is a widely used encryption algorithm known for its strength and efficiency. The file is encrypted using a secret key, which ensures that even if unauthorized parties gain access to the stored data, they cannot decipher it without the key.</a:t>
            </a: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Key Generation and Delivery</a:t>
            </a:r>
            <a:r>
              <a:rPr lang="en-US" sz="1400" dirty="0">
                <a:latin typeface="Times New Roman" panose="02020603050405020304" pitchFamily="18" charset="0"/>
                <a:cs typeface="Times New Roman" panose="02020603050405020304" pitchFamily="18" charset="0"/>
              </a:rPr>
              <a:t>: After encryption, a unique decryption key is generated. This key is necessary to decrypt the content of the file. The key is securely stored and sent to the user via email or another secure communication channel. This ensures that only authorized users with access to the decryption key can retrieve and decrypt the stored file.</a:t>
            </a:r>
            <a:endParaRPr lang="en-IN" sz="1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62933628"/>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3686</TotalTime>
  <Words>1364</Words>
  <Application>Microsoft Office PowerPoint</Application>
  <PresentationFormat>On-screen Show (16:9)</PresentationFormat>
  <Paragraphs>162</Paragraphs>
  <Slides>19</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Bookman Old Style</vt:lpstr>
      <vt:lpstr>Noto Sans Symbols</vt:lpstr>
      <vt:lpstr>Times New Roman</vt:lpstr>
      <vt:lpstr>Arial</vt:lpstr>
      <vt:lpstr>Trebuchet MS</vt:lpstr>
      <vt:lpstr>1_Office Theme</vt:lpstr>
      <vt:lpstr>Cost Minimization in cloud computing with Deadline constraint</vt:lpstr>
      <vt:lpstr>Introduction</vt:lpstr>
      <vt:lpstr>Problem Statement</vt:lpstr>
      <vt:lpstr>Problem Illustration</vt:lpstr>
      <vt:lpstr>Problem Illustration </vt:lpstr>
      <vt:lpstr>Proposed Method</vt:lpstr>
      <vt:lpstr>Proposed Method Illustration</vt:lpstr>
      <vt:lpstr>Proposed Method Illustration</vt:lpstr>
      <vt:lpstr>Proposed Method  Illustration</vt:lpstr>
      <vt:lpstr>Experiment Environment </vt:lpstr>
      <vt:lpstr>Experiment Environment </vt:lpstr>
      <vt:lpstr>Experiment Screenshots</vt:lpstr>
      <vt:lpstr>Experiment Screenshots</vt:lpstr>
      <vt:lpstr>Experiment Screenshots</vt:lpstr>
      <vt:lpstr>Experiment Screenshots</vt:lpstr>
      <vt:lpstr>Experiment Results </vt:lpstr>
      <vt:lpstr>Experiment Results </vt:lpstr>
      <vt:lpstr>Finding </vt:lpstr>
      <vt:lpstr>Justification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ADMIN</cp:lastModifiedBy>
  <cp:revision>19</cp:revision>
  <dcterms:modified xsi:type="dcterms:W3CDTF">2024-03-28T09:33:34Z</dcterms:modified>
</cp:coreProperties>
</file>