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4F"/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1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Spring Architecture</a:t>
            </a:r>
            <a:endParaRPr lang="en-US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2FA79-0450-421D-AACD-B6448138B6B0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6274-A584-4250-8215-9810248172FC}"/>
              </a:ext>
            </a:extLst>
          </p:cNvPr>
          <p:cNvSpPr txBox="1"/>
          <p:nvPr/>
        </p:nvSpPr>
        <p:spPr>
          <a:xfrm>
            <a:off x="251520" y="536487"/>
            <a:ext cx="864096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The spring framework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 a JAVA platform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that provides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comprehensive infrastructure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support for developing Java Application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The Spring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handle the infrastructure so you be able to focus on your application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This capability applies to the Java SE programming model and to full and partial Java EE.</a:t>
            </a: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773A32C9-E6EF-406C-942E-090F3630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16346"/>
            <a:ext cx="5013176" cy="37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8C84BD-E81B-4074-9C56-33643D151822}"/>
              </a:ext>
            </a:extLst>
          </p:cNvPr>
          <p:cNvSpPr/>
          <p:nvPr/>
        </p:nvSpPr>
        <p:spPr>
          <a:xfrm>
            <a:off x="107504" y="3723878"/>
            <a:ext cx="4183155" cy="432048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 fundamental part of Spring, </a:t>
            </a:r>
          </a:p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IoC and DI 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CA7AA1-96DD-4896-BEC9-AA4C5F2286A5}"/>
              </a:ext>
            </a:extLst>
          </p:cNvPr>
          <p:cNvSpPr/>
          <p:nvPr/>
        </p:nvSpPr>
        <p:spPr>
          <a:xfrm>
            <a:off x="131542" y="1694624"/>
            <a:ext cx="4183155" cy="1237165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 fundamental part of Spring, </a:t>
            </a:r>
          </a:p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IoC and DI features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D3805-3A94-449C-9F44-93A3840CCF63}"/>
              </a:ext>
            </a:extLst>
          </p:cNvPr>
          <p:cNvSpPr/>
          <p:nvPr/>
        </p:nvSpPr>
        <p:spPr>
          <a:xfrm>
            <a:off x="110510" y="2965200"/>
            <a:ext cx="5325586" cy="52962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 fundamental part of Spring, </a:t>
            </a:r>
          </a:p>
          <a:p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IoC and DI features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514485-1644-4C9C-9DC6-14DC149FEC77}"/>
              </a:ext>
            </a:extLst>
          </p:cNvPr>
          <p:cNvSpPr/>
          <p:nvPr/>
        </p:nvSpPr>
        <p:spPr>
          <a:xfrm>
            <a:off x="4414292" y="1694623"/>
            <a:ext cx="4598166" cy="1237165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the fundamental part of Spring, </a:t>
            </a:r>
          </a:p>
          <a:p>
            <a:pPr algn="r"/>
            <a:r>
              <a:rPr lang="en-US"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IoC and DI features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44273-DA3C-49AA-A0C2-05B32028191B}"/>
              </a:ext>
            </a:extLst>
          </p:cNvPr>
          <p:cNvSpPr/>
          <p:nvPr/>
        </p:nvSpPr>
        <p:spPr>
          <a:xfrm>
            <a:off x="4414293" y="3723878"/>
            <a:ext cx="877787" cy="1201005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F1D32B-1868-4886-A12F-135BF55646BD}"/>
              </a:ext>
            </a:extLst>
          </p:cNvPr>
          <p:cNvSpPr/>
          <p:nvPr/>
        </p:nvSpPr>
        <p:spPr>
          <a:xfrm>
            <a:off x="5453811" y="3723877"/>
            <a:ext cx="3582685" cy="43204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DF5C3-CB66-436D-BA65-98006C565466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Core Container: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C033-D243-44AD-803D-804779FA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21" y="523296"/>
            <a:ext cx="4047366" cy="757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E25DB-A598-4886-B014-F4949A958293}"/>
              </a:ext>
            </a:extLst>
          </p:cNvPr>
          <p:cNvSpPr txBox="1"/>
          <p:nvPr/>
        </p:nvSpPr>
        <p:spPr>
          <a:xfrm>
            <a:off x="7092280" y="6152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/>
              <a:t>Spring Expression Language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68CA-EC68-45E2-A4F3-8A617023992E}"/>
              </a:ext>
            </a:extLst>
          </p:cNvPr>
          <p:cNvCxnSpPr>
            <a:endCxn id="9" idx="1"/>
          </p:cNvCxnSpPr>
          <p:nvPr/>
        </p:nvCxnSpPr>
        <p:spPr>
          <a:xfrm>
            <a:off x="6804248" y="184636"/>
            <a:ext cx="288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31DE904-93B5-41E3-B175-7BAFC147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80568"/>
              </p:ext>
            </p:extLst>
          </p:nvPr>
        </p:nvGraphicFramePr>
        <p:xfrm>
          <a:off x="215516" y="1347614"/>
          <a:ext cx="8712968" cy="143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290571227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165204464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405764693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590702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Expression Language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59984"/>
                  </a:ext>
                </a:extLst>
              </a:tr>
              <a:tr h="1195277">
                <a:tc gridSpan="2"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the fundamental part of Spring, include IoC and DI features.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Tx/>
                        <a:buChar char="-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Builds on the solid base provided by the Core and Beans modules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198260"/>
      </p:ext>
    </p:extLst>
  </p:cSld>
  <p:clrMapOvr>
    <a:masterClrMapping/>
  </p:clrMapOvr>
</p:sld>
</file>

<file path=ppt/theme/theme1.xml><?xml version="1.0" encoding="utf-8"?>
<a:theme xmlns:a="http://schemas.openxmlformats.org/drawingml/2006/main" name="Storeage Engine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12856</TotalTime>
  <Words>136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굴림</vt:lpstr>
      <vt:lpstr>LG스마트체2.0 SemiBold</vt:lpstr>
      <vt:lpstr>맑은 고딕</vt:lpstr>
      <vt:lpstr>Arial</vt:lpstr>
      <vt:lpstr>Calibri</vt:lpstr>
      <vt:lpstr>Wingdings</vt:lpstr>
      <vt:lpstr>Storeage Engine Layer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613</cp:revision>
  <cp:lastPrinted>2019-09-19T01:55:07Z</cp:lastPrinted>
  <dcterms:created xsi:type="dcterms:W3CDTF">2019-09-09T06:27:34Z</dcterms:created>
  <dcterms:modified xsi:type="dcterms:W3CDTF">2022-03-24T03:28:05Z</dcterms:modified>
</cp:coreProperties>
</file>