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21A1-AEC5-4F90-9CDA-745DD02536C4}" type="datetimeFigureOut">
              <a:rPr lang="en-US" smtClean="0"/>
              <a:t>17/04/2022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2701-6D72-4A5F-A384-AC719521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8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21A1-AEC5-4F90-9CDA-745DD02536C4}" type="datetimeFigureOut">
              <a:rPr lang="en-US" smtClean="0"/>
              <a:t>17/04/2022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2701-6D72-4A5F-A384-AC719521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0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21A1-AEC5-4F90-9CDA-745DD02536C4}" type="datetimeFigureOut">
              <a:rPr lang="en-US" smtClean="0"/>
              <a:t>17/04/2022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2701-6D72-4A5F-A384-AC719521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4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21A1-AEC5-4F90-9CDA-745DD02536C4}" type="datetimeFigureOut">
              <a:rPr lang="en-US" smtClean="0"/>
              <a:t>17/04/2022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2701-6D72-4A5F-A384-AC719521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4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21A1-AEC5-4F90-9CDA-745DD02536C4}" type="datetimeFigureOut">
              <a:rPr lang="en-US" smtClean="0"/>
              <a:t>17/04/2022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2701-6D72-4A5F-A384-AC719521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2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21A1-AEC5-4F90-9CDA-745DD02536C4}" type="datetimeFigureOut">
              <a:rPr lang="en-US" smtClean="0"/>
              <a:t>17/04/2022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2701-6D72-4A5F-A384-AC719521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7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21A1-AEC5-4F90-9CDA-745DD02536C4}" type="datetimeFigureOut">
              <a:rPr lang="en-US" smtClean="0"/>
              <a:t>17/04/2022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2701-6D72-4A5F-A384-AC719521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7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21A1-AEC5-4F90-9CDA-745DD02536C4}" type="datetimeFigureOut">
              <a:rPr lang="en-US" smtClean="0"/>
              <a:t>17/04/2022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2701-6D72-4A5F-A384-AC719521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7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21A1-AEC5-4F90-9CDA-745DD02536C4}" type="datetimeFigureOut">
              <a:rPr lang="en-US" smtClean="0"/>
              <a:t>17/04/2022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2701-6D72-4A5F-A384-AC719521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0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21A1-AEC5-4F90-9CDA-745DD02536C4}" type="datetimeFigureOut">
              <a:rPr lang="en-US" smtClean="0"/>
              <a:t>17/04/2022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2701-6D72-4A5F-A384-AC719521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6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21A1-AEC5-4F90-9CDA-745DD02536C4}" type="datetimeFigureOut">
              <a:rPr lang="en-US" smtClean="0"/>
              <a:t>17/04/2022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42701-6D72-4A5F-A384-AC719521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0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21A1-AEC5-4F90-9CDA-745DD02536C4}" type="datetimeFigureOut">
              <a:rPr lang="en-US" smtClean="0"/>
              <a:t>17/04/2022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42701-6D72-4A5F-A384-AC719521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3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 User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929" y="2245280"/>
            <a:ext cx="7706801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1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in User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181" y="2029526"/>
            <a:ext cx="7640116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77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cannot add a new Role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965" y="2230459"/>
            <a:ext cx="7697274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0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713" y="1705778"/>
            <a:ext cx="7716327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2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Sign up User</vt:lpstr>
      <vt:lpstr>Sign in User</vt:lpstr>
      <vt:lpstr>User cannot add a new Role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up User</dc:title>
  <dc:creator>Windows User</dc:creator>
  <cp:lastModifiedBy>Windows User</cp:lastModifiedBy>
  <cp:revision>2</cp:revision>
  <dcterms:created xsi:type="dcterms:W3CDTF">2022-04-17T09:22:31Z</dcterms:created>
  <dcterms:modified xsi:type="dcterms:W3CDTF">2022-04-17T09:53:32Z</dcterms:modified>
</cp:coreProperties>
</file>