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A8FulrMxnCF6o5XrxYWsg7Ll7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3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42288" y="850392"/>
            <a:ext cx="9144000" cy="47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Java Basic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Java variables and literals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Java Datatypes and Operator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Input &amp; Output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Java expression, block and Comment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Keyword in Java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Java if…else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Switch statement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body" idx="1"/>
          </p:nvPr>
        </p:nvSpPr>
        <p:spPr>
          <a:xfrm>
            <a:off x="838200" y="557784"/>
            <a:ext cx="10515600" cy="561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For – each loop: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used to traverse array or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in java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Example:</a:t>
            </a:r>
            <a:endParaRPr dirty="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9885" y="1079377"/>
            <a:ext cx="5514619" cy="509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786384" y="521208"/>
            <a:ext cx="10549128" cy="574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*Java While loop: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Syntax:</a:t>
            </a:r>
            <a:endParaRPr/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4640" y="2186360"/>
            <a:ext cx="4992623" cy="393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2575" y="974488"/>
            <a:ext cx="5285232" cy="88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737616" y="585216"/>
            <a:ext cx="10515600" cy="561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*Java Do - While loop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Syntax: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1297" y="2496311"/>
            <a:ext cx="4463224" cy="376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7792" y="1134732"/>
            <a:ext cx="5193791" cy="1095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838200" y="457200"/>
            <a:ext cx="10515600" cy="571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Loop in Java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0772" y="965915"/>
            <a:ext cx="763140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838200" y="457200"/>
            <a:ext cx="10515600" cy="571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Loop in Java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 Java loop for: it used to repeat a part of the program many times. The loop for is often used in cases where the number of iterations is fixed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Java For –Each Loop: A loop is used to traverse an array or a </a:t>
            </a:r>
            <a:r>
              <a:rPr lang="en-US" sz="24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its moves from the first word to the last element of the array or set in turn.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Java While Loop: Its used to execute a program repeatedly, while a condition is still true. While loop is usually used when the number of iterations is not predetermined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	- Java do – While Loop: Its used to execute a program segment multiple times. The characteristic of do – while is that a block of code is always executed at least once.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90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u="sng" dirty="0">
                <a:latin typeface="Times New Roman"/>
                <a:ea typeface="Times New Roman"/>
                <a:cs typeface="Times New Roman"/>
                <a:sym typeface="Times New Roman"/>
              </a:rPr>
              <a:t>9. Array:</a:t>
            </a:r>
            <a:br>
              <a:rPr lang="en-US" sz="2400" b="1" u="sng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Java array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 is an object which contains elements of a similar data type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-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Code Optimization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It makes the code optimized, we can retrieve or sort the data efficiently.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-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Random access: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We can get any data located at an index position.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Size Limit: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We can store only the fixed size of elements in the array. It doesn't grow its size at runtime. To solve this problem, </a:t>
            </a:r>
            <a:r>
              <a:rPr lang="en-US" sz="20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collection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framework is used in Java which grows automatically.</a:t>
            </a:r>
            <a:endParaRPr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838200" y="512064"/>
            <a:ext cx="10515600" cy="566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Multidimensional Array in Java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Syntax: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570" y="946658"/>
            <a:ext cx="3143838" cy="142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r="18469"/>
          <a:stretch/>
        </p:blipFill>
        <p:spPr>
          <a:xfrm>
            <a:off x="2406570" y="2508517"/>
            <a:ext cx="5707479" cy="374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758952" y="521208"/>
            <a:ext cx="10613136" cy="574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Coppy Array: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Syntax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Example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1505" y="963465"/>
            <a:ext cx="5172797" cy="120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4836" y="2390152"/>
            <a:ext cx="7294964" cy="430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3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1. Java variables and literals</a:t>
            </a:r>
            <a:endParaRPr sz="2800" b="1" u="sng" dirty="0"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0" y="376519"/>
            <a:ext cx="6451600" cy="124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*Java variables: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variable is a container which holds the value while the Java program is executed. A variable is assigned with a data type.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There are three types of variables in java: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local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instance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and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static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Google Shape;91;p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688" y="1623299"/>
            <a:ext cx="5740400" cy="38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6;p3">
            <a:extLst>
              <a:ext uri="{FF2B5EF4-FFF2-40B4-BE49-F238E27FC236}">
                <a16:creationId xmlns:a16="http://schemas.microsoft.com/office/drawing/2014/main" id="{0B7348F8-C24B-4560-BE79-FF213821CA5C}"/>
              </a:ext>
            </a:extLst>
          </p:cNvPr>
          <p:cNvSpPr txBox="1">
            <a:spLocks/>
          </p:cNvSpPr>
          <p:nvPr/>
        </p:nvSpPr>
        <p:spPr>
          <a:xfrm>
            <a:off x="6451600" y="376518"/>
            <a:ext cx="5740400" cy="418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*Literals: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SzPct val="100000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Literals are the data items that have fixed or constant values</a:t>
            </a:r>
          </a:p>
          <a:p>
            <a:pPr marL="228600" indent="-228600">
              <a:buSzPct val="100000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Java allows 6 kinds of literals which are: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- Boolean Literals: gồm 2 giá trị true and false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- Integer: Binary, Decimal, Octal, Hexadecimal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int binary = 0b10010;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int Octal = 027;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int Decimal = 34;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     int heximal = 02xF;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- Floating – point Literals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- Character Literals: char letter = ‘a’;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- String Literals: String str1 = “Phan Hai”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- Null Literals: Null literals are the values that represent null values (null)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111125">
              <a:buSzPct val="100000"/>
              <a:buFont typeface="Arial"/>
              <a:buNone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indent="-111125">
              <a:buSzPct val="100000"/>
              <a:buFont typeface="Arial"/>
              <a:buNone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6" name="Google Shape;97;p3">
            <a:extLst>
              <a:ext uri="{FF2B5EF4-FFF2-40B4-BE49-F238E27FC236}">
                <a16:creationId xmlns:a16="http://schemas.microsoft.com/office/drawing/2014/main" id="{7C7CA760-2F9C-4072-8069-3617EED936B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0370" y="4559300"/>
            <a:ext cx="2845229" cy="213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2. Java Datatypes and Operator</a:t>
            </a:r>
            <a:endParaRPr sz="1600" b="1" u="sng" dirty="0"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0" y="395859"/>
            <a:ext cx="4581525" cy="646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*Datatypes: Data types specify the different sizes and values that can be stored in the variable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" name="Google Shape;104;p4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09651"/>
            <a:ext cx="4837084" cy="2847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9;p5">
            <a:extLst>
              <a:ext uri="{FF2B5EF4-FFF2-40B4-BE49-F238E27FC236}">
                <a16:creationId xmlns:a16="http://schemas.microsoft.com/office/drawing/2014/main" id="{CE43E805-E40B-4B6B-B53C-29E6B20A6277}"/>
              </a:ext>
            </a:extLst>
          </p:cNvPr>
          <p:cNvSpPr txBox="1">
            <a:spLocks/>
          </p:cNvSpPr>
          <p:nvPr/>
        </p:nvSpPr>
        <p:spPr>
          <a:xfrm>
            <a:off x="4733925" y="395860"/>
            <a:ext cx="7458075" cy="646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200"/>
              <a:buFont typeface="Arial"/>
              <a:buNone/>
            </a:pPr>
            <a:r>
              <a:rPr lang="en-US" sz="16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*Operator:  a symbol that is used to perform operations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ts val="2200"/>
              <a:buFont typeface="Arial"/>
              <a:buNone/>
            </a:pP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6" name="Google Shape;110;p5">
            <a:extLst>
              <a:ext uri="{FF2B5EF4-FFF2-40B4-BE49-F238E27FC236}">
                <a16:creationId xmlns:a16="http://schemas.microsoft.com/office/drawing/2014/main" id="{1944B9A8-6F64-46C9-97CF-AF61BA54EB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7084" y="1009651"/>
            <a:ext cx="7354916" cy="563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5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3. Input &amp; Output</a:t>
            </a:r>
            <a:endParaRPr sz="3200" b="1" u="sng"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0" y="490614"/>
            <a:ext cx="11030712" cy="528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14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*Input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Java provides different ways to get input from the user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Import java.util, java.io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Example: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*Output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can simply use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system.out.print():  It prints string inside the quotes.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system.out.println(): similar like print() method. Then the cursor moves to the beginning of the next line.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system.out.printf(): It provides string format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Example: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271" y="1144066"/>
            <a:ext cx="4212529" cy="59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271" y="3670058"/>
            <a:ext cx="6399658" cy="144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A7390A-D629-4909-B26F-E96B33387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271" y="1930947"/>
            <a:ext cx="4212529" cy="3876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4. Java expression, block and Comment</a:t>
            </a:r>
            <a:endParaRPr sz="3200" b="1" u="sng" dirty="0"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0" y="457201"/>
            <a:ext cx="12192000" cy="514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Java expression: A Java expression consists of: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Variables.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Operators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Literals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method calls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Java block: A block is a group of statements (zero or more) that is enclosed in curly braces { 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Comment: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- Single Line Comment: //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- Multi Line Comment: /* */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- Documentation Comment: /** */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5. Keyword in java</a:t>
            </a:r>
            <a:endParaRPr sz="3200" b="1" u="sng" dirty="0"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0" y="447675"/>
            <a:ext cx="12192000" cy="520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Java abstract keyword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declare an abstract class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An abstract class can provide the implementation of the interface. It can have abstract and non-abstract methods.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Java boolean keyword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declare a variable as a boolean type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It can hold True and False values only.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Java break keyword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break the loop or switch statement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It breaks the current flow of the program at specified conditions.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byte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Java byte keyword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declare a variable that can hold 8-bit data values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Java case keyword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with the switch statements to mark blocks of text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Java catch keyword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catch the exceptions generated by try statements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It must be used after the try block only.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Java char keyword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declare a variable that can hold unsigned 16-bit Unicode characters</a:t>
            </a:r>
            <a:endParaRPr dirty="0">
              <a:highlight>
                <a:srgbClr val="FFFF00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Java class keyword </a:t>
            </a:r>
            <a:r>
              <a:rPr lang="en-US" sz="1800" dirty="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used to declare a class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37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6. Java if…else</a:t>
            </a:r>
            <a:endParaRPr sz="3200" b="1" u="sng"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0" y="375539"/>
            <a:ext cx="4681591" cy="539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1400" dirty="0">
                <a:solidFill>
                  <a:srgbClr val="9933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if..then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statement: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37" name="Google Shape;137;p9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51079"/>
            <a:ext cx="4681591" cy="229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2;p10">
            <a:extLst>
              <a:ext uri="{FF2B5EF4-FFF2-40B4-BE49-F238E27FC236}">
                <a16:creationId xmlns:a16="http://schemas.microsoft.com/office/drawing/2014/main" id="{9FFC4153-1547-417F-B3C7-3AFC50C92757}"/>
              </a:ext>
            </a:extLst>
          </p:cNvPr>
          <p:cNvSpPr txBox="1">
            <a:spLocks/>
          </p:cNvSpPr>
          <p:nvPr/>
        </p:nvSpPr>
        <p:spPr>
          <a:xfrm>
            <a:off x="4681591" y="375539"/>
            <a:ext cx="7510409" cy="618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spcBef>
                <a:spcPts val="0"/>
              </a:spcBef>
              <a:buSzPts val="2200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If…else statement: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US" sz="1400" dirty="0">
                <a:solidFill>
                  <a:srgbClr val="9933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if-else if 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ladder Statement: The </a:t>
            </a:r>
            <a:r>
              <a:rPr lang="en-US" sz="1400" dirty="0">
                <a:solidFill>
                  <a:srgbClr val="9933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if-else-if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ladder statement executes one condition from multiple statements.</a:t>
            </a: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indent="-285750">
              <a:buSzPct val="100000"/>
              <a:buFontTx/>
              <a:buChar char="-"/>
            </a:pPr>
            <a:endParaRPr lang="en-US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285750" indent="-285750">
              <a:buSzPct val="100000"/>
              <a:buFontTx/>
              <a:buChar char="-"/>
            </a:pP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Nested if statement: the </a:t>
            </a:r>
            <a:r>
              <a:rPr lang="en-US" sz="1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block within another if block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Here, the inner </a:t>
            </a:r>
            <a:r>
              <a:rPr lang="en-US" sz="1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block 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condition executes only when outer </a:t>
            </a:r>
            <a:r>
              <a:rPr lang="en-US" sz="1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block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condition is true.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43;p10">
            <a:extLst>
              <a:ext uri="{FF2B5EF4-FFF2-40B4-BE49-F238E27FC236}">
                <a16:creationId xmlns:a16="http://schemas.microsoft.com/office/drawing/2014/main" id="{2D320CFF-B0D5-4FC5-A319-C8949E4BE33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0447" y="1161160"/>
            <a:ext cx="7044378" cy="38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0515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7. Switch Statement</a:t>
            </a:r>
            <a:endParaRPr sz="3200" b="1" u="sng" dirty="0"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838200" y="950976"/>
            <a:ext cx="10515600" cy="522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- The Java 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switch statement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 executes one statement from multiple conditions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1278" y="1320607"/>
            <a:ext cx="6087234" cy="5032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8. Loops in Java</a:t>
            </a:r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838200" y="1014984"/>
            <a:ext cx="10515600" cy="516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*Java For loop: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Java for loop is used to iterate a part of the program several times. If the number of iteration is fixed, it is recommended to use for loop.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l="6824" t="5402" r="4413" b="5403"/>
          <a:stretch/>
        </p:blipFill>
        <p:spPr>
          <a:xfrm>
            <a:off x="2971798" y="1828799"/>
            <a:ext cx="6245353" cy="435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992</Words>
  <Application>Microsoft Office PowerPoint</Application>
  <PresentationFormat>Widescreen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Noto Sans Symbols</vt:lpstr>
      <vt:lpstr>Arial</vt:lpstr>
      <vt:lpstr>Calibri</vt:lpstr>
      <vt:lpstr>Times New Roman</vt:lpstr>
      <vt:lpstr>Wingdings</vt:lpstr>
      <vt:lpstr>Office Theme</vt:lpstr>
      <vt:lpstr>PowerPoint Presentation</vt:lpstr>
      <vt:lpstr>1. Java variables and literals</vt:lpstr>
      <vt:lpstr>2. Java Datatypes and Operator</vt:lpstr>
      <vt:lpstr>3. Input &amp; Output</vt:lpstr>
      <vt:lpstr>4. Java expression, block and Comment</vt:lpstr>
      <vt:lpstr>5. Keyword in java</vt:lpstr>
      <vt:lpstr>6. Java if…else</vt:lpstr>
      <vt:lpstr>7. Switch Statement</vt:lpstr>
      <vt:lpstr>8. Loops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Array: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Sherlock (Phan Khắc Diễn)</cp:lastModifiedBy>
  <cp:revision>10</cp:revision>
  <dcterms:created xsi:type="dcterms:W3CDTF">2021-07-06T14:24:37Z</dcterms:created>
  <dcterms:modified xsi:type="dcterms:W3CDTF">2022-02-25T09:53:17Z</dcterms:modified>
</cp:coreProperties>
</file>