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3" r:id="rId4"/>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6858000" cx="12192000"/>
  <p:notesSz cx="6858000" cy="9144000"/>
  <p:embeddedFontLst>
    <p:embeddedFont>
      <p:font typeface="Lora"/>
      <p:regular r:id="rId52"/>
      <p:bold r:id="rId53"/>
      <p:italic r:id="rId54"/>
      <p:boldItalic r:id="rId55"/>
    </p:embeddedFont>
    <p:embeddedFont>
      <p:font typeface="Palatino Linotype"/>
      <p:regular r:id="rId56"/>
      <p:bold r:id="rId57"/>
      <p:italic r:id="rId58"/>
      <p:boldItalic r:id="rId59"/>
    </p:embeddedFont>
    <p:embeddedFont>
      <p:font typeface="Quattrocento Sans"/>
      <p:regular r:id="rId60"/>
      <p:bold r:id="rId61"/>
      <p:italic r:id="rId62"/>
      <p:boldItalic r:id="rId63"/>
    </p:embeddedFont>
    <p:embeddedFont>
      <p:font typeface="Open Sa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8" roundtripDataSignature="AMtx7miIdcLQlKtEmHSDMrS424pu+TVT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QuattrocentoSans-italic.fntdata"/><Relationship Id="rId61" Type="http://schemas.openxmlformats.org/officeDocument/2006/relationships/font" Target="fonts/QuattrocentoSans-bold.fntdata"/><Relationship Id="rId20" Type="http://schemas.openxmlformats.org/officeDocument/2006/relationships/slide" Target="slides/slide14.xml"/><Relationship Id="rId64" Type="http://schemas.openxmlformats.org/officeDocument/2006/relationships/font" Target="fonts/OpenSans-regular.fntdata"/><Relationship Id="rId63" Type="http://schemas.openxmlformats.org/officeDocument/2006/relationships/font" Target="fonts/QuattrocentoSans-boldItalic.fntdata"/><Relationship Id="rId22" Type="http://schemas.openxmlformats.org/officeDocument/2006/relationships/slide" Target="slides/slide16.xml"/><Relationship Id="rId66" Type="http://schemas.openxmlformats.org/officeDocument/2006/relationships/font" Target="fonts/OpenSans-italic.fntdata"/><Relationship Id="rId21" Type="http://schemas.openxmlformats.org/officeDocument/2006/relationships/slide" Target="slides/slide15.xml"/><Relationship Id="rId65" Type="http://schemas.openxmlformats.org/officeDocument/2006/relationships/font" Target="fonts/OpenSans-bold.fntdata"/><Relationship Id="rId24" Type="http://schemas.openxmlformats.org/officeDocument/2006/relationships/slide" Target="slides/slide18.xml"/><Relationship Id="rId68" Type="http://customschemas.google.com/relationships/presentationmetadata" Target="metadata"/><Relationship Id="rId23" Type="http://schemas.openxmlformats.org/officeDocument/2006/relationships/slide" Target="slides/slide17.xml"/><Relationship Id="rId67" Type="http://schemas.openxmlformats.org/officeDocument/2006/relationships/font" Target="fonts/OpenSans-boldItalic.fntdata"/><Relationship Id="rId60" Type="http://schemas.openxmlformats.org/officeDocument/2006/relationships/font" Target="fonts/QuattrocentoSans-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Lora-bold.fntdata"/><Relationship Id="rId52" Type="http://schemas.openxmlformats.org/officeDocument/2006/relationships/font" Target="fonts/Lora-regular.fntdata"/><Relationship Id="rId11" Type="http://schemas.openxmlformats.org/officeDocument/2006/relationships/slide" Target="slides/slide5.xml"/><Relationship Id="rId55" Type="http://schemas.openxmlformats.org/officeDocument/2006/relationships/font" Target="fonts/Lora-boldItalic.fntdata"/><Relationship Id="rId10" Type="http://schemas.openxmlformats.org/officeDocument/2006/relationships/slide" Target="slides/slide4.xml"/><Relationship Id="rId54" Type="http://schemas.openxmlformats.org/officeDocument/2006/relationships/font" Target="fonts/Lora-italic.fntdata"/><Relationship Id="rId13" Type="http://schemas.openxmlformats.org/officeDocument/2006/relationships/slide" Target="slides/slide7.xml"/><Relationship Id="rId57" Type="http://schemas.openxmlformats.org/officeDocument/2006/relationships/font" Target="fonts/PalatinoLinotype-bold.fntdata"/><Relationship Id="rId12" Type="http://schemas.openxmlformats.org/officeDocument/2006/relationships/slide" Target="slides/slide6.xml"/><Relationship Id="rId56" Type="http://schemas.openxmlformats.org/officeDocument/2006/relationships/font" Target="fonts/PalatinoLinotype-regular.fntdata"/><Relationship Id="rId15" Type="http://schemas.openxmlformats.org/officeDocument/2006/relationships/slide" Target="slides/slide9.xml"/><Relationship Id="rId59" Type="http://schemas.openxmlformats.org/officeDocument/2006/relationships/font" Target="fonts/PalatinoLinotype-boldItalic.fntdata"/><Relationship Id="rId14" Type="http://schemas.openxmlformats.org/officeDocument/2006/relationships/slide" Target="slides/slide8.xml"/><Relationship Id="rId58" Type="http://schemas.openxmlformats.org/officeDocument/2006/relationships/font" Target="fonts/PalatinoLinotype-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4" name="Google Shape;33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2" name="Google Shape;35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7" name="Google Shape;35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1" name="Google Shape;37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 name="Google Shape;37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7" name="Google Shape;38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 name="Google Shape;40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9" name="Google Shape;40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6" name="Google Shape;41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3" name="Google Shape;42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0" name="Google Shape;43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 name="Google Shape;43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6" name="Google Shape;44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4" name="Google Shape;45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0" name="Google Shape;46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8" name="Google Shape;46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4" name="Google Shape;47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1" name="Google Shape;481;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8" name="Google Shape;48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4" name="Google Shape;49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0" name="Google Shape;50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4" name="Google Shape;51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1" name="Google Shape;52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6" name="Google Shape;526;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3" name="Google Shape;533;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0" name="Google Shape;540;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7" name="Google Shape;547;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1" name="Google Shape;561;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8" name="Google Shape;568;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4" name="Google Shape;574;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0" name="Google Shape;580;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1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2" name="Shape 12"/>
        <p:cNvGrpSpPr/>
        <p:nvPr/>
      </p:nvGrpSpPr>
      <p:grpSpPr>
        <a:xfrm>
          <a:off x="0" y="0"/>
          <a:ext cx="0" cy="0"/>
          <a:chOff x="0" y="0"/>
          <a:chExt cx="0" cy="0"/>
        </a:xfrm>
      </p:grpSpPr>
      <p:sp>
        <p:nvSpPr>
          <p:cNvPr id="13" name="Google Shape;13;p47"/>
          <p:cNvSpPr txBox="1"/>
          <p:nvPr>
            <p:ph type="ctrTitle"/>
          </p:nvPr>
        </p:nvSpPr>
        <p:spPr>
          <a:xfrm>
            <a:off x="1328840" y="2671851"/>
            <a:ext cx="6031600" cy="1546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4800"/>
            </a:lvl1pPr>
            <a:lvl2pPr lvl="1" algn="l">
              <a:lnSpc>
                <a:spcPct val="100000"/>
              </a:lnSpc>
              <a:spcBef>
                <a:spcPts val="0"/>
              </a:spcBef>
              <a:spcAft>
                <a:spcPts val="0"/>
              </a:spcAft>
              <a:buSzPts val="3600"/>
              <a:buNone/>
              <a:defRPr sz="4800"/>
            </a:lvl2pPr>
            <a:lvl3pPr lvl="2" algn="l">
              <a:lnSpc>
                <a:spcPct val="100000"/>
              </a:lnSpc>
              <a:spcBef>
                <a:spcPts val="0"/>
              </a:spcBef>
              <a:spcAft>
                <a:spcPts val="0"/>
              </a:spcAft>
              <a:buSzPts val="3600"/>
              <a:buNone/>
              <a:defRPr sz="4800"/>
            </a:lvl3pPr>
            <a:lvl4pPr lvl="3" algn="l">
              <a:lnSpc>
                <a:spcPct val="100000"/>
              </a:lnSpc>
              <a:spcBef>
                <a:spcPts val="0"/>
              </a:spcBef>
              <a:spcAft>
                <a:spcPts val="0"/>
              </a:spcAft>
              <a:buSzPts val="3600"/>
              <a:buNone/>
              <a:defRPr sz="4800"/>
            </a:lvl4pPr>
            <a:lvl5pPr lvl="4" algn="l">
              <a:lnSpc>
                <a:spcPct val="100000"/>
              </a:lnSpc>
              <a:spcBef>
                <a:spcPts val="0"/>
              </a:spcBef>
              <a:spcAft>
                <a:spcPts val="0"/>
              </a:spcAft>
              <a:buSzPts val="3600"/>
              <a:buNone/>
              <a:defRPr sz="4800"/>
            </a:lvl5pPr>
            <a:lvl6pPr lvl="5" algn="l">
              <a:lnSpc>
                <a:spcPct val="100000"/>
              </a:lnSpc>
              <a:spcBef>
                <a:spcPts val="0"/>
              </a:spcBef>
              <a:spcAft>
                <a:spcPts val="0"/>
              </a:spcAft>
              <a:buSzPts val="3600"/>
              <a:buNone/>
              <a:defRPr sz="4800"/>
            </a:lvl6pPr>
            <a:lvl7pPr lvl="6" algn="l">
              <a:lnSpc>
                <a:spcPct val="100000"/>
              </a:lnSpc>
              <a:spcBef>
                <a:spcPts val="0"/>
              </a:spcBef>
              <a:spcAft>
                <a:spcPts val="0"/>
              </a:spcAft>
              <a:buSzPts val="3600"/>
              <a:buNone/>
              <a:defRPr sz="4800"/>
            </a:lvl7pPr>
            <a:lvl8pPr lvl="7" algn="l">
              <a:lnSpc>
                <a:spcPct val="100000"/>
              </a:lnSpc>
              <a:spcBef>
                <a:spcPts val="0"/>
              </a:spcBef>
              <a:spcAft>
                <a:spcPts val="0"/>
              </a:spcAft>
              <a:buSzPts val="3600"/>
              <a:buNone/>
              <a:defRPr sz="4800"/>
            </a:lvl8pPr>
            <a:lvl9pPr lvl="8" algn="l">
              <a:lnSpc>
                <a:spcPct val="100000"/>
              </a:lnSpc>
              <a:spcBef>
                <a:spcPts val="0"/>
              </a:spcBef>
              <a:spcAft>
                <a:spcPts val="0"/>
              </a:spcAft>
              <a:buSzPts val="3600"/>
              <a:buNone/>
              <a:defRPr sz="4800"/>
            </a:lvl9pPr>
          </a:lstStyle>
          <a:p/>
        </p:txBody>
      </p:sp>
      <p:cxnSp>
        <p:nvCxnSpPr>
          <p:cNvPr id="14" name="Google Shape;14;p47"/>
          <p:cNvCxnSpPr/>
          <p:nvPr/>
        </p:nvCxnSpPr>
        <p:spPr>
          <a:xfrm>
            <a:off x="-8033" y="4902016"/>
            <a:ext cx="12216000" cy="0"/>
          </a:xfrm>
          <a:prstGeom prst="straightConnector1">
            <a:avLst/>
          </a:prstGeom>
          <a:noFill/>
          <a:ln cap="flat" cmpd="sng" w="9525">
            <a:solidFill>
              <a:srgbClr val="000000"/>
            </a:solidFill>
            <a:prstDash val="solid"/>
            <a:round/>
            <a:headEnd len="sm" w="sm" type="none"/>
            <a:tailEnd len="sm" w="sm" type="none"/>
          </a:ln>
        </p:spPr>
      </p:cxnSp>
      <p:sp>
        <p:nvSpPr>
          <p:cNvPr id="15" name="Google Shape;15;p47"/>
          <p:cNvSpPr/>
          <p:nvPr/>
        </p:nvSpPr>
        <p:spPr>
          <a:xfrm>
            <a:off x="1490600" y="4524000"/>
            <a:ext cx="756000" cy="756000"/>
          </a:xfrm>
          <a:prstGeom prst="ellipse">
            <a:avLst/>
          </a:prstGeom>
          <a:solidFill>
            <a:srgbClr val="FFCD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ntents slide layout">
  <p:cSld name="3_Contents slide layout">
    <p:spTree>
      <p:nvGrpSpPr>
        <p:cNvPr id="48" name="Shape 48"/>
        <p:cNvGrpSpPr/>
        <p:nvPr/>
      </p:nvGrpSpPr>
      <p:grpSpPr>
        <a:xfrm>
          <a:off x="0" y="0"/>
          <a:ext cx="0" cy="0"/>
          <a:chOff x="0" y="0"/>
          <a:chExt cx="0" cy="0"/>
        </a:xfrm>
      </p:grpSpPr>
      <p:sp>
        <p:nvSpPr>
          <p:cNvPr id="49" name="Google Shape;49;p59"/>
          <p:cNvSpPr txBox="1"/>
          <p:nvPr>
            <p:ph idx="1" type="body"/>
          </p:nvPr>
        </p:nvSpPr>
        <p:spPr>
          <a:xfrm>
            <a:off x="323528" y="291926"/>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5400"/>
              <a:buFont typeface="Arial"/>
              <a:buNone/>
              <a:defRPr b="0" i="0" sz="5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50" name="Google Shape;50;p59"/>
          <p:cNvPicPr preferRelativeResize="0"/>
          <p:nvPr/>
        </p:nvPicPr>
        <p:blipFill rotWithShape="1">
          <a:blip r:embed="rId2">
            <a:alphaModFix/>
          </a:blip>
          <a:srcRect b="0" l="0" r="0" t="0"/>
          <a:stretch/>
        </p:blipFill>
        <p:spPr>
          <a:xfrm>
            <a:off x="2094" y="4890455"/>
            <a:ext cx="12192000" cy="1739392"/>
          </a:xfrm>
          <a:prstGeom prst="rect">
            <a:avLst/>
          </a:prstGeom>
          <a:noFill/>
          <a:ln>
            <a:noFill/>
          </a:ln>
        </p:spPr>
      </p:pic>
      <p:sp>
        <p:nvSpPr>
          <p:cNvPr id="51" name="Google Shape;51;p59"/>
          <p:cNvSpPr/>
          <p:nvPr/>
        </p:nvSpPr>
        <p:spPr>
          <a:xfrm>
            <a:off x="0" y="0"/>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2" name="Google Shape;52;p59"/>
          <p:cNvSpPr/>
          <p:nvPr/>
        </p:nvSpPr>
        <p:spPr>
          <a:xfrm>
            <a:off x="0" y="1516233"/>
            <a:ext cx="12192000" cy="308912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3" name="Google Shape;53;p59"/>
          <p:cNvSpPr/>
          <p:nvPr>
            <p:ph idx="2" type="pic"/>
          </p:nvPr>
        </p:nvSpPr>
        <p:spPr>
          <a:xfrm>
            <a:off x="0" y="1516234"/>
            <a:ext cx="6096000" cy="3096344"/>
          </a:xfrm>
          <a:prstGeom prst="rect">
            <a:avLst/>
          </a:prstGeom>
          <a:solidFill>
            <a:srgbClr val="F2F2F2"/>
          </a:solidFill>
          <a:ln>
            <a:noFill/>
          </a:ln>
        </p:spPr>
      </p:sp>
      <p:sp>
        <p:nvSpPr>
          <p:cNvPr id="54" name="Google Shape;54;p59"/>
          <p:cNvSpPr/>
          <p:nvPr/>
        </p:nvSpPr>
        <p:spPr>
          <a:xfrm>
            <a:off x="0" y="1323451"/>
            <a:ext cx="12192000" cy="14401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ontents slide layout">
  <p:cSld name="4_Contents slide layout">
    <p:spTree>
      <p:nvGrpSpPr>
        <p:cNvPr id="55" name="Shape 55"/>
        <p:cNvGrpSpPr/>
        <p:nvPr/>
      </p:nvGrpSpPr>
      <p:grpSpPr>
        <a:xfrm>
          <a:off x="0" y="0"/>
          <a:ext cx="0" cy="0"/>
          <a:chOff x="0" y="0"/>
          <a:chExt cx="0" cy="0"/>
        </a:xfrm>
      </p:grpSpPr>
      <p:sp>
        <p:nvSpPr>
          <p:cNvPr id="56" name="Google Shape;56;p60"/>
          <p:cNvSpPr txBox="1"/>
          <p:nvPr>
            <p:ph idx="1" type="body"/>
          </p:nvPr>
        </p:nvSpPr>
        <p:spPr>
          <a:xfrm>
            <a:off x="323528" y="291926"/>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5400"/>
              <a:buFont typeface="Arial"/>
              <a:buNone/>
              <a:defRPr b="0" i="0" sz="5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7" name="Google Shape;57;p60"/>
          <p:cNvSpPr/>
          <p:nvPr/>
        </p:nvSpPr>
        <p:spPr>
          <a:xfrm>
            <a:off x="0" y="0"/>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8" name="Google Shape;58;p60"/>
          <p:cNvSpPr/>
          <p:nvPr/>
        </p:nvSpPr>
        <p:spPr>
          <a:xfrm>
            <a:off x="0" y="6812281"/>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9" name="Google Shape;59;p60"/>
          <p:cNvSpPr/>
          <p:nvPr>
            <p:ph idx="2" type="pic"/>
          </p:nvPr>
        </p:nvSpPr>
        <p:spPr>
          <a:xfrm>
            <a:off x="3484228" y="1815714"/>
            <a:ext cx="2844000" cy="4248000"/>
          </a:xfrm>
          <a:prstGeom prst="rect">
            <a:avLst/>
          </a:prstGeom>
          <a:solidFill>
            <a:srgbClr val="F2F2F2"/>
          </a:solidFill>
          <a:ln>
            <a:noFill/>
          </a:ln>
        </p:spPr>
      </p:sp>
      <p:sp>
        <p:nvSpPr>
          <p:cNvPr id="60" name="Google Shape;60;p60"/>
          <p:cNvSpPr/>
          <p:nvPr/>
        </p:nvSpPr>
        <p:spPr>
          <a:xfrm>
            <a:off x="-1" y="1815714"/>
            <a:ext cx="3396343" cy="424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3F3F3F"/>
              </a:solidFill>
              <a:latin typeface="Arial"/>
              <a:ea typeface="Arial"/>
              <a:cs typeface="Arial"/>
              <a:sym typeface="Arial"/>
            </a:endParaRPr>
          </a:p>
        </p:txBody>
      </p:sp>
      <p:sp>
        <p:nvSpPr>
          <p:cNvPr id="61" name="Google Shape;61;p60"/>
          <p:cNvSpPr/>
          <p:nvPr>
            <p:ph idx="3" type="pic"/>
          </p:nvPr>
        </p:nvSpPr>
        <p:spPr>
          <a:xfrm>
            <a:off x="6416114" y="1815714"/>
            <a:ext cx="2844000" cy="4248000"/>
          </a:xfrm>
          <a:prstGeom prst="rect">
            <a:avLst/>
          </a:prstGeom>
          <a:solidFill>
            <a:srgbClr val="F2F2F2"/>
          </a:solidFill>
          <a:ln>
            <a:noFill/>
          </a:ln>
        </p:spPr>
      </p:sp>
      <p:sp>
        <p:nvSpPr>
          <p:cNvPr id="62" name="Google Shape;62;p60"/>
          <p:cNvSpPr/>
          <p:nvPr>
            <p:ph idx="4" type="pic"/>
          </p:nvPr>
        </p:nvSpPr>
        <p:spPr>
          <a:xfrm>
            <a:off x="9348000" y="1815714"/>
            <a:ext cx="2844000" cy="4248000"/>
          </a:xfrm>
          <a:prstGeom prst="rect">
            <a:avLst/>
          </a:prstGeom>
          <a:solidFill>
            <a:srgbClr val="F2F2F2"/>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ontents slide layout">
  <p:cSld name="5_Contents slide layout">
    <p:spTree>
      <p:nvGrpSpPr>
        <p:cNvPr id="63" name="Shape 63"/>
        <p:cNvGrpSpPr/>
        <p:nvPr/>
      </p:nvGrpSpPr>
      <p:grpSpPr>
        <a:xfrm>
          <a:off x="0" y="0"/>
          <a:ext cx="0" cy="0"/>
          <a:chOff x="0" y="0"/>
          <a:chExt cx="0" cy="0"/>
        </a:xfrm>
      </p:grpSpPr>
      <p:sp>
        <p:nvSpPr>
          <p:cNvPr id="64" name="Google Shape;64;p61"/>
          <p:cNvSpPr txBox="1"/>
          <p:nvPr>
            <p:ph idx="1" type="body"/>
          </p:nvPr>
        </p:nvSpPr>
        <p:spPr>
          <a:xfrm>
            <a:off x="323528" y="291926"/>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5400"/>
              <a:buFont typeface="Arial"/>
              <a:buNone/>
              <a:defRPr b="0" i="0" sz="5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5" name="Google Shape;65;p61"/>
          <p:cNvSpPr/>
          <p:nvPr/>
        </p:nvSpPr>
        <p:spPr>
          <a:xfrm>
            <a:off x="0" y="0"/>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6" name="Google Shape;66;p61"/>
          <p:cNvSpPr/>
          <p:nvPr/>
        </p:nvSpPr>
        <p:spPr>
          <a:xfrm>
            <a:off x="0" y="6812281"/>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7" name="Google Shape;67;p61"/>
          <p:cNvSpPr/>
          <p:nvPr/>
        </p:nvSpPr>
        <p:spPr>
          <a:xfrm>
            <a:off x="737687" y="1775623"/>
            <a:ext cx="3157167" cy="4291783"/>
          </a:xfrm>
          <a:prstGeom prst="rect">
            <a:avLst/>
          </a:prstGeom>
          <a:solidFill>
            <a:schemeClr val="accent2"/>
          </a:solidFill>
          <a:ln>
            <a:noFill/>
          </a:ln>
        </p:spPr>
        <p:txBody>
          <a:bodyPr anchorCtr="0" anchor="t" bIns="45700" lIns="91425" spcFirstLastPara="1" rIns="91425" wrap="square" tIns="45700">
            <a:noAutofit/>
          </a:bodyPr>
          <a:lstStyle/>
          <a:p>
            <a:pPr indent="11430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8" name="Google Shape;68;p61"/>
          <p:cNvSpPr/>
          <p:nvPr>
            <p:ph idx="2" type="pic"/>
          </p:nvPr>
        </p:nvSpPr>
        <p:spPr>
          <a:xfrm>
            <a:off x="833698" y="1886543"/>
            <a:ext cx="2965145" cy="1975337"/>
          </a:xfrm>
          <a:prstGeom prst="rect">
            <a:avLst/>
          </a:prstGeom>
          <a:solidFill>
            <a:srgbClr val="F2F2F2"/>
          </a:solidFill>
          <a:ln>
            <a:noFill/>
          </a:ln>
        </p:spPr>
      </p:sp>
      <p:sp>
        <p:nvSpPr>
          <p:cNvPr id="69" name="Google Shape;69;p61"/>
          <p:cNvSpPr/>
          <p:nvPr/>
        </p:nvSpPr>
        <p:spPr>
          <a:xfrm>
            <a:off x="4514882" y="1775623"/>
            <a:ext cx="3157167" cy="4291783"/>
          </a:xfrm>
          <a:prstGeom prst="rect">
            <a:avLst/>
          </a:prstGeom>
          <a:solidFill>
            <a:schemeClr val="accent1"/>
          </a:solidFill>
          <a:ln>
            <a:noFill/>
          </a:ln>
        </p:spPr>
        <p:txBody>
          <a:bodyPr anchorCtr="0" anchor="t" bIns="45700" lIns="91425" spcFirstLastPara="1" rIns="91425" wrap="square" tIns="45700">
            <a:noAutofit/>
          </a:bodyPr>
          <a:lstStyle/>
          <a:p>
            <a:pPr indent="11430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0" name="Google Shape;70;p61"/>
          <p:cNvSpPr/>
          <p:nvPr>
            <p:ph idx="3" type="pic"/>
          </p:nvPr>
        </p:nvSpPr>
        <p:spPr>
          <a:xfrm>
            <a:off x="4610893" y="1886543"/>
            <a:ext cx="2965145" cy="1975337"/>
          </a:xfrm>
          <a:prstGeom prst="rect">
            <a:avLst/>
          </a:prstGeom>
          <a:solidFill>
            <a:srgbClr val="F2F2F2"/>
          </a:solidFill>
          <a:ln>
            <a:noFill/>
          </a:ln>
        </p:spPr>
      </p:sp>
      <p:sp>
        <p:nvSpPr>
          <p:cNvPr id="71" name="Google Shape;71;p61"/>
          <p:cNvSpPr/>
          <p:nvPr/>
        </p:nvSpPr>
        <p:spPr>
          <a:xfrm>
            <a:off x="8292077" y="1775623"/>
            <a:ext cx="3157167" cy="4291783"/>
          </a:xfrm>
          <a:prstGeom prst="rect">
            <a:avLst/>
          </a:prstGeom>
          <a:solidFill>
            <a:schemeClr val="accent4"/>
          </a:solidFill>
          <a:ln>
            <a:noFill/>
          </a:ln>
        </p:spPr>
        <p:txBody>
          <a:bodyPr anchorCtr="0" anchor="t" bIns="45700" lIns="91425" spcFirstLastPara="1" rIns="91425" wrap="square" tIns="45700">
            <a:noAutofit/>
          </a:bodyPr>
          <a:lstStyle/>
          <a:p>
            <a:pPr indent="11430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2" name="Google Shape;72;p61"/>
          <p:cNvSpPr/>
          <p:nvPr>
            <p:ph idx="4" type="pic"/>
          </p:nvPr>
        </p:nvSpPr>
        <p:spPr>
          <a:xfrm>
            <a:off x="8388088" y="1886543"/>
            <a:ext cx="2965145" cy="1975337"/>
          </a:xfrm>
          <a:prstGeom prst="rect">
            <a:avLst/>
          </a:prstGeom>
          <a:solidFill>
            <a:srgbClr val="F2F2F2"/>
          </a:solidFill>
          <a:ln>
            <a:noFill/>
          </a:ln>
        </p:spPr>
      </p:sp>
      <p:grpSp>
        <p:nvGrpSpPr>
          <p:cNvPr id="73" name="Google Shape;73;p61"/>
          <p:cNvGrpSpPr/>
          <p:nvPr/>
        </p:nvGrpSpPr>
        <p:grpSpPr>
          <a:xfrm rot="-5400000">
            <a:off x="10824756" y="5425593"/>
            <a:ext cx="482656" cy="482656"/>
            <a:chOff x="546346" y="5762189"/>
            <a:chExt cx="720080" cy="720080"/>
          </a:xfrm>
        </p:grpSpPr>
        <p:sp>
          <p:nvSpPr>
            <p:cNvPr id="74" name="Google Shape;74;p61"/>
            <p:cNvSpPr/>
            <p:nvPr/>
          </p:nvSpPr>
          <p:spPr>
            <a:xfrm>
              <a:off x="546346" y="5762189"/>
              <a:ext cx="180000" cy="720080"/>
            </a:xfrm>
            <a:prstGeom prst="rect">
              <a:avLst/>
            </a:prstGeom>
            <a:solidFill>
              <a:schemeClr val="lt1">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5" name="Google Shape;75;p61"/>
            <p:cNvSpPr/>
            <p:nvPr/>
          </p:nvSpPr>
          <p:spPr>
            <a:xfrm rot="5400000">
              <a:off x="906386" y="6122229"/>
              <a:ext cx="180000" cy="540080"/>
            </a:xfrm>
            <a:prstGeom prst="rect">
              <a:avLst/>
            </a:prstGeom>
            <a:solidFill>
              <a:schemeClr val="lt1">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76" name="Google Shape;76;p61"/>
          <p:cNvGrpSpPr/>
          <p:nvPr/>
        </p:nvGrpSpPr>
        <p:grpSpPr>
          <a:xfrm rot="-5400000">
            <a:off x="7040969" y="5425593"/>
            <a:ext cx="482656" cy="482656"/>
            <a:chOff x="546346" y="5762189"/>
            <a:chExt cx="720080" cy="720080"/>
          </a:xfrm>
        </p:grpSpPr>
        <p:sp>
          <p:nvSpPr>
            <p:cNvPr id="77" name="Google Shape;77;p61"/>
            <p:cNvSpPr/>
            <p:nvPr/>
          </p:nvSpPr>
          <p:spPr>
            <a:xfrm>
              <a:off x="546346" y="5762189"/>
              <a:ext cx="180000" cy="720080"/>
            </a:xfrm>
            <a:prstGeom prst="rect">
              <a:avLst/>
            </a:prstGeom>
            <a:solidFill>
              <a:schemeClr val="lt1">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8" name="Google Shape;78;p61"/>
            <p:cNvSpPr/>
            <p:nvPr/>
          </p:nvSpPr>
          <p:spPr>
            <a:xfrm rot="5400000">
              <a:off x="906386" y="6122229"/>
              <a:ext cx="180000" cy="540080"/>
            </a:xfrm>
            <a:prstGeom prst="rect">
              <a:avLst/>
            </a:prstGeom>
            <a:solidFill>
              <a:schemeClr val="lt1">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79" name="Google Shape;79;p61"/>
          <p:cNvGrpSpPr/>
          <p:nvPr/>
        </p:nvGrpSpPr>
        <p:grpSpPr>
          <a:xfrm rot="-5400000">
            <a:off x="3257182" y="5425593"/>
            <a:ext cx="482656" cy="482656"/>
            <a:chOff x="546346" y="5762189"/>
            <a:chExt cx="720080" cy="720080"/>
          </a:xfrm>
        </p:grpSpPr>
        <p:sp>
          <p:nvSpPr>
            <p:cNvPr id="80" name="Google Shape;80;p61"/>
            <p:cNvSpPr/>
            <p:nvPr/>
          </p:nvSpPr>
          <p:spPr>
            <a:xfrm>
              <a:off x="546346" y="5762189"/>
              <a:ext cx="180000" cy="720080"/>
            </a:xfrm>
            <a:prstGeom prst="rect">
              <a:avLst/>
            </a:prstGeom>
            <a:solidFill>
              <a:schemeClr val="lt1">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1" name="Google Shape;81;p61"/>
            <p:cNvSpPr/>
            <p:nvPr/>
          </p:nvSpPr>
          <p:spPr>
            <a:xfrm rot="5400000">
              <a:off x="906386" y="6122229"/>
              <a:ext cx="180000" cy="540080"/>
            </a:xfrm>
            <a:prstGeom prst="rect">
              <a:avLst/>
            </a:prstGeom>
            <a:solidFill>
              <a:schemeClr val="lt1">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ND CONTENTS LAYOUT_22">
  <p:cSld name="IMAGE AND CONTENTS LAYOUT_22">
    <p:spTree>
      <p:nvGrpSpPr>
        <p:cNvPr id="82" name="Shape 82"/>
        <p:cNvGrpSpPr/>
        <p:nvPr/>
      </p:nvGrpSpPr>
      <p:grpSpPr>
        <a:xfrm>
          <a:off x="0" y="0"/>
          <a:ext cx="0" cy="0"/>
          <a:chOff x="0" y="0"/>
          <a:chExt cx="0" cy="0"/>
        </a:xfrm>
      </p:grpSpPr>
      <p:sp>
        <p:nvSpPr>
          <p:cNvPr id="83" name="Google Shape;83;p62"/>
          <p:cNvSpPr/>
          <p:nvPr/>
        </p:nvSpPr>
        <p:spPr>
          <a:xfrm>
            <a:off x="-1" y="-1"/>
            <a:ext cx="5773784" cy="68580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62"/>
          <p:cNvSpPr/>
          <p:nvPr>
            <p:ph idx="2" type="pic"/>
          </p:nvPr>
        </p:nvSpPr>
        <p:spPr>
          <a:xfrm>
            <a:off x="5773782" y="0"/>
            <a:ext cx="6418217" cy="6858000"/>
          </a:xfrm>
          <a:prstGeom prst="rect">
            <a:avLst/>
          </a:prstGeom>
          <a:solidFill>
            <a:srgbClr val="F2F2F2"/>
          </a:solidFill>
          <a:ln>
            <a:noFill/>
          </a:ln>
        </p:spPr>
      </p:sp>
      <p:grpSp>
        <p:nvGrpSpPr>
          <p:cNvPr id="85" name="Google Shape;85;p62"/>
          <p:cNvGrpSpPr/>
          <p:nvPr/>
        </p:nvGrpSpPr>
        <p:grpSpPr>
          <a:xfrm rot="10800000">
            <a:off x="4421055" y="393901"/>
            <a:ext cx="720080" cy="720080"/>
            <a:chOff x="546346" y="5762189"/>
            <a:chExt cx="720080" cy="720080"/>
          </a:xfrm>
        </p:grpSpPr>
        <p:sp>
          <p:nvSpPr>
            <p:cNvPr id="86" name="Google Shape;86;p62"/>
            <p:cNvSpPr/>
            <p:nvPr/>
          </p:nvSpPr>
          <p:spPr>
            <a:xfrm>
              <a:off x="546346" y="5762189"/>
              <a:ext cx="180000" cy="720080"/>
            </a:xfrm>
            <a:prstGeom prst="rect">
              <a:avLst/>
            </a:prstGeom>
            <a:solidFill>
              <a:schemeClr val="lt1">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7" name="Google Shape;87;p62"/>
            <p:cNvSpPr/>
            <p:nvPr/>
          </p:nvSpPr>
          <p:spPr>
            <a:xfrm rot="5400000">
              <a:off x="906386" y="6122229"/>
              <a:ext cx="180000" cy="540080"/>
            </a:xfrm>
            <a:prstGeom prst="rect">
              <a:avLst/>
            </a:prstGeom>
            <a:solidFill>
              <a:schemeClr val="lt1">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88" name="Google Shape;88;p62"/>
          <p:cNvGrpSpPr/>
          <p:nvPr/>
        </p:nvGrpSpPr>
        <p:grpSpPr>
          <a:xfrm>
            <a:off x="546346" y="5762189"/>
            <a:ext cx="720080" cy="720080"/>
            <a:chOff x="546346" y="5762189"/>
            <a:chExt cx="720080" cy="720080"/>
          </a:xfrm>
        </p:grpSpPr>
        <p:sp>
          <p:nvSpPr>
            <p:cNvPr id="89" name="Google Shape;89;p62"/>
            <p:cNvSpPr/>
            <p:nvPr/>
          </p:nvSpPr>
          <p:spPr>
            <a:xfrm>
              <a:off x="546346" y="5762189"/>
              <a:ext cx="180000" cy="720080"/>
            </a:xfrm>
            <a:prstGeom prst="rect">
              <a:avLst/>
            </a:prstGeom>
            <a:solidFill>
              <a:schemeClr val="lt1">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0" name="Google Shape;90;p62"/>
            <p:cNvSpPr/>
            <p:nvPr/>
          </p:nvSpPr>
          <p:spPr>
            <a:xfrm rot="5400000">
              <a:off x="906386" y="6122229"/>
              <a:ext cx="180000" cy="540080"/>
            </a:xfrm>
            <a:prstGeom prst="rect">
              <a:avLst/>
            </a:prstGeom>
            <a:solidFill>
              <a:schemeClr val="lt1">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 AND CONTENTS LAYOUT_22">
  <p:cSld name="1_IMAGE AND CONTENTS LAYOUT_22">
    <p:spTree>
      <p:nvGrpSpPr>
        <p:cNvPr id="91" name="Shape 91"/>
        <p:cNvGrpSpPr/>
        <p:nvPr/>
      </p:nvGrpSpPr>
      <p:grpSpPr>
        <a:xfrm>
          <a:off x="0" y="0"/>
          <a:ext cx="0" cy="0"/>
          <a:chOff x="0" y="0"/>
          <a:chExt cx="0" cy="0"/>
        </a:xfrm>
      </p:grpSpPr>
      <p:sp>
        <p:nvSpPr>
          <p:cNvPr id="92" name="Google Shape;92;p63"/>
          <p:cNvSpPr/>
          <p:nvPr>
            <p:ph idx="2" type="pic"/>
          </p:nvPr>
        </p:nvSpPr>
        <p:spPr>
          <a:xfrm>
            <a:off x="0" y="-826"/>
            <a:ext cx="12192185" cy="6859062"/>
          </a:xfrm>
          <a:prstGeom prst="rect">
            <a:avLst/>
          </a:prstGeom>
          <a:solidFill>
            <a:srgbClr val="F2F2F2"/>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 AND CONTENTS LAYOUT_22">
  <p:cSld name="2_IMAGE AND CONTENTS LAYOUT_22">
    <p:spTree>
      <p:nvGrpSpPr>
        <p:cNvPr id="93" name="Shape 93"/>
        <p:cNvGrpSpPr/>
        <p:nvPr/>
      </p:nvGrpSpPr>
      <p:grpSpPr>
        <a:xfrm>
          <a:off x="0" y="0"/>
          <a:ext cx="0" cy="0"/>
          <a:chOff x="0" y="0"/>
          <a:chExt cx="0" cy="0"/>
        </a:xfrm>
      </p:grpSpPr>
      <p:sp>
        <p:nvSpPr>
          <p:cNvPr id="94" name="Google Shape;94;p64"/>
          <p:cNvSpPr/>
          <p:nvPr>
            <p:ph idx="2" type="pic"/>
          </p:nvPr>
        </p:nvSpPr>
        <p:spPr>
          <a:xfrm>
            <a:off x="215733" y="1148862"/>
            <a:ext cx="11760532" cy="5509311"/>
          </a:xfrm>
          <a:prstGeom prst="rect">
            <a:avLst/>
          </a:prstGeom>
          <a:solidFill>
            <a:srgbClr val="F2F2F2"/>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95" name="Shape 95"/>
        <p:cNvGrpSpPr/>
        <p:nvPr/>
      </p:nvGrpSpPr>
      <p:grpSpPr>
        <a:xfrm>
          <a:off x="0" y="0"/>
          <a:ext cx="0" cy="0"/>
          <a:chOff x="0" y="0"/>
          <a:chExt cx="0" cy="0"/>
        </a:xfrm>
      </p:grpSpPr>
      <p:sp>
        <p:nvSpPr>
          <p:cNvPr id="96" name="Google Shape;96;p65"/>
          <p:cNvSpPr/>
          <p:nvPr/>
        </p:nvSpPr>
        <p:spPr>
          <a:xfrm>
            <a:off x="5781047" y="260648"/>
            <a:ext cx="5952661" cy="6336704"/>
          </a:xfrm>
          <a:prstGeom prst="rect">
            <a:avLst/>
          </a:prstGeom>
          <a:solidFill>
            <a:srgbClr val="94E7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7" name="Google Shape;97;p65"/>
          <p:cNvSpPr/>
          <p:nvPr>
            <p:ph idx="2" type="pic"/>
          </p:nvPr>
        </p:nvSpPr>
        <p:spPr>
          <a:xfrm>
            <a:off x="734769" y="1196752"/>
            <a:ext cx="10849205" cy="3456384"/>
          </a:xfrm>
          <a:prstGeom prst="rect">
            <a:avLst/>
          </a:prstGeom>
          <a:solidFill>
            <a:srgbClr val="F2F2F2"/>
          </a:solidFill>
          <a:ln cap="flat" cmpd="sng" w="19050">
            <a:solidFill>
              <a:srgbClr val="A5A5A5"/>
            </a:solidFill>
            <a:prstDash val="solid"/>
            <a:round/>
            <a:headEnd len="sm" w="sm" type="none"/>
            <a:tailEnd len="sm" w="sm" type="none"/>
          </a:ln>
        </p:spPr>
      </p:sp>
      <p:sp>
        <p:nvSpPr>
          <p:cNvPr id="98" name="Google Shape;98;p65"/>
          <p:cNvSpPr txBox="1"/>
          <p:nvPr>
            <p:ph type="title"/>
          </p:nvPr>
        </p:nvSpPr>
        <p:spPr>
          <a:xfrm>
            <a:off x="0" y="269852"/>
            <a:ext cx="12192000" cy="710877"/>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grpSp>
        <p:nvGrpSpPr>
          <p:cNvPr id="99" name="Google Shape;99;p65"/>
          <p:cNvGrpSpPr/>
          <p:nvPr/>
        </p:nvGrpSpPr>
        <p:grpSpPr>
          <a:xfrm rot="-5400000">
            <a:off x="10717958" y="5625244"/>
            <a:ext cx="720080" cy="720080"/>
            <a:chOff x="546346" y="5762189"/>
            <a:chExt cx="720080" cy="720080"/>
          </a:xfrm>
        </p:grpSpPr>
        <p:sp>
          <p:nvSpPr>
            <p:cNvPr id="100" name="Google Shape;100;p65"/>
            <p:cNvSpPr/>
            <p:nvPr/>
          </p:nvSpPr>
          <p:spPr>
            <a:xfrm>
              <a:off x="546346" y="5762189"/>
              <a:ext cx="180000" cy="720080"/>
            </a:xfrm>
            <a:prstGeom prst="rect">
              <a:avLst/>
            </a:prstGeom>
            <a:solidFill>
              <a:schemeClr val="lt1">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1" name="Google Shape;101;p65"/>
            <p:cNvSpPr/>
            <p:nvPr/>
          </p:nvSpPr>
          <p:spPr>
            <a:xfrm rot="5400000">
              <a:off x="906386" y="6122229"/>
              <a:ext cx="180000" cy="540080"/>
            </a:xfrm>
            <a:prstGeom prst="rect">
              <a:avLst/>
            </a:prstGeom>
            <a:solidFill>
              <a:schemeClr val="lt1">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8_Images &amp; Contents Layout">
  <p:cSld name="28_Images &amp; Contents Layout">
    <p:spTree>
      <p:nvGrpSpPr>
        <p:cNvPr id="102" name="Shape 102"/>
        <p:cNvGrpSpPr/>
        <p:nvPr/>
      </p:nvGrpSpPr>
      <p:grpSpPr>
        <a:xfrm>
          <a:off x="0" y="0"/>
          <a:ext cx="0" cy="0"/>
          <a:chOff x="0" y="0"/>
          <a:chExt cx="0" cy="0"/>
        </a:xfrm>
      </p:grpSpPr>
      <p:sp>
        <p:nvSpPr>
          <p:cNvPr id="103" name="Google Shape;103;p66"/>
          <p:cNvSpPr/>
          <p:nvPr/>
        </p:nvSpPr>
        <p:spPr>
          <a:xfrm>
            <a:off x="6096000" y="0"/>
            <a:ext cx="6096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4" name="Google Shape;104;p66"/>
          <p:cNvSpPr/>
          <p:nvPr>
            <p:ph idx="2" type="pic"/>
          </p:nvPr>
        </p:nvSpPr>
        <p:spPr>
          <a:xfrm>
            <a:off x="948984" y="1526647"/>
            <a:ext cx="4186909" cy="3014671"/>
          </a:xfrm>
          <a:prstGeom prst="rect">
            <a:avLst/>
          </a:prstGeom>
          <a:solidFill>
            <a:srgbClr val="F2F2F2"/>
          </a:solidFill>
          <a:ln>
            <a:noFill/>
          </a:ln>
        </p:spPr>
      </p:sp>
      <p:sp>
        <p:nvSpPr>
          <p:cNvPr id="105" name="Google Shape;105;p66"/>
          <p:cNvSpPr/>
          <p:nvPr>
            <p:ph idx="3" type="pic"/>
          </p:nvPr>
        </p:nvSpPr>
        <p:spPr>
          <a:xfrm>
            <a:off x="7056108" y="1526647"/>
            <a:ext cx="4175763" cy="3014671"/>
          </a:xfrm>
          <a:prstGeom prst="rect">
            <a:avLst/>
          </a:prstGeom>
          <a:solidFill>
            <a:srgbClr val="F2F2F2"/>
          </a:solidFill>
          <a:ln>
            <a:noFill/>
          </a:ln>
        </p:spPr>
      </p:sp>
      <p:sp>
        <p:nvSpPr>
          <p:cNvPr id="106" name="Google Shape;106;p66"/>
          <p:cNvSpPr txBox="1"/>
          <p:nvPr>
            <p:ph type="title"/>
          </p:nvPr>
        </p:nvSpPr>
        <p:spPr>
          <a:xfrm>
            <a:off x="0" y="269852"/>
            <a:ext cx="12192000" cy="710877"/>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
  <p:cSld name="5_Title Slide">
    <p:spTree>
      <p:nvGrpSpPr>
        <p:cNvPr id="107" name="Shape 107"/>
        <p:cNvGrpSpPr/>
        <p:nvPr/>
      </p:nvGrpSpPr>
      <p:grpSpPr>
        <a:xfrm>
          <a:off x="0" y="0"/>
          <a:ext cx="0" cy="0"/>
          <a:chOff x="0" y="0"/>
          <a:chExt cx="0" cy="0"/>
        </a:xfrm>
      </p:grpSpPr>
      <p:sp>
        <p:nvSpPr>
          <p:cNvPr id="108" name="Google Shape;108;p67"/>
          <p:cNvSpPr/>
          <p:nvPr>
            <p:ph idx="2" type="pic"/>
          </p:nvPr>
        </p:nvSpPr>
        <p:spPr>
          <a:xfrm>
            <a:off x="0" y="3429000"/>
            <a:ext cx="6096000" cy="3429000"/>
          </a:xfrm>
          <a:prstGeom prst="rect">
            <a:avLst/>
          </a:prstGeom>
          <a:solidFill>
            <a:srgbClr val="F2F2F2"/>
          </a:solidFill>
          <a:ln>
            <a:noFill/>
          </a:ln>
        </p:spPr>
      </p:sp>
      <p:sp>
        <p:nvSpPr>
          <p:cNvPr id="109" name="Google Shape;109;p67"/>
          <p:cNvSpPr/>
          <p:nvPr>
            <p:ph idx="3" type="pic"/>
          </p:nvPr>
        </p:nvSpPr>
        <p:spPr>
          <a:xfrm>
            <a:off x="0" y="0"/>
            <a:ext cx="6096000" cy="3429000"/>
          </a:xfrm>
          <a:prstGeom prst="rect">
            <a:avLst/>
          </a:prstGeom>
          <a:solidFill>
            <a:srgbClr val="F2F2F2"/>
          </a:solidFill>
          <a:ln>
            <a:noFill/>
          </a:ln>
        </p:spPr>
      </p:sp>
      <p:sp>
        <p:nvSpPr>
          <p:cNvPr id="110" name="Google Shape;110;p67"/>
          <p:cNvSpPr/>
          <p:nvPr/>
        </p:nvSpPr>
        <p:spPr>
          <a:xfrm>
            <a:off x="6096000" y="0"/>
            <a:ext cx="6096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67"/>
          <p:cNvSpPr/>
          <p:nvPr/>
        </p:nvSpPr>
        <p:spPr>
          <a:xfrm>
            <a:off x="7056000" y="766354"/>
            <a:ext cx="5136000" cy="609164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112" name="Shape 112"/>
        <p:cNvGrpSpPr/>
        <p:nvPr/>
      </p:nvGrpSpPr>
      <p:grpSpPr>
        <a:xfrm>
          <a:off x="0" y="0"/>
          <a:ext cx="0" cy="0"/>
          <a:chOff x="0" y="0"/>
          <a:chExt cx="0" cy="0"/>
        </a:xfrm>
      </p:grpSpPr>
      <p:sp>
        <p:nvSpPr>
          <p:cNvPr id="113" name="Google Shape;113;p68"/>
          <p:cNvSpPr/>
          <p:nvPr>
            <p:ph idx="2" type="pic"/>
          </p:nvPr>
        </p:nvSpPr>
        <p:spPr>
          <a:xfrm>
            <a:off x="3681556" y="4363"/>
            <a:ext cx="3504000" cy="6858000"/>
          </a:xfrm>
          <a:prstGeom prst="rect">
            <a:avLst/>
          </a:prstGeom>
          <a:solidFill>
            <a:srgbClr val="F2F2F2"/>
          </a:solidFill>
          <a:ln>
            <a:noFill/>
          </a:ln>
        </p:spPr>
      </p:sp>
      <p:sp>
        <p:nvSpPr>
          <p:cNvPr id="114" name="Google Shape;114;p68"/>
          <p:cNvSpPr/>
          <p:nvPr>
            <p:ph idx="3" type="pic"/>
          </p:nvPr>
        </p:nvSpPr>
        <p:spPr>
          <a:xfrm>
            <a:off x="0" y="0"/>
            <a:ext cx="3504000" cy="3356992"/>
          </a:xfrm>
          <a:prstGeom prst="rect">
            <a:avLst/>
          </a:prstGeom>
          <a:solidFill>
            <a:srgbClr val="F2F2F2"/>
          </a:solidFill>
          <a:ln>
            <a:noFill/>
          </a:ln>
        </p:spPr>
      </p:sp>
      <p:sp>
        <p:nvSpPr>
          <p:cNvPr id="115" name="Google Shape;115;p68"/>
          <p:cNvSpPr/>
          <p:nvPr>
            <p:ph idx="4" type="pic"/>
          </p:nvPr>
        </p:nvSpPr>
        <p:spPr>
          <a:xfrm>
            <a:off x="0" y="3501008"/>
            <a:ext cx="3504000" cy="3356992"/>
          </a:xfrm>
          <a:prstGeom prst="rect">
            <a:avLst/>
          </a:prstGeom>
          <a:solidFill>
            <a:srgbClr val="F2F2F2"/>
          </a:solidFill>
          <a:ln>
            <a:noFill/>
          </a:ln>
        </p:spPr>
      </p:sp>
      <p:grpSp>
        <p:nvGrpSpPr>
          <p:cNvPr id="116" name="Google Shape;116;p68"/>
          <p:cNvGrpSpPr/>
          <p:nvPr/>
        </p:nvGrpSpPr>
        <p:grpSpPr>
          <a:xfrm rot="10800000">
            <a:off x="11114869" y="393901"/>
            <a:ext cx="720080" cy="720080"/>
            <a:chOff x="546346" y="5762189"/>
            <a:chExt cx="720080" cy="720080"/>
          </a:xfrm>
        </p:grpSpPr>
        <p:sp>
          <p:nvSpPr>
            <p:cNvPr id="117" name="Google Shape;117;p68"/>
            <p:cNvSpPr/>
            <p:nvPr/>
          </p:nvSpPr>
          <p:spPr>
            <a:xfrm>
              <a:off x="546346" y="5762189"/>
              <a:ext cx="180000" cy="72008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8" name="Google Shape;118;p68"/>
            <p:cNvSpPr/>
            <p:nvPr/>
          </p:nvSpPr>
          <p:spPr>
            <a:xfrm rot="5400000">
              <a:off x="906386" y="6122229"/>
              <a:ext cx="180000" cy="54008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Completely blank">
    <p:spTree>
      <p:nvGrpSpPr>
        <p:cNvPr id="16" name="Shape 16"/>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spTree>
      <p:nvGrpSpPr>
        <p:cNvPr id="119" name="Shape 119"/>
        <p:cNvGrpSpPr/>
        <p:nvPr/>
      </p:nvGrpSpPr>
      <p:grpSpPr>
        <a:xfrm>
          <a:off x="0" y="0"/>
          <a:ext cx="0" cy="0"/>
          <a:chOff x="0" y="0"/>
          <a:chExt cx="0" cy="0"/>
        </a:xfrm>
      </p:grpSpPr>
      <p:sp>
        <p:nvSpPr>
          <p:cNvPr id="120" name="Google Shape;120;p69"/>
          <p:cNvSpPr/>
          <p:nvPr>
            <p:ph idx="2" type="pic"/>
          </p:nvPr>
        </p:nvSpPr>
        <p:spPr>
          <a:xfrm>
            <a:off x="6180000" y="4518000"/>
            <a:ext cx="6012000" cy="2340000"/>
          </a:xfrm>
          <a:prstGeom prst="rect">
            <a:avLst/>
          </a:prstGeom>
          <a:solidFill>
            <a:srgbClr val="F2F2F2"/>
          </a:solidFill>
          <a:ln>
            <a:noFill/>
          </a:ln>
        </p:spPr>
      </p:sp>
      <p:sp>
        <p:nvSpPr>
          <p:cNvPr id="121" name="Google Shape;121;p69"/>
          <p:cNvSpPr/>
          <p:nvPr>
            <p:ph idx="3" type="pic"/>
          </p:nvPr>
        </p:nvSpPr>
        <p:spPr>
          <a:xfrm>
            <a:off x="0" y="4518000"/>
            <a:ext cx="6012000" cy="2340000"/>
          </a:xfrm>
          <a:prstGeom prst="rect">
            <a:avLst/>
          </a:prstGeom>
          <a:solidFill>
            <a:srgbClr val="F2F2F2"/>
          </a:solidFill>
          <a:ln>
            <a:noFill/>
          </a:ln>
        </p:spPr>
      </p:sp>
      <p:sp>
        <p:nvSpPr>
          <p:cNvPr id="122" name="Google Shape;122;p69"/>
          <p:cNvSpPr/>
          <p:nvPr>
            <p:ph idx="4" type="pic"/>
          </p:nvPr>
        </p:nvSpPr>
        <p:spPr>
          <a:xfrm>
            <a:off x="6180000" y="0"/>
            <a:ext cx="6012000" cy="2340000"/>
          </a:xfrm>
          <a:prstGeom prst="rect">
            <a:avLst/>
          </a:prstGeom>
          <a:solidFill>
            <a:srgbClr val="F2F2F2"/>
          </a:solidFill>
          <a:ln>
            <a:noFill/>
          </a:ln>
        </p:spPr>
      </p:sp>
      <p:sp>
        <p:nvSpPr>
          <p:cNvPr id="123" name="Google Shape;123;p69"/>
          <p:cNvSpPr/>
          <p:nvPr>
            <p:ph idx="5" type="pic"/>
          </p:nvPr>
        </p:nvSpPr>
        <p:spPr>
          <a:xfrm>
            <a:off x="0" y="0"/>
            <a:ext cx="6012000" cy="2340000"/>
          </a:xfrm>
          <a:prstGeom prst="rect">
            <a:avLst/>
          </a:prstGeom>
          <a:solidFill>
            <a:srgbClr val="F2F2F2"/>
          </a:solidFill>
          <a:ln>
            <a:noFill/>
          </a:ln>
        </p:spPr>
      </p:sp>
      <p:sp>
        <p:nvSpPr>
          <p:cNvPr id="124" name="Google Shape;124;p69"/>
          <p:cNvSpPr/>
          <p:nvPr/>
        </p:nvSpPr>
        <p:spPr>
          <a:xfrm>
            <a:off x="226423" y="2528900"/>
            <a:ext cx="11739154" cy="1800200"/>
          </a:xfrm>
          <a:prstGeom prst="rect">
            <a:avLst/>
          </a:prstGeom>
          <a:solidFill>
            <a:schemeClr val="lt1"/>
          </a:solid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Section Break Layout">
  <p:cSld name="7_Section Break Layout">
    <p:bg>
      <p:bgPr>
        <a:solidFill>
          <a:schemeClr val="lt1"/>
        </a:solidFill>
      </p:bgPr>
    </p:bg>
    <p:spTree>
      <p:nvGrpSpPr>
        <p:cNvPr id="125" name="Shape 125"/>
        <p:cNvGrpSpPr/>
        <p:nvPr/>
      </p:nvGrpSpPr>
      <p:grpSpPr>
        <a:xfrm>
          <a:off x="0" y="0"/>
          <a:ext cx="0" cy="0"/>
          <a:chOff x="0" y="0"/>
          <a:chExt cx="0" cy="0"/>
        </a:xfrm>
      </p:grpSpPr>
      <p:sp>
        <p:nvSpPr>
          <p:cNvPr id="126" name="Google Shape;126;p70"/>
          <p:cNvSpPr/>
          <p:nvPr>
            <p:ph idx="2" type="pic"/>
          </p:nvPr>
        </p:nvSpPr>
        <p:spPr>
          <a:xfrm>
            <a:off x="0" y="2286000"/>
            <a:ext cx="4065600" cy="2286000"/>
          </a:xfrm>
          <a:prstGeom prst="rect">
            <a:avLst/>
          </a:prstGeom>
          <a:solidFill>
            <a:srgbClr val="F2F2F2"/>
          </a:solidFill>
          <a:ln>
            <a:noFill/>
          </a:ln>
        </p:spPr>
      </p:sp>
      <p:sp>
        <p:nvSpPr>
          <p:cNvPr id="127" name="Google Shape;127;p70"/>
          <p:cNvSpPr/>
          <p:nvPr>
            <p:ph idx="3" type="pic"/>
          </p:nvPr>
        </p:nvSpPr>
        <p:spPr>
          <a:xfrm>
            <a:off x="4063200" y="0"/>
            <a:ext cx="4065600" cy="2286000"/>
          </a:xfrm>
          <a:prstGeom prst="rect">
            <a:avLst/>
          </a:prstGeom>
          <a:solidFill>
            <a:srgbClr val="F2F2F2"/>
          </a:solidFill>
          <a:ln>
            <a:noFill/>
          </a:ln>
        </p:spPr>
      </p:sp>
      <p:sp>
        <p:nvSpPr>
          <p:cNvPr id="128" name="Google Shape;128;p70"/>
          <p:cNvSpPr/>
          <p:nvPr>
            <p:ph idx="4" type="pic"/>
          </p:nvPr>
        </p:nvSpPr>
        <p:spPr>
          <a:xfrm>
            <a:off x="8126400" y="2286000"/>
            <a:ext cx="4065600" cy="2286000"/>
          </a:xfrm>
          <a:prstGeom prst="rect">
            <a:avLst/>
          </a:prstGeom>
          <a:solidFill>
            <a:srgbClr val="F2F2F2"/>
          </a:solidFill>
          <a:ln>
            <a:noFill/>
          </a:ln>
        </p:spPr>
      </p:sp>
      <p:sp>
        <p:nvSpPr>
          <p:cNvPr id="129" name="Google Shape;129;p70"/>
          <p:cNvSpPr/>
          <p:nvPr>
            <p:ph idx="5" type="pic"/>
          </p:nvPr>
        </p:nvSpPr>
        <p:spPr>
          <a:xfrm>
            <a:off x="4063200" y="4572000"/>
            <a:ext cx="4065600" cy="2286000"/>
          </a:xfrm>
          <a:prstGeom prst="rect">
            <a:avLst/>
          </a:prstGeom>
          <a:solidFill>
            <a:srgbClr val="F2F2F2"/>
          </a:solidFill>
          <a:ln>
            <a:noFill/>
          </a:ln>
        </p:spPr>
      </p:sp>
      <p:sp>
        <p:nvSpPr>
          <p:cNvPr id="130" name="Google Shape;130;p70"/>
          <p:cNvSpPr/>
          <p:nvPr/>
        </p:nvSpPr>
        <p:spPr>
          <a:xfrm>
            <a:off x="4063200" y="2276872"/>
            <a:ext cx="4063200" cy="230425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mages &amp; Contents Layout">
  <p:cSld name="9_Images &amp; Contents Layout">
    <p:bg>
      <p:bgPr>
        <a:solidFill>
          <a:schemeClr val="lt1"/>
        </a:solidFill>
      </p:bgPr>
    </p:bg>
    <p:spTree>
      <p:nvGrpSpPr>
        <p:cNvPr id="131" name="Shape 131"/>
        <p:cNvGrpSpPr/>
        <p:nvPr/>
      </p:nvGrpSpPr>
      <p:grpSpPr>
        <a:xfrm>
          <a:off x="0" y="0"/>
          <a:ext cx="0" cy="0"/>
          <a:chOff x="0" y="0"/>
          <a:chExt cx="0" cy="0"/>
        </a:xfrm>
      </p:grpSpPr>
      <p:sp>
        <p:nvSpPr>
          <p:cNvPr id="132" name="Google Shape;132;p71"/>
          <p:cNvSpPr/>
          <p:nvPr/>
        </p:nvSpPr>
        <p:spPr>
          <a:xfrm>
            <a:off x="719402" y="539930"/>
            <a:ext cx="10728000" cy="414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133" name="Google Shape;133;p71"/>
          <p:cNvSpPr/>
          <p:nvPr>
            <p:ph idx="2" type="pic"/>
          </p:nvPr>
        </p:nvSpPr>
        <p:spPr>
          <a:xfrm>
            <a:off x="8827363" y="686435"/>
            <a:ext cx="2448000" cy="1836000"/>
          </a:xfrm>
          <a:prstGeom prst="rect">
            <a:avLst/>
          </a:prstGeom>
          <a:solidFill>
            <a:srgbClr val="F2F2F2"/>
          </a:solidFill>
          <a:ln>
            <a:noFill/>
          </a:ln>
        </p:spPr>
      </p:sp>
      <p:sp>
        <p:nvSpPr>
          <p:cNvPr id="134" name="Google Shape;134;p71"/>
          <p:cNvSpPr/>
          <p:nvPr>
            <p:ph idx="3" type="pic"/>
          </p:nvPr>
        </p:nvSpPr>
        <p:spPr>
          <a:xfrm>
            <a:off x="6189682" y="2683988"/>
            <a:ext cx="2448000" cy="1836000"/>
          </a:xfrm>
          <a:prstGeom prst="rect">
            <a:avLst/>
          </a:prstGeom>
          <a:solidFill>
            <a:srgbClr val="F2F2F2"/>
          </a:solidFill>
          <a:ln>
            <a:noFill/>
          </a:ln>
        </p:spPr>
      </p:sp>
      <p:sp>
        <p:nvSpPr>
          <p:cNvPr id="135" name="Google Shape;135;p71"/>
          <p:cNvSpPr/>
          <p:nvPr>
            <p:ph idx="4" type="pic"/>
          </p:nvPr>
        </p:nvSpPr>
        <p:spPr>
          <a:xfrm>
            <a:off x="912000" y="2683988"/>
            <a:ext cx="5088000" cy="1836000"/>
          </a:xfrm>
          <a:prstGeom prst="rect">
            <a:avLst/>
          </a:prstGeom>
          <a:solidFill>
            <a:srgbClr val="F2F2F2"/>
          </a:solidFill>
          <a:ln>
            <a:noFill/>
          </a:ln>
        </p:spPr>
      </p:sp>
      <p:sp>
        <p:nvSpPr>
          <p:cNvPr id="136" name="Google Shape;136;p71"/>
          <p:cNvSpPr/>
          <p:nvPr>
            <p:ph idx="5" type="pic"/>
          </p:nvPr>
        </p:nvSpPr>
        <p:spPr>
          <a:xfrm>
            <a:off x="8827363" y="2683988"/>
            <a:ext cx="2448000" cy="1836000"/>
          </a:xfrm>
          <a:prstGeom prst="rect">
            <a:avLst/>
          </a:prstGeom>
          <a:solidFill>
            <a:srgbClr val="F2F2F2"/>
          </a:solidFill>
          <a:ln>
            <a:noFill/>
          </a:ln>
        </p:spPr>
      </p:sp>
      <p:sp>
        <p:nvSpPr>
          <p:cNvPr id="137" name="Google Shape;137;p71"/>
          <p:cNvSpPr/>
          <p:nvPr>
            <p:ph idx="6" type="pic"/>
          </p:nvPr>
        </p:nvSpPr>
        <p:spPr>
          <a:xfrm>
            <a:off x="3549682" y="686435"/>
            <a:ext cx="5088000" cy="1836000"/>
          </a:xfrm>
          <a:prstGeom prst="rect">
            <a:avLst/>
          </a:prstGeom>
          <a:solidFill>
            <a:srgbClr val="F2F2F2"/>
          </a:solidFill>
          <a:ln>
            <a:noFill/>
          </a:ln>
        </p:spPr>
      </p:sp>
      <p:sp>
        <p:nvSpPr>
          <p:cNvPr id="138" name="Google Shape;138;p71"/>
          <p:cNvSpPr/>
          <p:nvPr>
            <p:ph idx="7" type="pic"/>
          </p:nvPr>
        </p:nvSpPr>
        <p:spPr>
          <a:xfrm>
            <a:off x="912000" y="686435"/>
            <a:ext cx="2448000" cy="1836000"/>
          </a:xfrm>
          <a:prstGeom prst="rect">
            <a:avLst/>
          </a:prstGeom>
          <a:solidFill>
            <a:srgbClr val="F2F2F2"/>
          </a:solidFill>
          <a:ln>
            <a:noFill/>
          </a:ln>
        </p:spPr>
      </p:sp>
      <p:pic>
        <p:nvPicPr>
          <p:cNvPr id="139" name="Google Shape;139;p71"/>
          <p:cNvPicPr preferRelativeResize="0"/>
          <p:nvPr/>
        </p:nvPicPr>
        <p:blipFill rotWithShape="1">
          <a:blip r:embed="rId2">
            <a:alphaModFix/>
          </a:blip>
          <a:srcRect b="0" l="0" r="0" t="0"/>
          <a:stretch/>
        </p:blipFill>
        <p:spPr>
          <a:xfrm>
            <a:off x="2094" y="4890455"/>
            <a:ext cx="12192000" cy="1739392"/>
          </a:xfrm>
          <a:prstGeom prst="rect">
            <a:avLst/>
          </a:prstGeom>
          <a:noFill/>
          <a:ln>
            <a:noFill/>
          </a:ln>
        </p:spPr>
      </p:pic>
      <p:sp>
        <p:nvSpPr>
          <p:cNvPr id="140" name="Google Shape;140;p71"/>
          <p:cNvSpPr/>
          <p:nvPr/>
        </p:nvSpPr>
        <p:spPr>
          <a:xfrm>
            <a:off x="0" y="0"/>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Slide">
  <p:cSld name="7_Title Slide">
    <p:spTree>
      <p:nvGrpSpPr>
        <p:cNvPr id="141" name="Shape 141"/>
        <p:cNvGrpSpPr/>
        <p:nvPr/>
      </p:nvGrpSpPr>
      <p:grpSpPr>
        <a:xfrm>
          <a:off x="0" y="0"/>
          <a:ext cx="0" cy="0"/>
          <a:chOff x="0" y="0"/>
          <a:chExt cx="0" cy="0"/>
        </a:xfrm>
      </p:grpSpPr>
      <p:sp>
        <p:nvSpPr>
          <p:cNvPr id="142" name="Google Shape;142;p72"/>
          <p:cNvSpPr/>
          <p:nvPr>
            <p:ph idx="2" type="pic"/>
          </p:nvPr>
        </p:nvSpPr>
        <p:spPr>
          <a:xfrm>
            <a:off x="716828" y="3486206"/>
            <a:ext cx="6408000" cy="2844000"/>
          </a:xfrm>
          <a:prstGeom prst="rect">
            <a:avLst/>
          </a:prstGeom>
          <a:solidFill>
            <a:srgbClr val="F2F2F2"/>
          </a:solidFill>
          <a:ln>
            <a:noFill/>
          </a:ln>
        </p:spPr>
      </p:sp>
      <p:sp>
        <p:nvSpPr>
          <p:cNvPr id="143" name="Google Shape;143;p72"/>
          <p:cNvSpPr/>
          <p:nvPr>
            <p:ph idx="3" type="pic"/>
          </p:nvPr>
        </p:nvSpPr>
        <p:spPr>
          <a:xfrm>
            <a:off x="9420597" y="3486206"/>
            <a:ext cx="2052000" cy="2844000"/>
          </a:xfrm>
          <a:prstGeom prst="rect">
            <a:avLst/>
          </a:prstGeom>
          <a:solidFill>
            <a:srgbClr val="F2F2F2"/>
          </a:solidFill>
          <a:ln>
            <a:noFill/>
          </a:ln>
        </p:spPr>
      </p:sp>
      <p:sp>
        <p:nvSpPr>
          <p:cNvPr id="144" name="Google Shape;144;p72"/>
          <p:cNvSpPr/>
          <p:nvPr>
            <p:ph idx="4" type="pic"/>
          </p:nvPr>
        </p:nvSpPr>
        <p:spPr>
          <a:xfrm>
            <a:off x="9420597" y="513805"/>
            <a:ext cx="2052000" cy="2844000"/>
          </a:xfrm>
          <a:prstGeom prst="rect">
            <a:avLst/>
          </a:prstGeom>
          <a:solidFill>
            <a:srgbClr val="F2F2F2"/>
          </a:solidFill>
          <a:ln>
            <a:noFill/>
          </a:ln>
        </p:spPr>
      </p:sp>
      <p:sp>
        <p:nvSpPr>
          <p:cNvPr id="145" name="Google Shape;145;p72"/>
          <p:cNvSpPr/>
          <p:nvPr>
            <p:ph idx="5" type="pic"/>
          </p:nvPr>
        </p:nvSpPr>
        <p:spPr>
          <a:xfrm>
            <a:off x="716828" y="513805"/>
            <a:ext cx="2052000" cy="2844000"/>
          </a:xfrm>
          <a:prstGeom prst="rect">
            <a:avLst/>
          </a:prstGeom>
          <a:solidFill>
            <a:srgbClr val="F2F2F2"/>
          </a:solidFill>
          <a:ln>
            <a:noFill/>
          </a:ln>
        </p:spPr>
      </p:sp>
      <p:sp>
        <p:nvSpPr>
          <p:cNvPr id="146" name="Google Shape;146;p72"/>
          <p:cNvSpPr/>
          <p:nvPr>
            <p:ph idx="6" type="pic"/>
          </p:nvPr>
        </p:nvSpPr>
        <p:spPr>
          <a:xfrm>
            <a:off x="2894828" y="513805"/>
            <a:ext cx="2052000" cy="2844000"/>
          </a:xfrm>
          <a:prstGeom prst="rect">
            <a:avLst/>
          </a:prstGeom>
          <a:solidFill>
            <a:srgbClr val="F2F2F2"/>
          </a:solidFill>
          <a:ln>
            <a:noFill/>
          </a:ln>
        </p:spPr>
      </p:sp>
      <p:sp>
        <p:nvSpPr>
          <p:cNvPr id="147" name="Google Shape;147;p72"/>
          <p:cNvSpPr/>
          <p:nvPr>
            <p:ph idx="7" type="pic"/>
          </p:nvPr>
        </p:nvSpPr>
        <p:spPr>
          <a:xfrm>
            <a:off x="5072828" y="513805"/>
            <a:ext cx="2052000" cy="2844000"/>
          </a:xfrm>
          <a:prstGeom prst="rect">
            <a:avLst/>
          </a:prstGeom>
          <a:solidFill>
            <a:srgbClr val="F2F2F2"/>
          </a:solidFill>
          <a:ln>
            <a:noFill/>
          </a:ln>
        </p:spPr>
      </p:sp>
      <p:sp>
        <p:nvSpPr>
          <p:cNvPr id="148" name="Google Shape;148;p72"/>
          <p:cNvSpPr/>
          <p:nvPr/>
        </p:nvSpPr>
        <p:spPr>
          <a:xfrm>
            <a:off x="7244655" y="1"/>
            <a:ext cx="2052000" cy="6857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ND CONTENTS LAYOUT_27">
  <p:cSld name="IMAGE AND CONTENTS LAYOUT_27">
    <p:spTree>
      <p:nvGrpSpPr>
        <p:cNvPr id="149" name="Shape 149"/>
        <p:cNvGrpSpPr/>
        <p:nvPr/>
      </p:nvGrpSpPr>
      <p:grpSpPr>
        <a:xfrm>
          <a:off x="0" y="0"/>
          <a:ext cx="0" cy="0"/>
          <a:chOff x="0" y="0"/>
          <a:chExt cx="0" cy="0"/>
        </a:xfrm>
      </p:grpSpPr>
      <p:sp>
        <p:nvSpPr>
          <p:cNvPr id="150" name="Google Shape;150;p73"/>
          <p:cNvSpPr/>
          <p:nvPr/>
        </p:nvSpPr>
        <p:spPr>
          <a:xfrm>
            <a:off x="6093413" y="-1"/>
            <a:ext cx="6096001" cy="68580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1" name="Google Shape;151;p73"/>
          <p:cNvSpPr/>
          <p:nvPr>
            <p:ph idx="2" type="pic"/>
          </p:nvPr>
        </p:nvSpPr>
        <p:spPr>
          <a:xfrm>
            <a:off x="4533269" y="1150261"/>
            <a:ext cx="2412000" cy="1584000"/>
          </a:xfrm>
          <a:prstGeom prst="rect">
            <a:avLst/>
          </a:prstGeom>
          <a:solidFill>
            <a:srgbClr val="F2F2F2"/>
          </a:solidFill>
          <a:ln>
            <a:noFill/>
          </a:ln>
        </p:spPr>
      </p:sp>
      <p:sp>
        <p:nvSpPr>
          <p:cNvPr id="152" name="Google Shape;152;p73"/>
          <p:cNvSpPr/>
          <p:nvPr>
            <p:ph idx="3" type="pic"/>
          </p:nvPr>
        </p:nvSpPr>
        <p:spPr>
          <a:xfrm>
            <a:off x="4533269" y="4561207"/>
            <a:ext cx="2412000" cy="1584000"/>
          </a:xfrm>
          <a:prstGeom prst="rect">
            <a:avLst/>
          </a:prstGeom>
          <a:solidFill>
            <a:srgbClr val="F2F2F2"/>
          </a:solidFill>
          <a:ln>
            <a:noFill/>
          </a:ln>
        </p:spPr>
      </p:sp>
      <p:sp>
        <p:nvSpPr>
          <p:cNvPr id="153" name="Google Shape;153;p73"/>
          <p:cNvSpPr/>
          <p:nvPr>
            <p:ph idx="4" type="pic"/>
          </p:nvPr>
        </p:nvSpPr>
        <p:spPr>
          <a:xfrm>
            <a:off x="2883891" y="551019"/>
            <a:ext cx="1548000" cy="2340000"/>
          </a:xfrm>
          <a:prstGeom prst="rect">
            <a:avLst/>
          </a:prstGeom>
          <a:solidFill>
            <a:srgbClr val="F2F2F2"/>
          </a:solidFill>
          <a:ln>
            <a:noFill/>
          </a:ln>
        </p:spPr>
      </p:sp>
      <p:sp>
        <p:nvSpPr>
          <p:cNvPr id="154" name="Google Shape;154;p73"/>
          <p:cNvSpPr/>
          <p:nvPr>
            <p:ph idx="5" type="pic"/>
          </p:nvPr>
        </p:nvSpPr>
        <p:spPr>
          <a:xfrm>
            <a:off x="2883891" y="3012492"/>
            <a:ext cx="1548000" cy="1260000"/>
          </a:xfrm>
          <a:prstGeom prst="rect">
            <a:avLst/>
          </a:prstGeom>
          <a:solidFill>
            <a:srgbClr val="F2F2F2"/>
          </a:solidFill>
          <a:ln>
            <a:noFill/>
          </a:ln>
        </p:spPr>
      </p:sp>
      <p:sp>
        <p:nvSpPr>
          <p:cNvPr id="155" name="Google Shape;155;p73"/>
          <p:cNvSpPr/>
          <p:nvPr>
            <p:ph idx="6" type="pic"/>
          </p:nvPr>
        </p:nvSpPr>
        <p:spPr>
          <a:xfrm>
            <a:off x="0" y="2321756"/>
            <a:ext cx="2772000" cy="1260000"/>
          </a:xfrm>
          <a:prstGeom prst="rect">
            <a:avLst/>
          </a:prstGeom>
          <a:solidFill>
            <a:srgbClr val="F2F2F2"/>
          </a:solidFill>
          <a:ln>
            <a:noFill/>
          </a:ln>
        </p:spPr>
      </p:sp>
      <p:sp>
        <p:nvSpPr>
          <p:cNvPr id="156" name="Google Shape;156;p73"/>
          <p:cNvSpPr/>
          <p:nvPr>
            <p:ph idx="7" type="pic"/>
          </p:nvPr>
        </p:nvSpPr>
        <p:spPr>
          <a:xfrm>
            <a:off x="2890419" y="4393964"/>
            <a:ext cx="1548000" cy="1944000"/>
          </a:xfrm>
          <a:prstGeom prst="rect">
            <a:avLst/>
          </a:prstGeom>
          <a:solidFill>
            <a:srgbClr val="F2F2F2"/>
          </a:solidFill>
          <a:ln>
            <a:noFill/>
          </a:ln>
        </p:spPr>
      </p:sp>
      <p:sp>
        <p:nvSpPr>
          <p:cNvPr id="157" name="Google Shape;157;p73"/>
          <p:cNvSpPr/>
          <p:nvPr>
            <p:ph idx="8" type="pic"/>
          </p:nvPr>
        </p:nvSpPr>
        <p:spPr>
          <a:xfrm>
            <a:off x="4533269" y="2855734"/>
            <a:ext cx="2412000" cy="1584000"/>
          </a:xfrm>
          <a:prstGeom prst="rect">
            <a:avLst/>
          </a:prstGeom>
          <a:solidFill>
            <a:srgbClr val="F2F2F2"/>
          </a:solidFill>
          <a:ln>
            <a:noFill/>
          </a:ln>
        </p:spPr>
      </p:sp>
      <p:sp>
        <p:nvSpPr>
          <p:cNvPr id="158" name="Google Shape;158;p73"/>
          <p:cNvSpPr/>
          <p:nvPr>
            <p:ph idx="9" type="pic"/>
          </p:nvPr>
        </p:nvSpPr>
        <p:spPr>
          <a:xfrm>
            <a:off x="0" y="3703228"/>
            <a:ext cx="2772000" cy="1260000"/>
          </a:xfrm>
          <a:prstGeom prst="rect">
            <a:avLst/>
          </a:prstGeom>
          <a:solidFill>
            <a:srgbClr val="F2F2F2"/>
          </a:solidFill>
          <a:ln>
            <a:noFill/>
          </a:ln>
        </p:spPr>
      </p:sp>
      <p:grpSp>
        <p:nvGrpSpPr>
          <p:cNvPr id="159" name="Google Shape;159;p73"/>
          <p:cNvGrpSpPr/>
          <p:nvPr/>
        </p:nvGrpSpPr>
        <p:grpSpPr>
          <a:xfrm rot="-5400000">
            <a:off x="11112593" y="5798497"/>
            <a:ext cx="720080" cy="720080"/>
            <a:chOff x="546346" y="5762189"/>
            <a:chExt cx="720080" cy="720080"/>
          </a:xfrm>
        </p:grpSpPr>
        <p:sp>
          <p:nvSpPr>
            <p:cNvPr id="160" name="Google Shape;160;p73"/>
            <p:cNvSpPr/>
            <p:nvPr/>
          </p:nvSpPr>
          <p:spPr>
            <a:xfrm>
              <a:off x="546346" y="5762189"/>
              <a:ext cx="180000" cy="720080"/>
            </a:xfrm>
            <a:prstGeom prst="rect">
              <a:avLst/>
            </a:prstGeom>
            <a:solidFill>
              <a:schemeClr val="lt1">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1" name="Google Shape;161;p73"/>
            <p:cNvSpPr/>
            <p:nvPr/>
          </p:nvSpPr>
          <p:spPr>
            <a:xfrm rot="5400000">
              <a:off x="906386" y="6122229"/>
              <a:ext cx="180000" cy="540080"/>
            </a:xfrm>
            <a:prstGeom prst="rect">
              <a:avLst/>
            </a:prstGeom>
            <a:solidFill>
              <a:schemeClr val="lt1">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LAYOUT">
  <p:cSld name="2_IMAGES LAYOUT">
    <p:spTree>
      <p:nvGrpSpPr>
        <p:cNvPr id="162" name="Shape 162"/>
        <p:cNvGrpSpPr/>
        <p:nvPr/>
      </p:nvGrpSpPr>
      <p:grpSpPr>
        <a:xfrm>
          <a:off x="0" y="0"/>
          <a:ext cx="0" cy="0"/>
          <a:chOff x="0" y="0"/>
          <a:chExt cx="0" cy="0"/>
        </a:xfrm>
      </p:grpSpPr>
      <p:grpSp>
        <p:nvGrpSpPr>
          <p:cNvPr id="163" name="Google Shape;163;p74"/>
          <p:cNvGrpSpPr/>
          <p:nvPr/>
        </p:nvGrpSpPr>
        <p:grpSpPr>
          <a:xfrm flipH="1">
            <a:off x="4268277" y="2096236"/>
            <a:ext cx="7923714" cy="3380234"/>
            <a:chOff x="0" y="1992982"/>
            <a:chExt cx="3028115" cy="3380234"/>
          </a:xfrm>
        </p:grpSpPr>
        <p:sp>
          <p:nvSpPr>
            <p:cNvPr id="164" name="Google Shape;164;p74"/>
            <p:cNvSpPr/>
            <p:nvPr/>
          </p:nvSpPr>
          <p:spPr>
            <a:xfrm>
              <a:off x="0" y="1992982"/>
              <a:ext cx="2958637" cy="33802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5" name="Google Shape;165;p74"/>
            <p:cNvSpPr/>
            <p:nvPr/>
          </p:nvSpPr>
          <p:spPr>
            <a:xfrm>
              <a:off x="2986842" y="1992982"/>
              <a:ext cx="41273" cy="33802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id="166" name="Google Shape;166;p74"/>
          <p:cNvPicPr preferRelativeResize="0"/>
          <p:nvPr/>
        </p:nvPicPr>
        <p:blipFill rotWithShape="1">
          <a:blip r:embed="rId2">
            <a:alphaModFix/>
          </a:blip>
          <a:srcRect b="0" l="0" r="0" t="0"/>
          <a:stretch/>
        </p:blipFill>
        <p:spPr>
          <a:xfrm>
            <a:off x="592447" y="1731899"/>
            <a:ext cx="3675829" cy="4665984"/>
          </a:xfrm>
          <a:prstGeom prst="rect">
            <a:avLst/>
          </a:prstGeom>
          <a:noFill/>
          <a:ln>
            <a:noFill/>
          </a:ln>
        </p:spPr>
      </p:pic>
      <p:sp>
        <p:nvSpPr>
          <p:cNvPr id="167" name="Google Shape;167;p74"/>
          <p:cNvSpPr/>
          <p:nvPr>
            <p:ph idx="2" type="pic"/>
          </p:nvPr>
        </p:nvSpPr>
        <p:spPr>
          <a:xfrm>
            <a:off x="1010193" y="2096236"/>
            <a:ext cx="2743201" cy="3380234"/>
          </a:xfrm>
          <a:prstGeom prst="rect">
            <a:avLst/>
          </a:prstGeom>
          <a:solidFill>
            <a:srgbClr val="F2F2F2"/>
          </a:solidFill>
          <a:ln>
            <a:noFill/>
          </a:ln>
        </p:spPr>
      </p:sp>
      <p:sp>
        <p:nvSpPr>
          <p:cNvPr id="168" name="Google Shape;168;p74"/>
          <p:cNvSpPr txBox="1"/>
          <p:nvPr>
            <p:ph idx="1" type="body"/>
          </p:nvPr>
        </p:nvSpPr>
        <p:spPr>
          <a:xfrm>
            <a:off x="323528" y="291926"/>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5400"/>
              <a:buFont typeface="Arial"/>
              <a:buNone/>
              <a:defRPr b="0" i="0" sz="5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9" name="Google Shape;169;p74"/>
          <p:cNvSpPr/>
          <p:nvPr/>
        </p:nvSpPr>
        <p:spPr>
          <a:xfrm>
            <a:off x="0" y="0"/>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0" name="Google Shape;170;p74"/>
          <p:cNvSpPr/>
          <p:nvPr/>
        </p:nvSpPr>
        <p:spPr>
          <a:xfrm>
            <a:off x="0" y="6812281"/>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Images and Contents Layout">
  <p:cSld name="11_Images and Contents Layout">
    <p:spTree>
      <p:nvGrpSpPr>
        <p:cNvPr id="171" name="Shape 171"/>
        <p:cNvGrpSpPr/>
        <p:nvPr/>
      </p:nvGrpSpPr>
      <p:grpSpPr>
        <a:xfrm>
          <a:off x="0" y="0"/>
          <a:ext cx="0" cy="0"/>
          <a:chOff x="0" y="0"/>
          <a:chExt cx="0" cy="0"/>
        </a:xfrm>
      </p:grpSpPr>
      <p:grpSp>
        <p:nvGrpSpPr>
          <p:cNvPr id="172" name="Google Shape;172;p75"/>
          <p:cNvGrpSpPr/>
          <p:nvPr/>
        </p:nvGrpSpPr>
        <p:grpSpPr>
          <a:xfrm>
            <a:off x="6473211" y="529630"/>
            <a:ext cx="5760640" cy="2937987"/>
            <a:chOff x="-612576" y="1705002"/>
            <a:chExt cx="5688632" cy="2537858"/>
          </a:xfrm>
        </p:grpSpPr>
        <p:sp>
          <p:nvSpPr>
            <p:cNvPr id="173" name="Google Shape;173;p75"/>
            <p:cNvSpPr/>
            <p:nvPr/>
          </p:nvSpPr>
          <p:spPr>
            <a:xfrm>
              <a:off x="-612576" y="3738804"/>
              <a:ext cx="5688632" cy="504056"/>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0-B-KIMS-소스 분류-2014\00-kims-작업건별-재료모음\002-일러-모니터-모바일-타블렛\laptop-01.png" id="174" name="Google Shape;174;p75"/>
            <p:cNvPicPr preferRelativeResize="0"/>
            <p:nvPr/>
          </p:nvPicPr>
          <p:blipFill rotWithShape="1">
            <a:blip r:embed="rId2">
              <a:alphaModFix/>
            </a:blip>
            <a:srcRect b="0" l="0" r="0" t="0"/>
            <a:stretch/>
          </p:blipFill>
          <p:spPr>
            <a:xfrm>
              <a:off x="43358" y="1705002"/>
              <a:ext cx="4456634" cy="2516513"/>
            </a:xfrm>
            <a:prstGeom prst="rect">
              <a:avLst/>
            </a:prstGeom>
            <a:noFill/>
            <a:ln>
              <a:noFill/>
            </a:ln>
          </p:spPr>
        </p:pic>
      </p:grpSp>
      <p:sp>
        <p:nvSpPr>
          <p:cNvPr id="175" name="Google Shape;175;p75"/>
          <p:cNvSpPr/>
          <p:nvPr>
            <p:ph idx="2" type="pic"/>
          </p:nvPr>
        </p:nvSpPr>
        <p:spPr>
          <a:xfrm>
            <a:off x="8035116" y="898584"/>
            <a:ext cx="2736304" cy="2037026"/>
          </a:xfrm>
          <a:prstGeom prst="rect">
            <a:avLst/>
          </a:prstGeom>
          <a:solidFill>
            <a:srgbClr val="F2F2F2"/>
          </a:solidFill>
          <a:ln>
            <a:noFill/>
          </a:ln>
        </p:spPr>
      </p:sp>
      <p:grpSp>
        <p:nvGrpSpPr>
          <p:cNvPr id="176" name="Google Shape;176;p75"/>
          <p:cNvGrpSpPr/>
          <p:nvPr/>
        </p:nvGrpSpPr>
        <p:grpSpPr>
          <a:xfrm>
            <a:off x="6473211" y="3363597"/>
            <a:ext cx="5760640" cy="2937987"/>
            <a:chOff x="-612576" y="1705002"/>
            <a:chExt cx="5688632" cy="2537858"/>
          </a:xfrm>
        </p:grpSpPr>
        <p:sp>
          <p:nvSpPr>
            <p:cNvPr id="177" name="Google Shape;177;p75"/>
            <p:cNvSpPr/>
            <p:nvPr/>
          </p:nvSpPr>
          <p:spPr>
            <a:xfrm>
              <a:off x="-612576" y="3738804"/>
              <a:ext cx="5688632" cy="504056"/>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0-B-KIMS-소스 분류-2014\00-kims-작업건별-재료모음\002-일러-모니터-모바일-타블렛\laptop-01.png" id="178" name="Google Shape;178;p75"/>
            <p:cNvPicPr preferRelativeResize="0"/>
            <p:nvPr/>
          </p:nvPicPr>
          <p:blipFill rotWithShape="1">
            <a:blip r:embed="rId2">
              <a:alphaModFix/>
            </a:blip>
            <a:srcRect b="0" l="0" r="0" t="0"/>
            <a:stretch/>
          </p:blipFill>
          <p:spPr>
            <a:xfrm>
              <a:off x="43358" y="1705002"/>
              <a:ext cx="4456634" cy="2516513"/>
            </a:xfrm>
            <a:prstGeom prst="rect">
              <a:avLst/>
            </a:prstGeom>
            <a:noFill/>
            <a:ln>
              <a:noFill/>
            </a:ln>
          </p:spPr>
        </p:pic>
      </p:grpSp>
      <p:sp>
        <p:nvSpPr>
          <p:cNvPr id="179" name="Google Shape;179;p75"/>
          <p:cNvSpPr/>
          <p:nvPr>
            <p:ph idx="3" type="pic"/>
          </p:nvPr>
        </p:nvSpPr>
        <p:spPr>
          <a:xfrm>
            <a:off x="8035116" y="3732551"/>
            <a:ext cx="2736304" cy="2037026"/>
          </a:xfrm>
          <a:prstGeom prst="rect">
            <a:avLst/>
          </a:prstGeom>
          <a:solidFill>
            <a:srgbClr val="F2F2F2"/>
          </a:solidFill>
          <a:ln>
            <a:noFill/>
          </a:ln>
        </p:spPr>
      </p:sp>
      <p:sp>
        <p:nvSpPr>
          <p:cNvPr id="180" name="Google Shape;180;p75"/>
          <p:cNvSpPr/>
          <p:nvPr/>
        </p:nvSpPr>
        <p:spPr>
          <a:xfrm>
            <a:off x="0" y="0"/>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1" name="Google Shape;181;p75"/>
          <p:cNvSpPr/>
          <p:nvPr/>
        </p:nvSpPr>
        <p:spPr>
          <a:xfrm>
            <a:off x="0" y="6812281"/>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NG sets layout">
  <p:cSld name="PNG sets layout">
    <p:bg>
      <p:bgPr>
        <a:blipFill>
          <a:blip r:embed="rId2">
            <a:alphaModFix/>
          </a:blip>
          <a:stretch>
            <a:fillRect/>
          </a:stretch>
        </a:blipFill>
      </p:bgPr>
    </p:bg>
    <p:spTree>
      <p:nvGrpSpPr>
        <p:cNvPr id="182" name="Shape 182"/>
        <p:cNvGrpSpPr/>
        <p:nvPr/>
      </p:nvGrpSpPr>
      <p:grpSpPr>
        <a:xfrm>
          <a:off x="0" y="0"/>
          <a:ext cx="0" cy="0"/>
          <a:chOff x="0" y="0"/>
          <a:chExt cx="0" cy="0"/>
        </a:xfrm>
      </p:grpSpPr>
      <p:sp>
        <p:nvSpPr>
          <p:cNvPr id="183" name="Google Shape;183;p76"/>
          <p:cNvSpPr txBox="1"/>
          <p:nvPr>
            <p:ph idx="1" type="body"/>
          </p:nvPr>
        </p:nvSpPr>
        <p:spPr>
          <a:xfrm>
            <a:off x="323528" y="123478"/>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595959"/>
              </a:buClr>
              <a:buSzPts val="5400"/>
              <a:buFont typeface="Arial"/>
              <a:buNone/>
              <a:defRPr b="0" i="0" sz="5400" u="none" cap="none" strike="noStrike">
                <a:solidFill>
                  <a:srgbClr val="595959"/>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con sets layout">
  <p:cSld name="1_Icon sets layout">
    <p:spTree>
      <p:nvGrpSpPr>
        <p:cNvPr id="184" name="Shape 184"/>
        <p:cNvGrpSpPr/>
        <p:nvPr/>
      </p:nvGrpSpPr>
      <p:grpSpPr>
        <a:xfrm>
          <a:off x="0" y="0"/>
          <a:ext cx="0" cy="0"/>
          <a:chOff x="0" y="0"/>
          <a:chExt cx="0" cy="0"/>
        </a:xfrm>
      </p:grpSpPr>
      <p:sp>
        <p:nvSpPr>
          <p:cNvPr id="185" name="Google Shape;185;p77"/>
          <p:cNvSpPr txBox="1"/>
          <p:nvPr>
            <p:ph idx="1" type="body"/>
          </p:nvPr>
        </p:nvSpPr>
        <p:spPr>
          <a:xfrm>
            <a:off x="323528" y="123478"/>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595959"/>
              </a:buClr>
              <a:buSzPts val="5400"/>
              <a:buFont typeface="Arial"/>
              <a:buNone/>
              <a:defRPr b="0" i="0" sz="5400" u="none" cap="none" strike="noStrike">
                <a:solidFill>
                  <a:srgbClr val="595959"/>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6" name="Google Shape;186;p77"/>
          <p:cNvSpPr/>
          <p:nvPr/>
        </p:nvSpPr>
        <p:spPr>
          <a:xfrm>
            <a:off x="354009" y="1131590"/>
            <a:ext cx="3560767" cy="540256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Arial"/>
              <a:ea typeface="Arial"/>
              <a:cs typeface="Arial"/>
              <a:sym typeface="Arial"/>
            </a:endParaRPr>
          </a:p>
        </p:txBody>
      </p:sp>
      <p:sp>
        <p:nvSpPr>
          <p:cNvPr id="187" name="Google Shape;187;p77"/>
          <p:cNvSpPr/>
          <p:nvPr/>
        </p:nvSpPr>
        <p:spPr>
          <a:xfrm>
            <a:off x="531933" y="1347500"/>
            <a:ext cx="153868" cy="5015200"/>
          </a:xfrm>
          <a:prstGeom prst="roundRect">
            <a:avLst>
              <a:gd fmla="val 50000" name="adj"/>
            </a:avLst>
          </a:prstGeom>
          <a:solidFill>
            <a:schemeClr val="lt1">
              <a:alpha val="4039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Arial"/>
              <a:ea typeface="Arial"/>
              <a:cs typeface="Arial"/>
              <a:sym typeface="Arial"/>
            </a:endParaRPr>
          </a:p>
        </p:txBody>
      </p:sp>
      <p:sp>
        <p:nvSpPr>
          <p:cNvPr id="188" name="Google Shape;188;p77"/>
          <p:cNvSpPr/>
          <p:nvPr/>
        </p:nvSpPr>
        <p:spPr>
          <a:xfrm rot="5400000">
            <a:off x="3057176" y="1276653"/>
            <a:ext cx="685849" cy="685148"/>
          </a:xfrm>
          <a:prstGeom prst="halfFrame">
            <a:avLst>
              <a:gd fmla="val 23728" name="adj1"/>
              <a:gd fmla="val 24642" name="adj2"/>
            </a:avLst>
          </a:prstGeom>
          <a:solidFill>
            <a:schemeClr val="lt1">
              <a:alpha val="2235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dk1"/>
              </a:solidFill>
              <a:latin typeface="Arial"/>
              <a:ea typeface="Arial"/>
              <a:cs typeface="Arial"/>
              <a:sym typeface="Arial"/>
            </a:endParaRPr>
          </a:p>
        </p:txBody>
      </p:sp>
      <p:sp>
        <p:nvSpPr>
          <p:cNvPr id="189" name="Google Shape;189;p77"/>
          <p:cNvSpPr txBox="1"/>
          <p:nvPr/>
        </p:nvSpPr>
        <p:spPr>
          <a:xfrm>
            <a:off x="711704" y="1637213"/>
            <a:ext cx="2232248"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You can Resize without losing quality</a:t>
            </a:r>
            <a:endParaRPr b="1" i="0" sz="1400" u="none" cap="none" strike="noStrike">
              <a:solidFill>
                <a:schemeClr val="lt1"/>
              </a:solidFill>
              <a:latin typeface="Arial"/>
              <a:ea typeface="Arial"/>
              <a:cs typeface="Arial"/>
              <a:sym typeface="Arial"/>
            </a:endParaRPr>
          </a:p>
        </p:txBody>
      </p:sp>
      <p:sp>
        <p:nvSpPr>
          <p:cNvPr id="190" name="Google Shape;190;p77"/>
          <p:cNvSpPr txBox="1"/>
          <p:nvPr/>
        </p:nvSpPr>
        <p:spPr>
          <a:xfrm>
            <a:off x="711704" y="2127462"/>
            <a:ext cx="2232248" cy="73866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You can Change Fill Color &amp;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Line Color</a:t>
            </a:r>
            <a:endParaRPr b="1" i="0" sz="1400" u="none" cap="none" strike="noStrike">
              <a:solidFill>
                <a:schemeClr val="lt1"/>
              </a:solidFill>
              <a:latin typeface="Arial"/>
              <a:ea typeface="Arial"/>
              <a:cs typeface="Arial"/>
              <a:sym typeface="Arial"/>
            </a:endParaRPr>
          </a:p>
        </p:txBody>
      </p:sp>
      <p:sp>
        <p:nvSpPr>
          <p:cNvPr id="191" name="Google Shape;191;p77"/>
          <p:cNvSpPr txBox="1"/>
          <p:nvPr/>
        </p:nvSpPr>
        <p:spPr>
          <a:xfrm>
            <a:off x="721229" y="5808438"/>
            <a:ext cx="2232000" cy="30777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www.allppt.com</a:t>
            </a:r>
            <a:endParaRPr b="0" i="0" sz="1400" u="none" cap="none" strike="noStrike">
              <a:solidFill>
                <a:schemeClr val="lt1"/>
              </a:solidFill>
              <a:latin typeface="Arial"/>
              <a:ea typeface="Arial"/>
              <a:cs typeface="Arial"/>
              <a:sym typeface="Arial"/>
            </a:endParaRPr>
          </a:p>
        </p:txBody>
      </p:sp>
      <p:sp>
        <p:nvSpPr>
          <p:cNvPr id="192" name="Google Shape;192;p77"/>
          <p:cNvSpPr txBox="1"/>
          <p:nvPr/>
        </p:nvSpPr>
        <p:spPr>
          <a:xfrm>
            <a:off x="721229" y="4450323"/>
            <a:ext cx="2717296" cy="138499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Arial"/>
                <a:ea typeface="Arial"/>
                <a:cs typeface="Arial"/>
                <a:sym typeface="Arial"/>
              </a:rPr>
              <a:t>FREE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Arial"/>
                <a:ea typeface="Arial"/>
                <a:cs typeface="Arial"/>
                <a:sym typeface="Arial"/>
              </a:rPr>
              <a:t>PPT TEMPLATES</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spTree>
      <p:nvGrpSpPr>
        <p:cNvPr id="194" name="Shape 194"/>
        <p:cNvGrpSpPr/>
        <p:nvPr/>
      </p:nvGrpSpPr>
      <p:grpSpPr>
        <a:xfrm>
          <a:off x="0" y="0"/>
          <a:ext cx="0" cy="0"/>
          <a:chOff x="0" y="0"/>
          <a:chExt cx="0" cy="0"/>
        </a:xfrm>
      </p:grpSpPr>
      <p:sp>
        <p:nvSpPr>
          <p:cNvPr id="195" name="Google Shape;195;p53"/>
          <p:cNvSpPr/>
          <p:nvPr/>
        </p:nvSpPr>
        <p:spPr>
          <a:xfrm>
            <a:off x="4102773" y="0"/>
            <a:ext cx="3994484" cy="68580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6" name="Google Shape;196;p53"/>
          <p:cNvSpPr txBox="1"/>
          <p:nvPr>
            <p:ph idx="1" type="body"/>
          </p:nvPr>
        </p:nvSpPr>
        <p:spPr>
          <a:xfrm>
            <a:off x="0" y="4603084"/>
            <a:ext cx="12192000" cy="5760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5400"/>
              <a:buFont typeface="Arial"/>
              <a:buNone/>
              <a:defRPr b="0" i="0" sz="5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7" name="Google Shape;197;p53"/>
          <p:cNvSpPr txBox="1"/>
          <p:nvPr>
            <p:ph idx="2" type="body"/>
          </p:nvPr>
        </p:nvSpPr>
        <p:spPr>
          <a:xfrm>
            <a:off x="-148" y="5299468"/>
            <a:ext cx="12192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198" name="Google Shape;198;p53"/>
          <p:cNvPicPr preferRelativeResize="0"/>
          <p:nvPr/>
        </p:nvPicPr>
        <p:blipFill rotWithShape="1">
          <a:blip r:embed="rId2">
            <a:alphaModFix/>
          </a:blip>
          <a:srcRect b="0" l="0" r="0" t="0"/>
          <a:stretch/>
        </p:blipFill>
        <p:spPr>
          <a:xfrm>
            <a:off x="5319962" y="1172225"/>
            <a:ext cx="1752061" cy="2847099"/>
          </a:xfrm>
          <a:prstGeom prst="rect">
            <a:avLst/>
          </a:prstGeom>
          <a:noFill/>
          <a:ln>
            <a:noFill/>
          </a:ln>
        </p:spPr>
      </p:pic>
      <p:pic>
        <p:nvPicPr>
          <p:cNvPr id="199" name="Google Shape;199;p53"/>
          <p:cNvPicPr preferRelativeResize="0"/>
          <p:nvPr/>
        </p:nvPicPr>
        <p:blipFill rotWithShape="1">
          <a:blip r:embed="rId3">
            <a:alphaModFix/>
          </a:blip>
          <a:srcRect b="0" l="0" r="0" t="0"/>
          <a:stretch/>
        </p:blipFill>
        <p:spPr>
          <a:xfrm>
            <a:off x="5887309" y="3265847"/>
            <a:ext cx="1244874" cy="753477"/>
          </a:xfrm>
          <a:prstGeom prst="rect">
            <a:avLst/>
          </a:prstGeom>
          <a:noFill/>
          <a:ln>
            <a:noFill/>
          </a:ln>
        </p:spPr>
      </p:pic>
      <p:sp>
        <p:nvSpPr>
          <p:cNvPr id="200" name="Google Shape;200;p53"/>
          <p:cNvSpPr/>
          <p:nvPr/>
        </p:nvSpPr>
        <p:spPr>
          <a:xfrm>
            <a:off x="8225797" y="-1"/>
            <a:ext cx="155134" cy="68580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1" name="Google Shape;201;p53"/>
          <p:cNvSpPr/>
          <p:nvPr/>
        </p:nvSpPr>
        <p:spPr>
          <a:xfrm>
            <a:off x="3819099" y="0"/>
            <a:ext cx="155134" cy="68580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
        <p:nvSpPr>
          <p:cNvPr id="18" name="Google Shape;18;p54"/>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4500"/>
              <a:buNone/>
              <a:defRPr sz="6000"/>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19" name="Google Shape;19;p54"/>
          <p:cNvSpPr txBox="1"/>
          <p:nvPr>
            <p:ph idx="1" type="subTitle"/>
          </p:nvPr>
        </p:nvSpPr>
        <p:spPr>
          <a:xfrm>
            <a:off x="1524000" y="3602037"/>
            <a:ext cx="9144000" cy="1655763"/>
          </a:xfrm>
          <a:prstGeom prst="rect">
            <a:avLst/>
          </a:prstGeom>
          <a:noFill/>
          <a:ln>
            <a:noFill/>
          </a:ln>
        </p:spPr>
        <p:txBody>
          <a:bodyPr anchorCtr="0" anchor="t" bIns="91425" lIns="91425" spcFirstLastPara="1" rIns="91425" wrap="square" tIns="91425">
            <a:noAutofit/>
          </a:bodyPr>
          <a:lstStyle>
            <a:lvl1pPr lvl="0" algn="ctr">
              <a:lnSpc>
                <a:spcPct val="100000"/>
              </a:lnSpc>
              <a:spcBef>
                <a:spcPts val="800"/>
              </a:spcBef>
              <a:spcAft>
                <a:spcPts val="0"/>
              </a:spcAft>
              <a:buSzPts val="1800"/>
              <a:buNone/>
              <a:defRPr sz="2400"/>
            </a:lvl1pPr>
            <a:lvl2pPr lvl="1" algn="ctr">
              <a:lnSpc>
                <a:spcPct val="100000"/>
              </a:lnSpc>
              <a:spcBef>
                <a:spcPts val="640"/>
              </a:spcBef>
              <a:spcAft>
                <a:spcPts val="0"/>
              </a:spcAft>
              <a:buSzPts val="1500"/>
              <a:buNone/>
              <a:defRPr sz="2000"/>
            </a:lvl2pPr>
            <a:lvl3pPr lvl="2" algn="ctr">
              <a:lnSpc>
                <a:spcPct val="100000"/>
              </a:lnSpc>
              <a:spcBef>
                <a:spcPts val="640"/>
              </a:spcBef>
              <a:spcAft>
                <a:spcPts val="0"/>
              </a:spcAft>
              <a:buSzPts val="1400"/>
              <a:buNone/>
              <a:defRPr sz="1867"/>
            </a:lvl3pPr>
            <a:lvl4pPr lvl="3" algn="ctr">
              <a:lnSpc>
                <a:spcPct val="100000"/>
              </a:lnSpc>
              <a:spcBef>
                <a:spcPts val="480"/>
              </a:spcBef>
              <a:spcAft>
                <a:spcPts val="0"/>
              </a:spcAft>
              <a:buSzPts val="1200"/>
              <a:buNone/>
              <a:defRPr sz="1600"/>
            </a:lvl4pPr>
            <a:lvl5pPr lvl="4" algn="ctr">
              <a:lnSpc>
                <a:spcPct val="100000"/>
              </a:lnSpc>
              <a:spcBef>
                <a:spcPts val="480"/>
              </a:spcBef>
              <a:spcAft>
                <a:spcPts val="0"/>
              </a:spcAft>
              <a:buSzPts val="1200"/>
              <a:buNone/>
              <a:defRPr sz="1600"/>
            </a:lvl5pPr>
            <a:lvl6pPr lvl="5" algn="ctr">
              <a:lnSpc>
                <a:spcPct val="100000"/>
              </a:lnSpc>
              <a:spcBef>
                <a:spcPts val="480"/>
              </a:spcBef>
              <a:spcAft>
                <a:spcPts val="0"/>
              </a:spcAft>
              <a:buSzPts val="1200"/>
              <a:buNone/>
              <a:defRPr sz="1600"/>
            </a:lvl6pPr>
            <a:lvl7pPr lvl="6" algn="ctr">
              <a:lnSpc>
                <a:spcPct val="100000"/>
              </a:lnSpc>
              <a:spcBef>
                <a:spcPts val="480"/>
              </a:spcBef>
              <a:spcAft>
                <a:spcPts val="0"/>
              </a:spcAft>
              <a:buSzPts val="1200"/>
              <a:buNone/>
              <a:defRPr sz="1600"/>
            </a:lvl7pPr>
            <a:lvl8pPr lvl="7" algn="ctr">
              <a:lnSpc>
                <a:spcPct val="100000"/>
              </a:lnSpc>
              <a:spcBef>
                <a:spcPts val="480"/>
              </a:spcBef>
              <a:spcAft>
                <a:spcPts val="0"/>
              </a:spcAft>
              <a:buSzPts val="1200"/>
              <a:buNone/>
              <a:defRPr sz="1600"/>
            </a:lvl8pPr>
            <a:lvl9pPr lvl="8" algn="ctr">
              <a:lnSpc>
                <a:spcPct val="100000"/>
              </a:lnSpc>
              <a:spcBef>
                <a:spcPts val="480"/>
              </a:spcBef>
              <a:spcAft>
                <a:spcPts val="0"/>
              </a:spcAft>
              <a:buSzPts val="1200"/>
              <a:buNone/>
              <a:defRPr sz="1600"/>
            </a:lvl9pPr>
          </a:lstStyle>
          <a:p/>
        </p:txBody>
      </p:sp>
      <p:sp>
        <p:nvSpPr>
          <p:cNvPr id="20" name="Google Shape;20;p54"/>
          <p:cNvSpPr txBox="1"/>
          <p:nvPr>
            <p:ph idx="10" type="dt"/>
          </p:nvPr>
        </p:nvSpPr>
        <p:spPr>
          <a:xfrm>
            <a:off x="838200" y="6356351"/>
            <a:ext cx="2743200" cy="365125"/>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9pPr>
          </a:lstStyle>
          <a:p/>
        </p:txBody>
      </p:sp>
      <p:sp>
        <p:nvSpPr>
          <p:cNvPr id="21" name="Google Shape;21;p54"/>
          <p:cNvSpPr txBox="1"/>
          <p:nvPr>
            <p:ph idx="11" type="ftr"/>
          </p:nvPr>
        </p:nvSpPr>
        <p:spPr>
          <a:xfrm>
            <a:off x="4038600" y="6356351"/>
            <a:ext cx="4114800" cy="365125"/>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9pPr>
          </a:lstStyle>
          <a:p/>
        </p:txBody>
      </p:sp>
      <p:sp>
        <p:nvSpPr>
          <p:cNvPr id="22" name="Google Shape;22;p54"/>
          <p:cNvSpPr txBox="1"/>
          <p:nvPr>
            <p:ph idx="12" type="sldNum"/>
          </p:nvPr>
        </p:nvSpPr>
        <p:spPr>
          <a:xfrm>
            <a:off x="10834761" y="6295270"/>
            <a:ext cx="460135" cy="365125"/>
          </a:xfrm>
          <a:prstGeom prst="rect">
            <a:avLst/>
          </a:prstGeom>
          <a:noFill/>
          <a:ln>
            <a:noFill/>
          </a:ln>
        </p:spPr>
        <p:txBody>
          <a:bodyPr anchorCtr="0" anchor="t" bIns="34275" lIns="68575" spcFirstLastPara="1" rIns="68575" wrap="square" tIns="34275">
            <a:noAutofit/>
          </a:bodyPr>
          <a:lstStyle>
            <a:lvl1pPr indent="0" lvl="0" marL="0"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ver slide layout">
  <p:cSld name="1_Cover slide layout">
    <p:bg>
      <p:bgPr>
        <a:solidFill>
          <a:schemeClr val="lt1"/>
        </a:solidFill>
      </p:bgPr>
    </p:bg>
    <p:spTree>
      <p:nvGrpSpPr>
        <p:cNvPr id="202" name="Shape 202"/>
        <p:cNvGrpSpPr/>
        <p:nvPr/>
      </p:nvGrpSpPr>
      <p:grpSpPr>
        <a:xfrm>
          <a:off x="0" y="0"/>
          <a:ext cx="0" cy="0"/>
          <a:chOff x="0" y="0"/>
          <a:chExt cx="0" cy="0"/>
        </a:xfrm>
      </p:grpSpPr>
      <p:sp>
        <p:nvSpPr>
          <p:cNvPr id="203" name="Google Shape;203;p78"/>
          <p:cNvSpPr txBox="1"/>
          <p:nvPr>
            <p:ph idx="1" type="body"/>
          </p:nvPr>
        </p:nvSpPr>
        <p:spPr>
          <a:xfrm>
            <a:off x="6460949" y="4927159"/>
            <a:ext cx="5225568" cy="432048"/>
          </a:xfrm>
          <a:prstGeom prst="rect">
            <a:avLst/>
          </a:prstGeom>
          <a:noFill/>
          <a:ln>
            <a:noFill/>
          </a:ln>
        </p:spPr>
        <p:txBody>
          <a:bodyPr anchorCtr="0" anchor="ctr" bIns="45700" lIns="91425" spcFirstLastPara="1" rIns="91425" wrap="square" tIns="45700">
            <a:noAutofit/>
          </a:bodyPr>
          <a:lstStyle>
            <a:lvl1pPr indent="-228600" lvl="0" marL="457200" marR="0" rtl="0" algn="r">
              <a:lnSpc>
                <a:spcPct val="90000"/>
              </a:lnSpc>
              <a:spcBef>
                <a:spcPts val="1000"/>
              </a:spcBef>
              <a:spcAft>
                <a:spcPts val="0"/>
              </a:spcAft>
              <a:buClr>
                <a:srgbClr val="3F3F3F"/>
              </a:buClr>
              <a:buSzPts val="1600"/>
              <a:buFont typeface="Arial"/>
              <a:buNone/>
              <a:defRPr b="0" i="0" sz="1600" u="none" cap="none" strike="noStrike">
                <a:solidFill>
                  <a:srgbClr val="3F3F3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4" name="Google Shape;204;p78"/>
          <p:cNvSpPr txBox="1"/>
          <p:nvPr>
            <p:ph type="title"/>
          </p:nvPr>
        </p:nvSpPr>
        <p:spPr>
          <a:xfrm>
            <a:off x="6460949" y="3609474"/>
            <a:ext cx="5225568" cy="1243095"/>
          </a:xfrm>
          <a:prstGeom prst="rect">
            <a:avLst/>
          </a:prstGeom>
          <a:noFill/>
          <a:ln>
            <a:noFill/>
          </a:ln>
        </p:spPr>
        <p:txBody>
          <a:bodyPr anchorCtr="0" anchor="ctr" bIns="45700" lIns="91425" spcFirstLastPara="1" rIns="91425" wrap="square" tIns="45700">
            <a:noAutofit/>
          </a:bodyPr>
          <a:lstStyle>
            <a:lvl1pPr lvl="0" marR="0" rtl="0" algn="r">
              <a:lnSpc>
                <a:spcPct val="9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205" name="Google Shape;205;p78"/>
          <p:cNvPicPr preferRelativeResize="0"/>
          <p:nvPr/>
        </p:nvPicPr>
        <p:blipFill rotWithShape="1">
          <a:blip r:embed="rId2">
            <a:alphaModFix/>
          </a:blip>
          <a:srcRect b="0" l="0" r="0" t="0"/>
          <a:stretch/>
        </p:blipFill>
        <p:spPr>
          <a:xfrm>
            <a:off x="3882799" y="928052"/>
            <a:ext cx="2213201" cy="1432071"/>
          </a:xfrm>
          <a:prstGeom prst="rect">
            <a:avLst/>
          </a:prstGeom>
          <a:noFill/>
          <a:ln>
            <a:noFill/>
          </a:ln>
        </p:spPr>
      </p:pic>
      <p:pic>
        <p:nvPicPr>
          <p:cNvPr id="206" name="Google Shape;206;p78"/>
          <p:cNvPicPr preferRelativeResize="0"/>
          <p:nvPr/>
        </p:nvPicPr>
        <p:blipFill rotWithShape="1">
          <a:blip r:embed="rId3">
            <a:alphaModFix/>
          </a:blip>
          <a:srcRect b="0" l="0" r="0" t="0"/>
          <a:stretch/>
        </p:blipFill>
        <p:spPr>
          <a:xfrm>
            <a:off x="0" y="1528872"/>
            <a:ext cx="12192000" cy="413715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55"/>
          <p:cNvSpPr txBox="1"/>
          <p:nvPr>
            <p:ph type="title"/>
          </p:nvPr>
        </p:nvSpPr>
        <p:spPr>
          <a:xfrm>
            <a:off x="1841667" y="1249489"/>
            <a:ext cx="9079600" cy="58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25" name="Google Shape;25;p55"/>
          <p:cNvSpPr txBox="1"/>
          <p:nvPr>
            <p:ph idx="1" type="body"/>
          </p:nvPr>
        </p:nvSpPr>
        <p:spPr>
          <a:xfrm>
            <a:off x="1841667" y="2155293"/>
            <a:ext cx="9079600" cy="41496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800"/>
              </a:spcBef>
              <a:spcAft>
                <a:spcPts val="0"/>
              </a:spcAft>
              <a:buSzPts val="1800"/>
              <a:buChar char="◉"/>
              <a:defRPr/>
            </a:lvl1pPr>
            <a:lvl2pPr indent="-342900" lvl="1" marL="914400" algn="l">
              <a:lnSpc>
                <a:spcPct val="100000"/>
              </a:lnSpc>
              <a:spcBef>
                <a:spcPts val="640"/>
              </a:spcBef>
              <a:spcAft>
                <a:spcPts val="0"/>
              </a:spcAft>
              <a:buSzPts val="1800"/>
              <a:buChar char="○"/>
              <a:defRPr/>
            </a:lvl2pPr>
            <a:lvl3pPr indent="-342900" lvl="2" marL="1371600" algn="l">
              <a:lnSpc>
                <a:spcPct val="100000"/>
              </a:lnSpc>
              <a:spcBef>
                <a:spcPts val="640"/>
              </a:spcBef>
              <a:spcAft>
                <a:spcPts val="0"/>
              </a:spcAft>
              <a:buSzPts val="1800"/>
              <a:buChar char="■"/>
              <a:defRPr/>
            </a:lvl3pPr>
            <a:lvl4pPr indent="-342900" lvl="3" marL="1828800" algn="l">
              <a:lnSpc>
                <a:spcPct val="100000"/>
              </a:lnSpc>
              <a:spcBef>
                <a:spcPts val="480"/>
              </a:spcBef>
              <a:spcAft>
                <a:spcPts val="0"/>
              </a:spcAft>
              <a:buSzPts val="1800"/>
              <a:buChar char="●"/>
              <a:defRPr/>
            </a:lvl4pPr>
            <a:lvl5pPr indent="-342900" lvl="4" marL="2286000" algn="l">
              <a:lnSpc>
                <a:spcPct val="100000"/>
              </a:lnSpc>
              <a:spcBef>
                <a:spcPts val="480"/>
              </a:spcBef>
              <a:spcAft>
                <a:spcPts val="0"/>
              </a:spcAft>
              <a:buSzPts val="1800"/>
              <a:buChar char="○"/>
              <a:defRPr/>
            </a:lvl5pPr>
            <a:lvl6pPr indent="-342900" lvl="5" marL="2743200" algn="l">
              <a:lnSpc>
                <a:spcPct val="100000"/>
              </a:lnSpc>
              <a:spcBef>
                <a:spcPts val="480"/>
              </a:spcBef>
              <a:spcAft>
                <a:spcPts val="0"/>
              </a:spcAft>
              <a:buSzPts val="1800"/>
              <a:buChar char="■"/>
              <a:defRPr/>
            </a:lvl6pPr>
            <a:lvl7pPr indent="-342900" lvl="6" marL="3200400" algn="l">
              <a:lnSpc>
                <a:spcPct val="100000"/>
              </a:lnSpc>
              <a:spcBef>
                <a:spcPts val="480"/>
              </a:spcBef>
              <a:spcAft>
                <a:spcPts val="0"/>
              </a:spcAft>
              <a:buSzPts val="1800"/>
              <a:buChar char="●"/>
              <a:defRPr/>
            </a:lvl7pPr>
            <a:lvl8pPr indent="-342900" lvl="7" marL="3657600" algn="l">
              <a:lnSpc>
                <a:spcPct val="100000"/>
              </a:lnSpc>
              <a:spcBef>
                <a:spcPts val="480"/>
              </a:spcBef>
              <a:spcAft>
                <a:spcPts val="0"/>
              </a:spcAft>
              <a:buSzPts val="1800"/>
              <a:buChar char="○"/>
              <a:defRPr/>
            </a:lvl8pPr>
            <a:lvl9pPr indent="-342900" lvl="8" marL="4114800" algn="l">
              <a:lnSpc>
                <a:spcPct val="100000"/>
              </a:lnSpc>
              <a:spcBef>
                <a:spcPts val="480"/>
              </a:spcBef>
              <a:spcAft>
                <a:spcPts val="0"/>
              </a:spcAft>
              <a:buSzPts val="1800"/>
              <a:buChar char="■"/>
              <a:defRPr/>
            </a:lvl9pPr>
          </a:lstStyle>
          <a:p/>
        </p:txBody>
      </p:sp>
      <p:sp>
        <p:nvSpPr>
          <p:cNvPr id="26" name="Google Shape;26;p55"/>
          <p:cNvSpPr txBox="1"/>
          <p:nvPr>
            <p:ph idx="10" type="dt"/>
          </p:nvPr>
        </p:nvSpPr>
        <p:spPr>
          <a:xfrm>
            <a:off x="0" y="0"/>
            <a:ext cx="4000000" cy="4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9pPr>
          </a:lstStyle>
          <a:p/>
        </p:txBody>
      </p:sp>
      <p:sp>
        <p:nvSpPr>
          <p:cNvPr id="27" name="Google Shape;27;p55"/>
          <p:cNvSpPr txBox="1"/>
          <p:nvPr>
            <p:ph idx="11" type="ftr"/>
          </p:nvPr>
        </p:nvSpPr>
        <p:spPr>
          <a:xfrm>
            <a:off x="0" y="0"/>
            <a:ext cx="4000000" cy="4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9pPr>
          </a:lstStyle>
          <a:p/>
        </p:txBody>
      </p:sp>
      <p:sp>
        <p:nvSpPr>
          <p:cNvPr id="28" name="Google Shape;28;p55"/>
          <p:cNvSpPr txBox="1"/>
          <p:nvPr>
            <p:ph idx="12" type="sldNum"/>
          </p:nvPr>
        </p:nvSpPr>
        <p:spPr>
          <a:xfrm>
            <a:off x="0" y="0"/>
            <a:ext cx="4000000" cy="4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tyle slide layout">
  <p:cSld name="1_Style slide layout">
    <p:spTree>
      <p:nvGrpSpPr>
        <p:cNvPr id="30" name="Shape 30"/>
        <p:cNvGrpSpPr/>
        <p:nvPr/>
      </p:nvGrpSpPr>
      <p:grpSpPr>
        <a:xfrm>
          <a:off x="0" y="0"/>
          <a:ext cx="0" cy="0"/>
          <a:chOff x="0" y="0"/>
          <a:chExt cx="0" cy="0"/>
        </a:xfrm>
      </p:grpSpPr>
      <p:sp>
        <p:nvSpPr>
          <p:cNvPr id="31" name="Google Shape;31;p49"/>
          <p:cNvSpPr/>
          <p:nvPr/>
        </p:nvSpPr>
        <p:spPr>
          <a:xfrm>
            <a:off x="0" y="0"/>
            <a:ext cx="3188367"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32" name="Google Shape;32;p49"/>
          <p:cNvPicPr preferRelativeResize="0"/>
          <p:nvPr/>
        </p:nvPicPr>
        <p:blipFill rotWithShape="1">
          <a:blip r:embed="rId2">
            <a:alphaModFix/>
          </a:blip>
          <a:srcRect b="0" l="0" r="0" t="0"/>
          <a:stretch/>
        </p:blipFill>
        <p:spPr>
          <a:xfrm>
            <a:off x="728913" y="3335252"/>
            <a:ext cx="1802732" cy="292943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s slide layout">
  <p:cSld name="2_Contents slide layout">
    <p:spTree>
      <p:nvGrpSpPr>
        <p:cNvPr id="33" name="Shape 33"/>
        <p:cNvGrpSpPr/>
        <p:nvPr/>
      </p:nvGrpSpPr>
      <p:grpSpPr>
        <a:xfrm>
          <a:off x="0" y="0"/>
          <a:ext cx="0" cy="0"/>
          <a:chOff x="0" y="0"/>
          <a:chExt cx="0" cy="0"/>
        </a:xfrm>
      </p:grpSpPr>
      <p:sp>
        <p:nvSpPr>
          <p:cNvPr id="34" name="Google Shape;34;p50"/>
          <p:cNvSpPr txBox="1"/>
          <p:nvPr>
            <p:ph idx="1" type="body"/>
          </p:nvPr>
        </p:nvSpPr>
        <p:spPr>
          <a:xfrm>
            <a:off x="323528" y="291926"/>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5400"/>
              <a:buFont typeface="Arial"/>
              <a:buNone/>
              <a:defRPr b="0" i="0" sz="5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5" name="Google Shape;35;p50"/>
          <p:cNvSpPr/>
          <p:nvPr/>
        </p:nvSpPr>
        <p:spPr>
          <a:xfrm>
            <a:off x="0" y="0"/>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 name="Google Shape;36;p50"/>
          <p:cNvSpPr/>
          <p:nvPr/>
        </p:nvSpPr>
        <p:spPr>
          <a:xfrm>
            <a:off x="0" y="6812281"/>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37" name="Shape 37"/>
        <p:cNvGrpSpPr/>
        <p:nvPr/>
      </p:nvGrpSpPr>
      <p:grpSpPr>
        <a:xfrm>
          <a:off x="0" y="0"/>
          <a:ext cx="0" cy="0"/>
          <a:chOff x="0" y="0"/>
          <a:chExt cx="0" cy="0"/>
        </a:xfrm>
      </p:grpSpPr>
      <p:sp>
        <p:nvSpPr>
          <p:cNvPr id="38" name="Google Shape;38;p56"/>
          <p:cNvSpPr txBox="1"/>
          <p:nvPr>
            <p:ph idx="1" type="body"/>
          </p:nvPr>
        </p:nvSpPr>
        <p:spPr>
          <a:xfrm>
            <a:off x="323528" y="291926"/>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5400"/>
              <a:buFont typeface="Arial"/>
              <a:buNone/>
              <a:defRPr b="0" i="0" sz="5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39" name="Google Shape;39;p56"/>
          <p:cNvPicPr preferRelativeResize="0"/>
          <p:nvPr/>
        </p:nvPicPr>
        <p:blipFill rotWithShape="1">
          <a:blip r:embed="rId2">
            <a:alphaModFix/>
          </a:blip>
          <a:srcRect b="0" l="0" r="0" t="0"/>
          <a:stretch/>
        </p:blipFill>
        <p:spPr>
          <a:xfrm>
            <a:off x="2094" y="4890455"/>
            <a:ext cx="12192000" cy="1739392"/>
          </a:xfrm>
          <a:prstGeom prst="rect">
            <a:avLst/>
          </a:prstGeom>
          <a:noFill/>
          <a:ln>
            <a:noFill/>
          </a:ln>
        </p:spPr>
      </p:pic>
      <p:sp>
        <p:nvSpPr>
          <p:cNvPr id="40" name="Google Shape;40;p56"/>
          <p:cNvSpPr/>
          <p:nvPr/>
        </p:nvSpPr>
        <p:spPr>
          <a:xfrm>
            <a:off x="0" y="0"/>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slide layout">
  <p:cSld name="1_Contents slide layout">
    <p:bg>
      <p:bgPr>
        <a:solidFill>
          <a:schemeClr val="accent1"/>
        </a:solidFill>
      </p:bgPr>
    </p:bg>
    <p:spTree>
      <p:nvGrpSpPr>
        <p:cNvPr id="41" name="Shape 41"/>
        <p:cNvGrpSpPr/>
        <p:nvPr/>
      </p:nvGrpSpPr>
      <p:grpSpPr>
        <a:xfrm>
          <a:off x="0" y="0"/>
          <a:ext cx="0" cy="0"/>
          <a:chOff x="0" y="0"/>
          <a:chExt cx="0" cy="0"/>
        </a:xfrm>
      </p:grpSpPr>
      <p:sp>
        <p:nvSpPr>
          <p:cNvPr id="42" name="Google Shape;42;p57"/>
          <p:cNvSpPr txBox="1"/>
          <p:nvPr>
            <p:ph idx="1" type="body"/>
          </p:nvPr>
        </p:nvSpPr>
        <p:spPr>
          <a:xfrm>
            <a:off x="323528" y="291926"/>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5400"/>
              <a:buFont typeface="Arial"/>
              <a:buNone/>
              <a:defRPr b="0" i="0" sz="5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3" name="Google Shape;43;p57"/>
          <p:cNvSpPr/>
          <p:nvPr/>
        </p:nvSpPr>
        <p:spPr>
          <a:xfrm>
            <a:off x="0" y="0"/>
            <a:ext cx="1219200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44" name="Google Shape;44;p57"/>
          <p:cNvPicPr preferRelativeResize="0"/>
          <p:nvPr/>
        </p:nvPicPr>
        <p:blipFill rotWithShape="1">
          <a:blip r:embed="rId2">
            <a:alphaModFix/>
          </a:blip>
          <a:srcRect b="0" l="0" r="0" t="0"/>
          <a:stretch/>
        </p:blipFill>
        <p:spPr>
          <a:xfrm>
            <a:off x="-1322" y="4890455"/>
            <a:ext cx="12192000" cy="173939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yle slide layout">
  <p:cSld name="Style slide layout">
    <p:spTree>
      <p:nvGrpSpPr>
        <p:cNvPr id="45" name="Shape 45"/>
        <p:cNvGrpSpPr/>
        <p:nvPr/>
      </p:nvGrpSpPr>
      <p:grpSpPr>
        <a:xfrm>
          <a:off x="0" y="0"/>
          <a:ext cx="0" cy="0"/>
          <a:chOff x="0" y="0"/>
          <a:chExt cx="0" cy="0"/>
        </a:xfrm>
      </p:grpSpPr>
      <p:pic>
        <p:nvPicPr>
          <p:cNvPr id="46" name="Google Shape;46;p58"/>
          <p:cNvPicPr preferRelativeResize="0"/>
          <p:nvPr/>
        </p:nvPicPr>
        <p:blipFill rotWithShape="1">
          <a:blip r:embed="rId2">
            <a:alphaModFix/>
          </a:blip>
          <a:srcRect b="0" l="0" r="0" t="0"/>
          <a:stretch/>
        </p:blipFill>
        <p:spPr>
          <a:xfrm>
            <a:off x="192505" y="192505"/>
            <a:ext cx="11790948" cy="6472990"/>
          </a:xfrm>
          <a:prstGeom prst="rect">
            <a:avLst/>
          </a:prstGeom>
          <a:noFill/>
          <a:ln>
            <a:noFill/>
          </a:ln>
        </p:spPr>
      </p:pic>
      <p:pic>
        <p:nvPicPr>
          <p:cNvPr id="47" name="Google Shape;47;p58"/>
          <p:cNvPicPr preferRelativeResize="0"/>
          <p:nvPr/>
        </p:nvPicPr>
        <p:blipFill rotWithShape="1">
          <a:blip r:embed="rId3">
            <a:alphaModFix/>
          </a:blip>
          <a:srcRect b="0" l="0" r="0" t="0"/>
          <a:stretch/>
        </p:blipFill>
        <p:spPr>
          <a:xfrm>
            <a:off x="1269728" y="5912018"/>
            <a:ext cx="1244874" cy="75347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4.xml"/><Relationship Id="rId22" Type="http://schemas.openxmlformats.org/officeDocument/2006/relationships/slideLayout" Target="../slideLayouts/slideLayout26.xml"/><Relationship Id="rId21" Type="http://schemas.openxmlformats.org/officeDocument/2006/relationships/slideLayout" Target="../slideLayouts/slideLayout25.xml"/><Relationship Id="rId24" Type="http://schemas.openxmlformats.org/officeDocument/2006/relationships/slideLayout" Target="../slideLayouts/slideLayout28.xml"/><Relationship Id="rId23" Type="http://schemas.openxmlformats.org/officeDocument/2006/relationships/slideLayout" Target="../slideLayouts/slideLayout27.xml"/><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9" Type="http://schemas.openxmlformats.org/officeDocument/2006/relationships/slideLayout" Target="../slideLayouts/slideLayout13.xml"/><Relationship Id="rId25" Type="http://schemas.openxmlformats.org/officeDocument/2006/relationships/theme" Target="../theme/theme4.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slideLayout" Target="../slideLayouts/slideLayout11.xml"/><Relationship Id="rId8" Type="http://schemas.openxmlformats.org/officeDocument/2006/relationships/slideLayout" Target="../slideLayouts/slideLayout12.xml"/><Relationship Id="rId11" Type="http://schemas.openxmlformats.org/officeDocument/2006/relationships/slideLayout" Target="../slideLayouts/slideLayout15.xml"/><Relationship Id="rId10" Type="http://schemas.openxmlformats.org/officeDocument/2006/relationships/slideLayout" Target="../slideLayouts/slideLayout14.xml"/><Relationship Id="rId13" Type="http://schemas.openxmlformats.org/officeDocument/2006/relationships/slideLayout" Target="../slideLayouts/slideLayout17.xml"/><Relationship Id="rId12" Type="http://schemas.openxmlformats.org/officeDocument/2006/relationships/slideLayout" Target="../slideLayouts/slideLayout16.xml"/><Relationship Id="rId15" Type="http://schemas.openxmlformats.org/officeDocument/2006/relationships/slideLayout" Target="../slideLayouts/slideLayout19.xml"/><Relationship Id="rId14" Type="http://schemas.openxmlformats.org/officeDocument/2006/relationships/slideLayout" Target="../slideLayouts/slideLayout18.xml"/><Relationship Id="rId17" Type="http://schemas.openxmlformats.org/officeDocument/2006/relationships/slideLayout" Target="../slideLayouts/slideLayout21.xml"/><Relationship Id="rId16" Type="http://schemas.openxmlformats.org/officeDocument/2006/relationships/slideLayout" Target="../slideLayouts/slideLayout20.xml"/><Relationship Id="rId19" Type="http://schemas.openxmlformats.org/officeDocument/2006/relationships/slideLayout" Target="../slideLayouts/slideLayout23.xml"/><Relationship Id="rId18"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6"/>
          <p:cNvSpPr txBox="1"/>
          <p:nvPr>
            <p:ph idx="1" type="body"/>
          </p:nvPr>
        </p:nvSpPr>
        <p:spPr>
          <a:xfrm>
            <a:off x="1841667" y="2155293"/>
            <a:ext cx="9079600" cy="41496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FFCD00"/>
              </a:buClr>
              <a:buSzPts val="2400"/>
              <a:buFont typeface="Quattrocento Sans"/>
              <a:buChar char="◉"/>
              <a:defRPr b="0" i="0" sz="2400" u="none" cap="none" strike="noStrike">
                <a:solidFill>
                  <a:srgbClr val="000000"/>
                </a:solidFill>
                <a:latin typeface="Quattrocento Sans"/>
                <a:ea typeface="Quattrocento Sans"/>
                <a:cs typeface="Quattrocento Sans"/>
                <a:sym typeface="Quattrocento Sans"/>
              </a:defRPr>
            </a:lvl1pPr>
            <a:lvl2pPr indent="-355600" lvl="1" marL="914400" marR="0" rtl="0" algn="l">
              <a:lnSpc>
                <a:spcPct val="100000"/>
              </a:lnSpc>
              <a:spcBef>
                <a:spcPts val="480"/>
              </a:spcBef>
              <a:spcAft>
                <a:spcPts val="0"/>
              </a:spcAft>
              <a:buClr>
                <a:srgbClr val="FFCD00"/>
              </a:buClr>
              <a:buSzPts val="2000"/>
              <a:buFont typeface="Quattrocento Sans"/>
              <a:buChar char="○"/>
              <a:defRPr b="0" i="0" sz="2000" u="none" cap="none" strike="noStrike">
                <a:solidFill>
                  <a:srgbClr val="000000"/>
                </a:solidFill>
                <a:latin typeface="Quattrocento Sans"/>
                <a:ea typeface="Quattrocento Sans"/>
                <a:cs typeface="Quattrocento Sans"/>
                <a:sym typeface="Quattrocento Sans"/>
              </a:defRPr>
            </a:lvl2pPr>
            <a:lvl3pPr indent="-355600" lvl="2" marL="1371600" marR="0" rtl="0" algn="l">
              <a:lnSpc>
                <a:spcPct val="100000"/>
              </a:lnSpc>
              <a:spcBef>
                <a:spcPts val="480"/>
              </a:spcBef>
              <a:spcAft>
                <a:spcPts val="0"/>
              </a:spcAft>
              <a:buClr>
                <a:srgbClr val="FFCD00"/>
              </a:buClr>
              <a:buSzPts val="2000"/>
              <a:buFont typeface="Quattrocento Sans"/>
              <a:buChar char="■"/>
              <a:defRPr b="0" i="0" sz="2000" u="none" cap="none" strike="noStrike">
                <a:solidFill>
                  <a:srgbClr val="000000"/>
                </a:solidFill>
                <a:latin typeface="Quattrocento Sans"/>
                <a:ea typeface="Quattrocento Sans"/>
                <a:cs typeface="Quattrocento Sans"/>
                <a:sym typeface="Quattrocento Sans"/>
              </a:defRPr>
            </a:lvl3pPr>
            <a:lvl4pPr indent="-342900" lvl="3" marL="1828800" marR="0" rtl="0" algn="l">
              <a:lnSpc>
                <a:spcPct val="100000"/>
              </a:lnSpc>
              <a:spcBef>
                <a:spcPts val="36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4pPr>
            <a:lvl5pPr indent="-342900" lvl="4" marL="2286000" marR="0" rtl="0" algn="l">
              <a:lnSpc>
                <a:spcPct val="100000"/>
              </a:lnSpc>
              <a:spcBef>
                <a:spcPts val="36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5pPr>
            <a:lvl6pPr indent="-342900" lvl="5" marL="2743200" marR="0" rtl="0" algn="l">
              <a:lnSpc>
                <a:spcPct val="100000"/>
              </a:lnSpc>
              <a:spcBef>
                <a:spcPts val="36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6pPr>
            <a:lvl7pPr indent="-342900" lvl="6" marL="3200400" marR="0" rtl="0" algn="l">
              <a:lnSpc>
                <a:spcPct val="100000"/>
              </a:lnSpc>
              <a:spcBef>
                <a:spcPts val="36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7pPr>
            <a:lvl8pPr indent="-342900" lvl="7" marL="3657600" marR="0" rtl="0" algn="l">
              <a:lnSpc>
                <a:spcPct val="100000"/>
              </a:lnSpc>
              <a:spcBef>
                <a:spcPts val="36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8pPr>
            <a:lvl9pPr indent="-342900" lvl="8" marL="4114800" marR="0" rtl="0" algn="l">
              <a:lnSpc>
                <a:spcPct val="100000"/>
              </a:lnSpc>
              <a:spcBef>
                <a:spcPts val="360"/>
              </a:spcBef>
              <a:spcAft>
                <a:spcPts val="0"/>
              </a:spcAft>
              <a:buClr>
                <a:srgbClr val="FFCD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9pPr>
          </a:lstStyle>
          <a:p/>
        </p:txBody>
      </p:sp>
      <p:sp>
        <p:nvSpPr>
          <p:cNvPr id="11" name="Google Shape;11;p46"/>
          <p:cNvSpPr txBox="1"/>
          <p:nvPr>
            <p:ph type="title"/>
          </p:nvPr>
        </p:nvSpPr>
        <p:spPr>
          <a:xfrm>
            <a:off x="1841667" y="1249489"/>
            <a:ext cx="9079600" cy="58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1pPr>
            <a:lvl2pPr lvl="1"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2pPr>
            <a:lvl3pPr lvl="2"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3pPr>
            <a:lvl4pPr lvl="3"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4pPr>
            <a:lvl5pPr lvl="4"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5pPr>
            <a:lvl6pPr lvl="5"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6pPr>
            <a:lvl7pPr lvl="6"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7pPr>
            <a:lvl8pPr lvl="7"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8pPr>
            <a:lvl9pPr lvl="8" marR="0" rtl="0" algn="l">
              <a:lnSpc>
                <a:spcPct val="100000"/>
              </a:lnSpc>
              <a:spcBef>
                <a:spcPts val="0"/>
              </a:spcBef>
              <a:spcAft>
                <a:spcPts val="0"/>
              </a:spcAft>
              <a:buClr>
                <a:srgbClr val="000000"/>
              </a:buClr>
              <a:buSzPts val="2000"/>
              <a:buFont typeface="Lora"/>
              <a:buNone/>
              <a:defRPr b="1" i="0" sz="2000" u="none" cap="none" strike="noStrike">
                <a:solidFill>
                  <a:srgbClr val="000000"/>
                </a:solidFill>
                <a:latin typeface="Lora"/>
                <a:ea typeface="Lora"/>
                <a:cs typeface="Lora"/>
                <a:sym typeface="Lora"/>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 name="Shape 2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 id="2147483675" r:id="rId22"/>
    <p:sldLayoutId id="2147483676" r:id="rId23"/>
    <p:sldLayoutId id="2147483677"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9" r:id="rId1"/>
    <p:sldLayoutId id="214748368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5.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3.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7.jp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0.png"/><Relationship Id="rId4" Type="http://schemas.openxmlformats.org/officeDocument/2006/relationships/image" Target="../media/image32.png"/><Relationship Id="rId5"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9.png"/><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5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
          <p:cNvSpPr txBox="1"/>
          <p:nvPr>
            <p:ph type="ctrTitle"/>
          </p:nvPr>
        </p:nvSpPr>
        <p:spPr>
          <a:xfrm>
            <a:off x="1328738" y="2671763"/>
            <a:ext cx="6030912" cy="1546225"/>
          </a:xfrm>
          <a:prstGeom prst="rect">
            <a:avLst/>
          </a:prstGeom>
          <a:noFill/>
          <a:ln>
            <a:noFill/>
          </a:ln>
        </p:spPr>
        <p:txBody>
          <a:bodyPr anchorCtr="0" anchor="b" bIns="121900" lIns="121900" spcFirstLastPara="1" rIns="121900" wrap="square" tIns="121900">
            <a:noAutofit/>
          </a:bodyPr>
          <a:lstStyle/>
          <a:p>
            <a:pPr indent="0" lvl="0" marL="0" rtl="0" algn="l">
              <a:lnSpc>
                <a:spcPct val="100000"/>
              </a:lnSpc>
              <a:spcBef>
                <a:spcPts val="0"/>
              </a:spcBef>
              <a:spcAft>
                <a:spcPts val="0"/>
              </a:spcAft>
              <a:buClr>
                <a:srgbClr val="000000"/>
              </a:buClr>
              <a:buSzPts val="3600"/>
              <a:buNone/>
            </a:pPr>
            <a:r>
              <a:rPr lang="en-US"/>
              <a:t>Java OOPs</a:t>
            </a:r>
            <a:endParaRPr/>
          </a:p>
        </p:txBody>
      </p:sp>
      <p:grpSp>
        <p:nvGrpSpPr>
          <p:cNvPr id="212" name="Google Shape;212;p1"/>
          <p:cNvGrpSpPr/>
          <p:nvPr/>
        </p:nvGrpSpPr>
        <p:grpSpPr>
          <a:xfrm>
            <a:off x="1732220" y="4681899"/>
            <a:ext cx="287955" cy="456532"/>
            <a:chOff x="6718575" y="2318625"/>
            <a:chExt cx="256950" cy="407375"/>
          </a:xfrm>
        </p:grpSpPr>
        <p:sp>
          <p:nvSpPr>
            <p:cNvPr id="213" name="Google Shape;213;p1"/>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Times New Roman"/>
                <a:ea typeface="Times New Roman"/>
                <a:cs typeface="Times New Roman"/>
                <a:sym typeface="Times New Roman"/>
              </a:endParaRPr>
            </a:p>
          </p:txBody>
        </p:sp>
        <p:sp>
          <p:nvSpPr>
            <p:cNvPr id="214" name="Google Shape;214;p1"/>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Times New Roman"/>
                <a:ea typeface="Times New Roman"/>
                <a:cs typeface="Times New Roman"/>
                <a:sym typeface="Times New Roman"/>
              </a:endParaRPr>
            </a:p>
          </p:txBody>
        </p:sp>
        <p:sp>
          <p:nvSpPr>
            <p:cNvPr id="215" name="Google Shape;215;p1"/>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Times New Roman"/>
                <a:ea typeface="Times New Roman"/>
                <a:cs typeface="Times New Roman"/>
                <a:sym typeface="Times New Roman"/>
              </a:endParaRPr>
            </a:p>
          </p:txBody>
        </p:sp>
        <p:sp>
          <p:nvSpPr>
            <p:cNvPr id="216" name="Google Shape;216;p1"/>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Times New Roman"/>
                <a:ea typeface="Times New Roman"/>
                <a:cs typeface="Times New Roman"/>
                <a:sym typeface="Times New Roman"/>
              </a:endParaRPr>
            </a:p>
          </p:txBody>
        </p:sp>
        <p:sp>
          <p:nvSpPr>
            <p:cNvPr id="217" name="Google Shape;217;p1"/>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Times New Roman"/>
                <a:ea typeface="Times New Roman"/>
                <a:cs typeface="Times New Roman"/>
                <a:sym typeface="Times New Roman"/>
              </a:endParaRPr>
            </a:p>
          </p:txBody>
        </p:sp>
        <p:sp>
          <p:nvSpPr>
            <p:cNvPr id="218" name="Google Shape;218;p1"/>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Times New Roman"/>
                <a:ea typeface="Times New Roman"/>
                <a:cs typeface="Times New Roman"/>
                <a:sym typeface="Times New Roman"/>
              </a:endParaRPr>
            </a:p>
          </p:txBody>
        </p:sp>
        <p:sp>
          <p:nvSpPr>
            <p:cNvPr id="219" name="Google Shape;219;p1"/>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Times New Roman"/>
                <a:ea typeface="Times New Roman"/>
                <a:cs typeface="Times New Roman"/>
                <a:sym typeface="Times New Roman"/>
              </a:endParaRPr>
            </a:p>
          </p:txBody>
        </p:sp>
        <p:sp>
          <p:nvSpPr>
            <p:cNvPr id="220" name="Google Shape;220;p1"/>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Times New Roman"/>
                <a:ea typeface="Times New Roman"/>
                <a:cs typeface="Times New Roman"/>
                <a:sym typeface="Times New Roman"/>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10"/>
          <p:cNvPicPr preferRelativeResize="0"/>
          <p:nvPr/>
        </p:nvPicPr>
        <p:blipFill rotWithShape="1">
          <a:blip r:embed="rId3">
            <a:alphaModFix/>
          </a:blip>
          <a:srcRect b="0" l="0" r="0" t="0"/>
          <a:stretch/>
        </p:blipFill>
        <p:spPr>
          <a:xfrm>
            <a:off x="2332310" y="2556390"/>
            <a:ext cx="7527379" cy="2273187"/>
          </a:xfrm>
          <a:prstGeom prst="rect">
            <a:avLst/>
          </a:prstGeom>
          <a:noFill/>
          <a:ln>
            <a:noFill/>
          </a:ln>
        </p:spPr>
      </p:pic>
      <p:sp>
        <p:nvSpPr>
          <p:cNvPr id="316" name="Google Shape;316;p10"/>
          <p:cNvSpPr txBox="1"/>
          <p:nvPr/>
        </p:nvSpPr>
        <p:spPr>
          <a:xfrm>
            <a:off x="1107583" y="1017431"/>
            <a:ext cx="9556124" cy="78534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Nếu không có constructor trong một lớp, trình biên dịch sẽ tự động tạo một constructor mặc định trong lớp đó.</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1"/>
          <p:cNvSpPr txBox="1"/>
          <p:nvPr/>
        </p:nvSpPr>
        <p:spPr>
          <a:xfrm>
            <a:off x="242551" y="191037"/>
            <a:ext cx="294926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Constructor tham số:</a:t>
            </a:r>
            <a:endParaRPr b="0" i="0" sz="1400" u="none" cap="none" strike="noStrike">
              <a:solidFill>
                <a:srgbClr val="000000"/>
              </a:solidFill>
              <a:latin typeface="Arial"/>
              <a:ea typeface="Arial"/>
              <a:cs typeface="Arial"/>
              <a:sym typeface="Arial"/>
            </a:endParaRPr>
          </a:p>
        </p:txBody>
      </p:sp>
      <p:sp>
        <p:nvSpPr>
          <p:cNvPr id="322" name="Google Shape;322;p11"/>
          <p:cNvSpPr txBox="1"/>
          <p:nvPr/>
        </p:nvSpPr>
        <p:spPr>
          <a:xfrm>
            <a:off x="1081825" y="807007"/>
            <a:ext cx="9028090" cy="123277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Là constructor có tham số truyền vào.</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60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Constructor tham số được sử dụng để cung cấp các giá trị khác nhau cho các đối tượng khác nhau.</a:t>
            </a:r>
            <a:endParaRPr b="0" i="0" sz="1600" u="none" cap="none" strike="noStrike">
              <a:solidFill>
                <a:schemeClr val="dk1"/>
              </a:solidFill>
              <a:latin typeface="Arial"/>
              <a:ea typeface="Arial"/>
              <a:cs typeface="Arial"/>
              <a:sym typeface="Arial"/>
            </a:endParaRPr>
          </a:p>
        </p:txBody>
      </p:sp>
      <p:sp>
        <p:nvSpPr>
          <p:cNvPr id="323" name="Google Shape;323;p11"/>
          <p:cNvSpPr txBox="1"/>
          <p:nvPr/>
        </p:nvSpPr>
        <p:spPr>
          <a:xfrm>
            <a:off x="1081825" y="2039780"/>
            <a:ext cx="3451538" cy="36933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Ví dụ:</a:t>
            </a:r>
            <a:endParaRPr b="0" i="0" sz="1400" u="none" cap="none" strike="noStrike">
              <a:solidFill>
                <a:srgbClr val="000000"/>
              </a:solidFill>
              <a:latin typeface="Arial"/>
              <a:ea typeface="Arial"/>
              <a:cs typeface="Arial"/>
              <a:sym typeface="Arial"/>
            </a:endParaRPr>
          </a:p>
        </p:txBody>
      </p:sp>
      <p:pic>
        <p:nvPicPr>
          <p:cNvPr id="324" name="Google Shape;324;p11"/>
          <p:cNvPicPr preferRelativeResize="0"/>
          <p:nvPr/>
        </p:nvPicPr>
        <p:blipFill rotWithShape="1">
          <a:blip r:embed="rId3">
            <a:alphaModFix/>
          </a:blip>
          <a:srcRect b="0" l="0" r="0" t="0"/>
          <a:stretch/>
        </p:blipFill>
        <p:spPr>
          <a:xfrm>
            <a:off x="1489790" y="2520076"/>
            <a:ext cx="8620125" cy="3857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2"/>
          <p:cNvSpPr txBox="1"/>
          <p:nvPr/>
        </p:nvSpPr>
        <p:spPr>
          <a:xfrm>
            <a:off x="242551" y="295633"/>
            <a:ext cx="294926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Constructor overloading:</a:t>
            </a:r>
            <a:endParaRPr b="0" i="0" sz="1400" u="none" cap="none" strike="noStrike">
              <a:solidFill>
                <a:srgbClr val="000000"/>
              </a:solidFill>
              <a:latin typeface="Arial"/>
              <a:ea typeface="Arial"/>
              <a:cs typeface="Arial"/>
              <a:sym typeface="Arial"/>
            </a:endParaRPr>
          </a:p>
        </p:txBody>
      </p:sp>
      <p:sp>
        <p:nvSpPr>
          <p:cNvPr id="330" name="Google Shape;330;p12"/>
          <p:cNvSpPr txBox="1"/>
          <p:nvPr/>
        </p:nvSpPr>
        <p:spPr>
          <a:xfrm>
            <a:off x="1081825" y="807007"/>
            <a:ext cx="9028090" cy="115467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Có thể tạo nhiều constructor trong cùng một lớp với danh sách tham số truyền vào khác nhau. Trình biên dịch phân biệt các constructor này thông qua số lượng và kiểu của các tham số truyền vào.</a:t>
            </a:r>
            <a:endParaRPr b="0" i="0" sz="1600" u="none" cap="none" strike="noStrike">
              <a:solidFill>
                <a:schemeClr val="dk1"/>
              </a:solidFill>
              <a:latin typeface="Arial"/>
              <a:ea typeface="Arial"/>
              <a:cs typeface="Arial"/>
              <a:sym typeface="Arial"/>
            </a:endParaRPr>
          </a:p>
        </p:txBody>
      </p:sp>
      <p:pic>
        <p:nvPicPr>
          <p:cNvPr id="331" name="Google Shape;331;p12"/>
          <p:cNvPicPr preferRelativeResize="0"/>
          <p:nvPr/>
        </p:nvPicPr>
        <p:blipFill rotWithShape="1">
          <a:blip r:embed="rId3">
            <a:alphaModFix/>
          </a:blip>
          <a:srcRect b="0" l="0" r="0" t="0"/>
          <a:stretch/>
        </p:blipFill>
        <p:spPr>
          <a:xfrm>
            <a:off x="2339661" y="1961682"/>
            <a:ext cx="7126311" cy="48517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3"/>
          <p:cNvSpPr txBox="1"/>
          <p:nvPr/>
        </p:nvSpPr>
        <p:spPr>
          <a:xfrm>
            <a:off x="321971" y="334851"/>
            <a:ext cx="294926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Attribute:</a:t>
            </a:r>
            <a:endParaRPr b="0" i="0" sz="1400" u="none" cap="none" strike="noStrike">
              <a:solidFill>
                <a:srgbClr val="000000"/>
              </a:solidFill>
              <a:latin typeface="Arial"/>
              <a:ea typeface="Arial"/>
              <a:cs typeface="Arial"/>
              <a:sym typeface="Arial"/>
            </a:endParaRPr>
          </a:p>
        </p:txBody>
      </p:sp>
      <p:sp>
        <p:nvSpPr>
          <p:cNvPr id="337" name="Google Shape;337;p13"/>
          <p:cNvSpPr txBox="1"/>
          <p:nvPr/>
        </p:nvSpPr>
        <p:spPr>
          <a:xfrm>
            <a:off x="1081825" y="640263"/>
            <a:ext cx="9028090" cy="41601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Bao gồm các biến, các hằng, hay tham số nội tại của lớp đó</a:t>
            </a:r>
            <a:endParaRPr b="0" i="0" sz="1400" u="none" cap="none" strike="noStrike">
              <a:solidFill>
                <a:srgbClr val="000000"/>
              </a:solidFill>
              <a:latin typeface="Arial"/>
              <a:ea typeface="Arial"/>
              <a:cs typeface="Arial"/>
              <a:sym typeface="Arial"/>
            </a:endParaRPr>
          </a:p>
        </p:txBody>
      </p:sp>
      <p:sp>
        <p:nvSpPr>
          <p:cNvPr id="338" name="Google Shape;338;p13"/>
          <p:cNvSpPr txBox="1"/>
          <p:nvPr/>
        </p:nvSpPr>
        <p:spPr>
          <a:xfrm>
            <a:off x="321970" y="2960181"/>
            <a:ext cx="294926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Method:</a:t>
            </a:r>
            <a:endParaRPr b="0" i="0" sz="1400" u="none" cap="none" strike="noStrike">
              <a:solidFill>
                <a:srgbClr val="000000"/>
              </a:solidFill>
              <a:latin typeface="Arial"/>
              <a:ea typeface="Arial"/>
              <a:cs typeface="Arial"/>
              <a:sym typeface="Arial"/>
            </a:endParaRPr>
          </a:p>
        </p:txBody>
      </p:sp>
      <p:sp>
        <p:nvSpPr>
          <p:cNvPr id="339" name="Google Shape;339;p13"/>
          <p:cNvSpPr txBox="1"/>
          <p:nvPr/>
        </p:nvSpPr>
        <p:spPr>
          <a:xfrm>
            <a:off x="1081825" y="3161712"/>
            <a:ext cx="9028090" cy="78534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Phương thức là một khối mã hoặc tập hợp các câu lệnh hoặc một bộ mã được nhóm lại với nhau để thực hiện một tác vụ hoặc hoạt động nhất định.</a:t>
            </a:r>
            <a:endParaRPr b="0" i="0" sz="1400" u="none" cap="none" strike="noStrike">
              <a:solidFill>
                <a:srgbClr val="000000"/>
              </a:solidFill>
              <a:latin typeface="Arial"/>
              <a:ea typeface="Arial"/>
              <a:cs typeface="Arial"/>
              <a:sym typeface="Arial"/>
            </a:endParaRPr>
          </a:p>
        </p:txBody>
      </p:sp>
      <p:pic>
        <p:nvPicPr>
          <p:cNvPr id="340" name="Google Shape;340;p13"/>
          <p:cNvPicPr preferRelativeResize="0"/>
          <p:nvPr/>
        </p:nvPicPr>
        <p:blipFill rotWithShape="1">
          <a:blip r:embed="rId3">
            <a:alphaModFix/>
          </a:blip>
          <a:srcRect b="0" l="0" r="0" t="0"/>
          <a:stretch/>
        </p:blipFill>
        <p:spPr>
          <a:xfrm>
            <a:off x="3045853" y="1098452"/>
            <a:ext cx="4449652" cy="1760963"/>
          </a:xfrm>
          <a:prstGeom prst="rect">
            <a:avLst/>
          </a:prstGeom>
          <a:noFill/>
          <a:ln>
            <a:noFill/>
          </a:ln>
        </p:spPr>
      </p:pic>
      <p:pic>
        <p:nvPicPr>
          <p:cNvPr id="341" name="Google Shape;341;p13"/>
          <p:cNvPicPr preferRelativeResize="0"/>
          <p:nvPr/>
        </p:nvPicPr>
        <p:blipFill rotWithShape="1">
          <a:blip r:embed="rId4">
            <a:alphaModFix/>
          </a:blip>
          <a:srcRect b="0" l="0" r="0" t="0"/>
          <a:stretch/>
        </p:blipFill>
        <p:spPr>
          <a:xfrm>
            <a:off x="2854816" y="3863623"/>
            <a:ext cx="5482108" cy="3014732"/>
          </a:xfrm>
          <a:prstGeom prst="rect">
            <a:avLst/>
          </a:prstGeom>
          <a:noFill/>
          <a:ln>
            <a:noFill/>
          </a:ln>
        </p:spPr>
      </p:pic>
      <p:sp>
        <p:nvSpPr>
          <p:cNvPr id="342" name="Google Shape;342;p13"/>
          <p:cNvSpPr txBox="1"/>
          <p:nvPr/>
        </p:nvSpPr>
        <p:spPr>
          <a:xfrm>
            <a:off x="9514268" y="6355135"/>
            <a:ext cx="277217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https://www.w3schools.com/java/java_class_attributes.asp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4"/>
          <p:cNvSpPr txBox="1"/>
          <p:nvPr/>
        </p:nvSpPr>
        <p:spPr>
          <a:xfrm>
            <a:off x="180304" y="347730"/>
            <a:ext cx="273032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Access Modifier:  </a:t>
            </a:r>
            <a:endParaRPr b="0" i="0" sz="1400" u="none" cap="none" strike="noStrike">
              <a:solidFill>
                <a:srgbClr val="000000"/>
              </a:solidFill>
              <a:latin typeface="Arial"/>
              <a:ea typeface="Arial"/>
              <a:cs typeface="Arial"/>
              <a:sym typeface="Arial"/>
            </a:endParaRPr>
          </a:p>
        </p:txBody>
      </p:sp>
      <p:sp>
        <p:nvSpPr>
          <p:cNvPr id="348" name="Google Shape;348;p14"/>
          <p:cNvSpPr txBox="1"/>
          <p:nvPr/>
        </p:nvSpPr>
        <p:spPr>
          <a:xfrm>
            <a:off x="811369" y="901521"/>
            <a:ext cx="10595020" cy="198567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Có 2 loại Access Modifier trong Java: Access Modifier và Non- access Modifier</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120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Access modifier trong java xác định phạm vi có thể truy cập của biến, phương thức, constructor hoặc lớp.</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120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Trong Java có 4 phạm vi truy cập Access Modifier: private, default, protected, public</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1200"/>
              </a:spcBef>
              <a:spcAft>
                <a:spcPts val="0"/>
              </a:spcAft>
              <a:buClr>
                <a:srgbClr val="333333"/>
              </a:buClr>
              <a:buSzPts val="1600"/>
              <a:buFont typeface="Noto Sans Symbols"/>
              <a:buChar char="⮚"/>
            </a:pPr>
            <a:r>
              <a:rPr b="0" i="0" lang="en-US" sz="1600" u="none" cap="none" strike="noStrike">
                <a:solidFill>
                  <a:srgbClr val="333333"/>
                </a:solidFill>
                <a:latin typeface="Arial"/>
                <a:ea typeface="Arial"/>
                <a:cs typeface="Arial"/>
                <a:sym typeface="Arial"/>
              </a:rPr>
              <a:t>Ngoài ra, còn có nhiều </a:t>
            </a:r>
            <a:r>
              <a:rPr b="1" i="0" lang="en-US" sz="1600" u="none" cap="none" strike="noStrike">
                <a:solidFill>
                  <a:srgbClr val="333333"/>
                </a:solidFill>
                <a:latin typeface="Arial"/>
                <a:ea typeface="Arial"/>
                <a:cs typeface="Arial"/>
                <a:sym typeface="Arial"/>
              </a:rPr>
              <a:t>Non-access Modifier</a:t>
            </a:r>
            <a:r>
              <a:rPr b="0" i="0" lang="en-US" sz="1600" u="none" cap="none" strike="noStrike">
                <a:solidFill>
                  <a:srgbClr val="333333"/>
                </a:solidFill>
                <a:latin typeface="Arial"/>
                <a:ea typeface="Arial"/>
                <a:cs typeface="Arial"/>
                <a:sym typeface="Arial"/>
              </a:rPr>
              <a:t> như static, abstract, synchronized, native, volatile, transient,...</a:t>
            </a:r>
            <a:endParaRPr b="0" i="0" sz="1600" u="none" cap="none" strike="noStrike">
              <a:solidFill>
                <a:srgbClr val="000000"/>
              </a:solidFill>
              <a:latin typeface="Arial"/>
              <a:ea typeface="Arial"/>
              <a:cs typeface="Arial"/>
              <a:sym typeface="Arial"/>
            </a:endParaRPr>
          </a:p>
        </p:txBody>
      </p:sp>
      <p:pic>
        <p:nvPicPr>
          <p:cNvPr id="349" name="Google Shape;349;p14"/>
          <p:cNvPicPr preferRelativeResize="0"/>
          <p:nvPr/>
        </p:nvPicPr>
        <p:blipFill rotWithShape="1">
          <a:blip r:embed="rId3">
            <a:alphaModFix/>
          </a:blip>
          <a:srcRect b="0" l="0" r="0" t="0"/>
          <a:stretch/>
        </p:blipFill>
        <p:spPr>
          <a:xfrm>
            <a:off x="1171977" y="3179918"/>
            <a:ext cx="8493969" cy="25383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15"/>
          <p:cNvPicPr preferRelativeResize="0"/>
          <p:nvPr/>
        </p:nvPicPr>
        <p:blipFill rotWithShape="1">
          <a:blip r:embed="rId3">
            <a:alphaModFix/>
          </a:blip>
          <a:srcRect b="0" l="0" r="0" t="0"/>
          <a:stretch/>
        </p:blipFill>
        <p:spPr>
          <a:xfrm>
            <a:off x="1988293" y="450784"/>
            <a:ext cx="7442682" cy="59564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grpSp>
        <p:nvGrpSpPr>
          <p:cNvPr id="359" name="Google Shape;359;p16"/>
          <p:cNvGrpSpPr/>
          <p:nvPr/>
        </p:nvGrpSpPr>
        <p:grpSpPr>
          <a:xfrm>
            <a:off x="4868215" y="2625091"/>
            <a:ext cx="6586390" cy="1508105"/>
            <a:chOff x="4086018" y="1392096"/>
            <a:chExt cx="5124123" cy="1508105"/>
          </a:xfrm>
        </p:grpSpPr>
        <p:sp>
          <p:nvSpPr>
            <p:cNvPr id="360" name="Google Shape;360;p16"/>
            <p:cNvSpPr txBox="1"/>
            <p:nvPr/>
          </p:nvSpPr>
          <p:spPr>
            <a:xfrm>
              <a:off x="4086018" y="2315426"/>
              <a:ext cx="5124123" cy="584775"/>
            </a:xfrm>
            <a:prstGeom prst="rect">
              <a:avLst/>
            </a:prstGeom>
            <a:noFill/>
            <a:ln>
              <a:noFill/>
            </a:ln>
          </p:spPr>
          <p:txBody>
            <a:bodyPr anchorCtr="0" anchor="t" bIns="45700" lIns="108000" spcFirstLastPara="1" rIns="108000" wrap="square" tIns="45700">
              <a:spAutoFit/>
            </a:bodyPr>
            <a:lstStyle/>
            <a:p>
              <a:pPr indent="0" lvl="0" marL="0" marR="0" rtl="0" algn="ctr">
                <a:lnSpc>
                  <a:spcPct val="100000"/>
                </a:lnSpc>
                <a:spcBef>
                  <a:spcPts val="0"/>
                </a:spcBef>
                <a:spcAft>
                  <a:spcPts val="0"/>
                </a:spcAft>
                <a:buClr>
                  <a:srgbClr val="000000"/>
                </a:buClr>
                <a:buSzPts val="3200"/>
                <a:buFont typeface="Palatino Linotype"/>
                <a:buNone/>
              </a:pPr>
              <a:r>
                <a:rPr b="1" i="0" lang="en-US" sz="3200" u="none" cap="none" strike="noStrike">
                  <a:solidFill>
                    <a:srgbClr val="000000"/>
                  </a:solidFill>
                  <a:latin typeface="Palatino Linotype"/>
                  <a:ea typeface="Palatino Linotype"/>
                  <a:cs typeface="Palatino Linotype"/>
                  <a:sym typeface="Palatino Linotype"/>
                </a:rPr>
                <a:t>Tính chất của OOPs </a:t>
              </a:r>
              <a:endParaRPr b="1" i="0" sz="3200" u="none" cap="none" strike="noStrike">
                <a:solidFill>
                  <a:srgbClr val="000000"/>
                </a:solidFill>
                <a:latin typeface="Palatino Linotype"/>
                <a:ea typeface="Palatino Linotype"/>
                <a:cs typeface="Palatino Linotype"/>
                <a:sym typeface="Palatino Linotype"/>
              </a:endParaRPr>
            </a:p>
          </p:txBody>
        </p:sp>
        <p:sp>
          <p:nvSpPr>
            <p:cNvPr id="361" name="Google Shape;361;p16"/>
            <p:cNvSpPr txBox="1"/>
            <p:nvPr/>
          </p:nvSpPr>
          <p:spPr>
            <a:xfrm>
              <a:off x="4814923" y="1392096"/>
              <a:ext cx="1367072" cy="923330"/>
            </a:xfrm>
            <a:prstGeom prst="rect">
              <a:avLst/>
            </a:prstGeom>
            <a:noFill/>
            <a:ln>
              <a:noFill/>
            </a:ln>
          </p:spPr>
          <p:txBody>
            <a:bodyPr anchorCtr="0" anchor="t" bIns="45700" lIns="108000" spcFirstLastPara="1" rIns="108000" wrap="square" tIns="45700">
              <a:spAutoFit/>
            </a:bodyPr>
            <a:lstStyle/>
            <a:p>
              <a:pPr indent="0" lvl="0" marL="0" marR="0" rtl="0" algn="ctr">
                <a:lnSpc>
                  <a:spcPct val="100000"/>
                </a:lnSpc>
                <a:spcBef>
                  <a:spcPts val="0"/>
                </a:spcBef>
                <a:spcAft>
                  <a:spcPts val="0"/>
                </a:spcAft>
                <a:buClr>
                  <a:srgbClr val="000000"/>
                </a:buClr>
                <a:buSzPts val="5400"/>
                <a:buFont typeface="Palatino Linotype"/>
                <a:buNone/>
              </a:pPr>
              <a:r>
                <a:rPr b="1" i="0" lang="en-US" sz="5400" u="none" cap="none" strike="noStrike">
                  <a:solidFill>
                    <a:srgbClr val="000000"/>
                  </a:solidFill>
                  <a:latin typeface="Palatino Linotype"/>
                  <a:ea typeface="Palatino Linotype"/>
                  <a:cs typeface="Palatino Linotype"/>
                  <a:sym typeface="Palatino Linotype"/>
                </a:rPr>
                <a:t>02</a:t>
              </a:r>
              <a:endParaRPr b="1" i="0" sz="5400" u="none" cap="none" strike="noStrike">
                <a:solidFill>
                  <a:srgbClr val="000000"/>
                </a:solidFill>
                <a:latin typeface="Palatino Linotype"/>
                <a:ea typeface="Palatino Linotype"/>
                <a:cs typeface="Palatino Linotype"/>
                <a:sym typeface="Palatino Linotype"/>
              </a:endParaRPr>
            </a:p>
          </p:txBody>
        </p:sp>
      </p:grpSp>
      <p:grpSp>
        <p:nvGrpSpPr>
          <p:cNvPr id="362" name="Google Shape;362;p16"/>
          <p:cNvGrpSpPr/>
          <p:nvPr/>
        </p:nvGrpSpPr>
        <p:grpSpPr>
          <a:xfrm>
            <a:off x="11278142" y="289050"/>
            <a:ext cx="529390" cy="985499"/>
            <a:chOff x="9208167" y="1960735"/>
            <a:chExt cx="529390" cy="985499"/>
          </a:xfrm>
        </p:grpSpPr>
        <p:sp>
          <p:nvSpPr>
            <p:cNvPr id="363" name="Google Shape;363;p16"/>
            <p:cNvSpPr/>
            <p:nvPr/>
          </p:nvSpPr>
          <p:spPr>
            <a:xfrm>
              <a:off x="9208167" y="1960735"/>
              <a:ext cx="529390" cy="529390"/>
            </a:xfrm>
            <a:prstGeom prst="ellipse">
              <a:avLst/>
            </a:prstGeom>
            <a:noFill/>
            <a:ln cap="flat" cmpd="sng" w="317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64" name="Google Shape;364;p16"/>
            <p:cNvSpPr/>
            <p:nvPr/>
          </p:nvSpPr>
          <p:spPr>
            <a:xfrm>
              <a:off x="9504946" y="2607890"/>
              <a:ext cx="232611" cy="232611"/>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65" name="Google Shape;365;p16"/>
            <p:cNvSpPr/>
            <p:nvPr/>
          </p:nvSpPr>
          <p:spPr>
            <a:xfrm>
              <a:off x="9248273" y="2825919"/>
              <a:ext cx="120315" cy="120315"/>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366" name="Google Shape;366;p16"/>
          <p:cNvSpPr/>
          <p:nvPr/>
        </p:nvSpPr>
        <p:spPr>
          <a:xfrm>
            <a:off x="832919" y="3250194"/>
            <a:ext cx="1367073" cy="86007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67" name="Google Shape;367;p16"/>
          <p:cNvSpPr/>
          <p:nvPr/>
        </p:nvSpPr>
        <p:spPr>
          <a:xfrm>
            <a:off x="1511929" y="3648547"/>
            <a:ext cx="45719" cy="46172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68" name="Google Shape;368;p16"/>
          <p:cNvSpPr/>
          <p:nvPr/>
        </p:nvSpPr>
        <p:spPr>
          <a:xfrm>
            <a:off x="1343997" y="3648547"/>
            <a:ext cx="360316" cy="493351"/>
          </a:xfrm>
          <a:prstGeom prst="ellipse">
            <a:avLst/>
          </a:prstGeom>
          <a:solidFill>
            <a:schemeClr val="accent1"/>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7"/>
          <p:cNvSpPr txBox="1"/>
          <p:nvPr/>
        </p:nvSpPr>
        <p:spPr>
          <a:xfrm>
            <a:off x="257577" y="334851"/>
            <a:ext cx="197046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Abstraction:</a:t>
            </a:r>
            <a:endParaRPr b="0" i="0" sz="1400" u="none" cap="none" strike="noStrike">
              <a:solidFill>
                <a:srgbClr val="000000"/>
              </a:solidFill>
              <a:latin typeface="Arial"/>
              <a:ea typeface="Arial"/>
              <a:cs typeface="Arial"/>
              <a:sym typeface="Arial"/>
            </a:endParaRPr>
          </a:p>
        </p:txBody>
      </p:sp>
      <p:sp>
        <p:nvSpPr>
          <p:cNvPr id="374" name="Google Shape;374;p17"/>
          <p:cNvSpPr txBox="1"/>
          <p:nvPr/>
        </p:nvSpPr>
        <p:spPr>
          <a:xfrm>
            <a:off x="850006" y="704183"/>
            <a:ext cx="10097036" cy="183178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Tính trừu tượng là một tiến trình ẩn các cài đặt chi tiết và chỉ hiển thị tính năng tới người dùng.</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120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Nói cách khác, nó chỉ hiển thị các thứ quan trọng tới người dùng và ẩn các chi tiết nội tại, ví dụ: để gửi tin nhắn, người dùng chỉ cần soạn text và gửi tin. Bạn không biết tiến trình xử lý nội tại về phân phối tin nhắn.</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120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Tính trừu tượng giúp bạn trọng tâm hơn vào đối tượng thay vì quan tâm đến cách nó thực hiện.</a:t>
            </a:r>
            <a:endParaRPr b="0" i="0" sz="1600" u="none" cap="none" strike="noStrike">
              <a:solidFill>
                <a:schemeClr val="dk1"/>
              </a:solidFill>
              <a:latin typeface="Arial"/>
              <a:ea typeface="Arial"/>
              <a:cs typeface="Arial"/>
              <a:sym typeface="Arial"/>
            </a:endParaRPr>
          </a:p>
        </p:txBody>
      </p:sp>
      <p:sp>
        <p:nvSpPr>
          <p:cNvPr id="375" name="Google Shape;375;p17"/>
          <p:cNvSpPr txBox="1"/>
          <p:nvPr/>
        </p:nvSpPr>
        <p:spPr>
          <a:xfrm>
            <a:off x="850006" y="2700128"/>
            <a:ext cx="10650828" cy="92333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2 giai đoạn: </a:t>
            </a:r>
            <a:r>
              <a:rPr b="1" i="0" lang="en-US" sz="1800" u="none" cap="none" strike="noStrike">
                <a:solidFill>
                  <a:schemeClr val="dk1"/>
                </a:solidFill>
                <a:latin typeface="Arial"/>
                <a:ea typeface="Arial"/>
                <a:cs typeface="Arial"/>
                <a:sym typeface="Arial"/>
              </a:rPr>
              <a:t>Design và implementation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Thể hiện qua </a:t>
            </a:r>
            <a:r>
              <a:rPr b="1" i="0" lang="en-US" sz="1800" u="none" cap="none" strike="noStrike">
                <a:solidFill>
                  <a:schemeClr val="dk1"/>
                </a:solidFill>
                <a:latin typeface="Arial"/>
                <a:ea typeface="Arial"/>
                <a:cs typeface="Arial"/>
                <a:sym typeface="Arial"/>
              </a:rPr>
              <a:t>abstract class và interface</a:t>
            </a:r>
            <a:endParaRPr b="0" i="0" sz="1400" u="none" cap="none" strike="noStrike">
              <a:solidFill>
                <a:srgbClr val="000000"/>
              </a:solidFill>
              <a:latin typeface="Arial"/>
              <a:ea typeface="Arial"/>
              <a:cs typeface="Arial"/>
              <a:sym typeface="Arial"/>
            </a:endParaRPr>
          </a:p>
        </p:txBody>
      </p:sp>
      <p:sp>
        <p:nvSpPr>
          <p:cNvPr id="376" name="Google Shape;376;p17"/>
          <p:cNvSpPr txBox="1"/>
          <p:nvPr/>
        </p:nvSpPr>
        <p:spPr>
          <a:xfrm>
            <a:off x="8222087" y="6550223"/>
            <a:ext cx="396991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https://viettuts.vn/java/abstract-class-trong-java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18"/>
          <p:cNvPicPr preferRelativeResize="0"/>
          <p:nvPr/>
        </p:nvPicPr>
        <p:blipFill rotWithShape="1">
          <a:blip r:embed="rId3">
            <a:alphaModFix/>
          </a:blip>
          <a:srcRect b="0" l="0" r="0" t="0"/>
          <a:stretch/>
        </p:blipFill>
        <p:spPr>
          <a:xfrm>
            <a:off x="301781" y="1818402"/>
            <a:ext cx="6335513" cy="4028606"/>
          </a:xfrm>
          <a:prstGeom prst="rect">
            <a:avLst/>
          </a:prstGeom>
          <a:noFill/>
          <a:ln>
            <a:noFill/>
          </a:ln>
        </p:spPr>
      </p:pic>
      <p:pic>
        <p:nvPicPr>
          <p:cNvPr id="382" name="Google Shape;382;p18"/>
          <p:cNvPicPr preferRelativeResize="0"/>
          <p:nvPr/>
        </p:nvPicPr>
        <p:blipFill rotWithShape="1">
          <a:blip r:embed="rId4">
            <a:alphaModFix/>
          </a:blip>
          <a:srcRect b="0" l="0" r="0" t="0"/>
          <a:stretch/>
        </p:blipFill>
        <p:spPr>
          <a:xfrm>
            <a:off x="6406274" y="1215039"/>
            <a:ext cx="5606612" cy="4631969"/>
          </a:xfrm>
          <a:prstGeom prst="rect">
            <a:avLst/>
          </a:prstGeom>
          <a:noFill/>
          <a:ln>
            <a:noFill/>
          </a:ln>
        </p:spPr>
      </p:pic>
      <p:sp>
        <p:nvSpPr>
          <p:cNvPr id="383" name="Google Shape;383;p18"/>
          <p:cNvSpPr txBox="1"/>
          <p:nvPr/>
        </p:nvSpPr>
        <p:spPr>
          <a:xfrm>
            <a:off x="3469537" y="6550223"/>
            <a:ext cx="609814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https://creately.com/blog/diagrams/uml-diagram-types-examples/</a:t>
            </a:r>
            <a:endParaRPr b="0" i="0" sz="1400" u="none" cap="none" strike="noStrike">
              <a:solidFill>
                <a:srgbClr val="000000"/>
              </a:solidFill>
              <a:latin typeface="Arial"/>
              <a:ea typeface="Arial"/>
              <a:cs typeface="Arial"/>
              <a:sym typeface="Arial"/>
            </a:endParaRPr>
          </a:p>
        </p:txBody>
      </p:sp>
      <p:sp>
        <p:nvSpPr>
          <p:cNvPr id="384" name="Google Shape;384;p18"/>
          <p:cNvSpPr txBox="1"/>
          <p:nvPr/>
        </p:nvSpPr>
        <p:spPr>
          <a:xfrm>
            <a:off x="301781" y="631065"/>
            <a:ext cx="183611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Design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19"/>
          <p:cNvSpPr txBox="1"/>
          <p:nvPr/>
        </p:nvSpPr>
        <p:spPr>
          <a:xfrm>
            <a:off x="257577" y="334851"/>
            <a:ext cx="197046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Abstract class:</a:t>
            </a:r>
            <a:endParaRPr b="0" i="0" sz="1400" u="none" cap="none" strike="noStrike">
              <a:solidFill>
                <a:srgbClr val="000000"/>
              </a:solidFill>
              <a:latin typeface="Arial"/>
              <a:ea typeface="Arial"/>
              <a:cs typeface="Arial"/>
              <a:sym typeface="Arial"/>
            </a:endParaRPr>
          </a:p>
        </p:txBody>
      </p:sp>
      <p:sp>
        <p:nvSpPr>
          <p:cNvPr id="390" name="Google Shape;390;p19"/>
          <p:cNvSpPr txBox="1"/>
          <p:nvPr/>
        </p:nvSpPr>
        <p:spPr>
          <a:xfrm>
            <a:off x="927279" y="798490"/>
            <a:ext cx="10431887" cy="58477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Một lớp được khai báo với từ khóa abstract là lớp abstract trong Java. Lớp abstract có nghĩa là lớp trừu tượng, nó có thể có các phương thức abstract hoặc non-abtract.</a:t>
            </a:r>
            <a:endParaRPr b="0" i="0" sz="1600" u="none" cap="none" strike="noStrike">
              <a:solidFill>
                <a:schemeClr val="dk1"/>
              </a:solidFill>
              <a:latin typeface="Arial"/>
              <a:ea typeface="Arial"/>
              <a:cs typeface="Arial"/>
              <a:sym typeface="Arial"/>
            </a:endParaRPr>
          </a:p>
        </p:txBody>
      </p:sp>
      <p:sp>
        <p:nvSpPr>
          <p:cNvPr id="391" name="Google Shape;391;p19"/>
          <p:cNvSpPr txBox="1"/>
          <p:nvPr/>
        </p:nvSpPr>
        <p:spPr>
          <a:xfrm>
            <a:off x="257577" y="1477572"/>
            <a:ext cx="224092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Abstract method:</a:t>
            </a:r>
            <a:endParaRPr b="0" i="0" sz="1400" u="none" cap="none" strike="noStrike">
              <a:solidFill>
                <a:srgbClr val="000000"/>
              </a:solidFill>
              <a:latin typeface="Arial"/>
              <a:ea typeface="Arial"/>
              <a:cs typeface="Arial"/>
              <a:sym typeface="Arial"/>
            </a:endParaRPr>
          </a:p>
        </p:txBody>
      </p:sp>
      <p:sp>
        <p:nvSpPr>
          <p:cNvPr id="392" name="Google Shape;392;p19"/>
          <p:cNvSpPr txBox="1"/>
          <p:nvPr/>
        </p:nvSpPr>
        <p:spPr>
          <a:xfrm>
            <a:off x="1056068" y="1846904"/>
            <a:ext cx="9903853" cy="58477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333333"/>
              </a:buClr>
              <a:buSzPts val="1600"/>
              <a:buFont typeface="Noto Sans Symbols"/>
              <a:buChar char="⮚"/>
            </a:pPr>
            <a:r>
              <a:rPr b="0" i="0" lang="en-US" sz="1600" u="none" cap="none" strike="noStrike">
                <a:solidFill>
                  <a:srgbClr val="333333"/>
                </a:solidFill>
                <a:latin typeface="Arial"/>
                <a:ea typeface="Arial"/>
                <a:cs typeface="Arial"/>
                <a:sym typeface="Arial"/>
              </a:rPr>
              <a:t>Một phương thức được khai báo là abstract và không có trình triển khai thì đó là phương thức trừu tượng.</a:t>
            </a:r>
            <a:endParaRPr b="0" i="0" sz="1600" u="none" cap="none" strike="noStrike">
              <a:solidFill>
                <a:schemeClr val="dk1"/>
              </a:solidFill>
              <a:latin typeface="Arial"/>
              <a:ea typeface="Arial"/>
              <a:cs typeface="Arial"/>
              <a:sym typeface="Arial"/>
            </a:endParaRPr>
          </a:p>
        </p:txBody>
      </p:sp>
      <p:pic>
        <p:nvPicPr>
          <p:cNvPr id="393" name="Google Shape;393;p19"/>
          <p:cNvPicPr preferRelativeResize="0"/>
          <p:nvPr/>
        </p:nvPicPr>
        <p:blipFill rotWithShape="1">
          <a:blip r:embed="rId3">
            <a:alphaModFix/>
          </a:blip>
          <a:srcRect b="0" l="0" r="0" t="0"/>
          <a:stretch/>
        </p:blipFill>
        <p:spPr>
          <a:xfrm>
            <a:off x="1689069" y="2519127"/>
            <a:ext cx="7371428" cy="752381"/>
          </a:xfrm>
          <a:prstGeom prst="rect">
            <a:avLst/>
          </a:prstGeom>
          <a:noFill/>
          <a:ln>
            <a:noFill/>
          </a:ln>
        </p:spPr>
      </p:pic>
      <p:pic>
        <p:nvPicPr>
          <p:cNvPr id="394" name="Google Shape;394;p19"/>
          <p:cNvPicPr preferRelativeResize="0"/>
          <p:nvPr/>
        </p:nvPicPr>
        <p:blipFill rotWithShape="1">
          <a:blip r:embed="rId4">
            <a:alphaModFix/>
          </a:blip>
          <a:srcRect b="0" l="0" r="0" t="0"/>
          <a:stretch/>
        </p:blipFill>
        <p:spPr>
          <a:xfrm>
            <a:off x="1689069" y="3271508"/>
            <a:ext cx="7372350" cy="3505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
          <p:cNvSpPr txBox="1"/>
          <p:nvPr/>
        </p:nvSpPr>
        <p:spPr>
          <a:xfrm>
            <a:off x="0" y="658381"/>
            <a:ext cx="3188367" cy="830997"/>
          </a:xfrm>
          <a:prstGeom prst="rect">
            <a:avLst/>
          </a:prstGeom>
          <a:noFill/>
          <a:ln>
            <a:noFill/>
          </a:ln>
        </p:spPr>
        <p:txBody>
          <a:bodyPr anchorCtr="0" anchor="ctr" bIns="45700" lIns="274300" spcFirstLastPara="1" rIns="91425" wrap="square" tIns="45700">
            <a:spAutoFit/>
          </a:bodyPr>
          <a:lstStyle/>
          <a:p>
            <a:pPr indent="0" lvl="0" marL="0" marR="0" rtl="0" algn="l">
              <a:lnSpc>
                <a:spcPct val="100000"/>
              </a:lnSpc>
              <a:spcBef>
                <a:spcPts val="0"/>
              </a:spcBef>
              <a:spcAft>
                <a:spcPts val="0"/>
              </a:spcAft>
              <a:buClr>
                <a:srgbClr val="FFFFFF"/>
              </a:buClr>
              <a:buSzPts val="4800"/>
              <a:buFont typeface="Arial"/>
              <a:buNone/>
            </a:pPr>
            <a:r>
              <a:rPr b="0" i="0" lang="en-US" sz="4800" u="none" cap="none" strike="noStrike">
                <a:solidFill>
                  <a:srgbClr val="FFFFFF"/>
                </a:solidFill>
                <a:latin typeface="Arial"/>
                <a:ea typeface="Arial"/>
                <a:cs typeface="Arial"/>
                <a:sym typeface="Arial"/>
              </a:rPr>
              <a:t>Nội Dung </a:t>
            </a:r>
            <a:endParaRPr b="0" i="0" sz="4800" u="none" cap="none" strike="noStrike">
              <a:solidFill>
                <a:srgbClr val="FFFFFF"/>
              </a:solidFill>
              <a:latin typeface="Arial"/>
              <a:ea typeface="Arial"/>
              <a:cs typeface="Arial"/>
              <a:sym typeface="Arial"/>
            </a:endParaRPr>
          </a:p>
        </p:txBody>
      </p:sp>
      <p:grpSp>
        <p:nvGrpSpPr>
          <p:cNvPr id="226" name="Google Shape;226;p2"/>
          <p:cNvGrpSpPr/>
          <p:nvPr/>
        </p:nvGrpSpPr>
        <p:grpSpPr>
          <a:xfrm>
            <a:off x="3968164" y="548875"/>
            <a:ext cx="7110694" cy="780795"/>
            <a:chOff x="4745820" y="1491808"/>
            <a:chExt cx="7110694" cy="780795"/>
          </a:xfrm>
        </p:grpSpPr>
        <p:sp>
          <p:nvSpPr>
            <p:cNvPr id="227" name="Google Shape;227;p2"/>
            <p:cNvSpPr txBox="1"/>
            <p:nvPr/>
          </p:nvSpPr>
          <p:spPr>
            <a:xfrm>
              <a:off x="5737242" y="1739676"/>
              <a:ext cx="6119272" cy="369332"/>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1800"/>
                <a:buFont typeface="Palatino Linotype"/>
                <a:buNone/>
              </a:pPr>
              <a:r>
                <a:rPr b="1" i="0" lang="en-US" sz="1800" u="none" cap="none" strike="noStrike">
                  <a:solidFill>
                    <a:srgbClr val="000000"/>
                  </a:solidFill>
                  <a:latin typeface="Palatino Linotype"/>
                  <a:ea typeface="Palatino Linotype"/>
                  <a:cs typeface="Palatino Linotype"/>
                  <a:sym typeface="Palatino Linotype"/>
                </a:rPr>
                <a:t>GIỚI THIỆU TỔNG QUAN VỀ OOPs </a:t>
              </a:r>
              <a:endParaRPr b="1" i="0" sz="1800" u="none" cap="none" strike="noStrike">
                <a:solidFill>
                  <a:srgbClr val="000000"/>
                </a:solidFill>
                <a:latin typeface="Palatino Linotype"/>
                <a:ea typeface="Palatino Linotype"/>
                <a:cs typeface="Palatino Linotype"/>
                <a:sym typeface="Palatino Linotype"/>
              </a:endParaRPr>
            </a:p>
          </p:txBody>
        </p:sp>
        <p:grpSp>
          <p:nvGrpSpPr>
            <p:cNvPr id="228" name="Google Shape;228;p2"/>
            <p:cNvGrpSpPr/>
            <p:nvPr/>
          </p:nvGrpSpPr>
          <p:grpSpPr>
            <a:xfrm>
              <a:off x="4745820" y="1491808"/>
              <a:ext cx="958096" cy="780795"/>
              <a:chOff x="5324331" y="1449052"/>
              <a:chExt cx="958096" cy="780795"/>
            </a:xfrm>
          </p:grpSpPr>
          <p:sp>
            <p:nvSpPr>
              <p:cNvPr id="229" name="Google Shape;229;p2"/>
              <p:cNvSpPr/>
              <p:nvPr/>
            </p:nvSpPr>
            <p:spPr>
              <a:xfrm>
                <a:off x="5412981" y="1449052"/>
                <a:ext cx="780795" cy="78079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0" name="Google Shape;230;p2"/>
              <p:cNvSpPr txBox="1"/>
              <p:nvPr/>
            </p:nvSpPr>
            <p:spPr>
              <a:xfrm>
                <a:off x="5324331" y="1516285"/>
                <a:ext cx="958096" cy="646331"/>
              </a:xfrm>
              <a:prstGeom prst="rect">
                <a:avLst/>
              </a:prstGeom>
              <a:noFill/>
              <a:ln>
                <a:noFill/>
              </a:ln>
            </p:spPr>
            <p:txBody>
              <a:bodyPr anchorCtr="0" anchor="t" bIns="45700" lIns="108000" spcFirstLastPara="1" rIns="108000" wrap="square" tIns="45700">
                <a:spAutoFit/>
              </a:bodyPr>
              <a:lstStyle/>
              <a:p>
                <a:pPr indent="0" lvl="0" marL="0" marR="0" rtl="0" algn="ctr">
                  <a:lnSpc>
                    <a:spcPct val="100000"/>
                  </a:lnSpc>
                  <a:spcBef>
                    <a:spcPts val="0"/>
                  </a:spcBef>
                  <a:spcAft>
                    <a:spcPts val="0"/>
                  </a:spcAft>
                  <a:buClr>
                    <a:srgbClr val="FFFFFF"/>
                  </a:buClr>
                  <a:buSzPts val="3600"/>
                  <a:buFont typeface="Arial"/>
                  <a:buNone/>
                </a:pPr>
                <a:r>
                  <a:rPr b="1" i="0" lang="en-US" sz="3600" u="none" cap="none" strike="noStrike">
                    <a:solidFill>
                      <a:srgbClr val="FFFFFF"/>
                    </a:solidFill>
                    <a:latin typeface="Arial"/>
                    <a:ea typeface="Arial"/>
                    <a:cs typeface="Arial"/>
                    <a:sym typeface="Arial"/>
                  </a:rPr>
                  <a:t>01</a:t>
                </a:r>
                <a:endParaRPr b="1" i="0" sz="3600" u="none" cap="none" strike="noStrike">
                  <a:solidFill>
                    <a:srgbClr val="FFFFFF"/>
                  </a:solidFill>
                  <a:latin typeface="Arial"/>
                  <a:ea typeface="Arial"/>
                  <a:cs typeface="Arial"/>
                  <a:sym typeface="Arial"/>
                </a:endParaRPr>
              </a:p>
            </p:txBody>
          </p:sp>
        </p:grpSp>
      </p:grpSp>
      <p:grpSp>
        <p:nvGrpSpPr>
          <p:cNvPr id="231" name="Google Shape;231;p2"/>
          <p:cNvGrpSpPr/>
          <p:nvPr/>
        </p:nvGrpSpPr>
        <p:grpSpPr>
          <a:xfrm>
            <a:off x="11278142" y="289050"/>
            <a:ext cx="529390" cy="985499"/>
            <a:chOff x="9208167" y="1960735"/>
            <a:chExt cx="529390" cy="985499"/>
          </a:xfrm>
        </p:grpSpPr>
        <p:sp>
          <p:nvSpPr>
            <p:cNvPr id="232" name="Google Shape;232;p2"/>
            <p:cNvSpPr/>
            <p:nvPr/>
          </p:nvSpPr>
          <p:spPr>
            <a:xfrm>
              <a:off x="9208167" y="1960735"/>
              <a:ext cx="529390" cy="529390"/>
            </a:xfrm>
            <a:prstGeom prst="ellipse">
              <a:avLst/>
            </a:prstGeom>
            <a:noFill/>
            <a:ln cap="flat" cmpd="sng" w="317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33" name="Google Shape;233;p2"/>
            <p:cNvSpPr/>
            <p:nvPr/>
          </p:nvSpPr>
          <p:spPr>
            <a:xfrm>
              <a:off x="9504946" y="2607890"/>
              <a:ext cx="232611" cy="232611"/>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34" name="Google Shape;234;p2"/>
            <p:cNvSpPr/>
            <p:nvPr/>
          </p:nvSpPr>
          <p:spPr>
            <a:xfrm>
              <a:off x="9248273" y="2825919"/>
              <a:ext cx="120315" cy="120315"/>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grpSp>
        <p:nvGrpSpPr>
          <p:cNvPr id="235" name="Google Shape;235;p2"/>
          <p:cNvGrpSpPr/>
          <p:nvPr/>
        </p:nvGrpSpPr>
        <p:grpSpPr>
          <a:xfrm>
            <a:off x="3964152" y="1796148"/>
            <a:ext cx="6070579" cy="780795"/>
            <a:chOff x="4745820" y="1491808"/>
            <a:chExt cx="6070579" cy="780795"/>
          </a:xfrm>
        </p:grpSpPr>
        <p:sp>
          <p:nvSpPr>
            <p:cNvPr id="236" name="Google Shape;236;p2"/>
            <p:cNvSpPr txBox="1"/>
            <p:nvPr/>
          </p:nvSpPr>
          <p:spPr>
            <a:xfrm>
              <a:off x="5724363" y="1726797"/>
              <a:ext cx="5092036" cy="369332"/>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1800"/>
                <a:buFont typeface="Palatino Linotype"/>
                <a:buNone/>
              </a:pPr>
              <a:r>
                <a:rPr b="1" i="0" lang="en-US" sz="1800" u="none" cap="none" strike="noStrike">
                  <a:solidFill>
                    <a:srgbClr val="000000"/>
                  </a:solidFill>
                  <a:latin typeface="Palatino Linotype"/>
                  <a:ea typeface="Palatino Linotype"/>
                  <a:cs typeface="Palatino Linotype"/>
                  <a:sym typeface="Palatino Linotype"/>
                </a:rPr>
                <a:t>TÍNH CHẤT CỦA OOPS</a:t>
              </a:r>
              <a:endParaRPr b="1" i="0" sz="1800" u="none" cap="none" strike="noStrike">
                <a:solidFill>
                  <a:srgbClr val="000000"/>
                </a:solidFill>
                <a:latin typeface="Palatino Linotype"/>
                <a:ea typeface="Palatino Linotype"/>
                <a:cs typeface="Palatino Linotype"/>
                <a:sym typeface="Palatino Linotype"/>
              </a:endParaRPr>
            </a:p>
          </p:txBody>
        </p:sp>
        <p:grpSp>
          <p:nvGrpSpPr>
            <p:cNvPr id="237" name="Google Shape;237;p2"/>
            <p:cNvGrpSpPr/>
            <p:nvPr/>
          </p:nvGrpSpPr>
          <p:grpSpPr>
            <a:xfrm>
              <a:off x="4745820" y="1491808"/>
              <a:ext cx="958096" cy="780795"/>
              <a:chOff x="5324331" y="1449052"/>
              <a:chExt cx="958096" cy="780795"/>
            </a:xfrm>
          </p:grpSpPr>
          <p:sp>
            <p:nvSpPr>
              <p:cNvPr id="238" name="Google Shape;238;p2"/>
              <p:cNvSpPr/>
              <p:nvPr/>
            </p:nvSpPr>
            <p:spPr>
              <a:xfrm>
                <a:off x="5412981" y="1449052"/>
                <a:ext cx="780795" cy="78079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9" name="Google Shape;239;p2"/>
              <p:cNvSpPr txBox="1"/>
              <p:nvPr/>
            </p:nvSpPr>
            <p:spPr>
              <a:xfrm>
                <a:off x="5324331" y="1516285"/>
                <a:ext cx="958096" cy="646331"/>
              </a:xfrm>
              <a:prstGeom prst="rect">
                <a:avLst/>
              </a:prstGeom>
              <a:noFill/>
              <a:ln>
                <a:noFill/>
              </a:ln>
            </p:spPr>
            <p:txBody>
              <a:bodyPr anchorCtr="0" anchor="t" bIns="45700" lIns="108000" spcFirstLastPara="1" rIns="108000" wrap="square" tIns="45700">
                <a:spAutoFit/>
              </a:bodyPr>
              <a:lstStyle/>
              <a:p>
                <a:pPr indent="0" lvl="0" marL="0" marR="0" rtl="0" algn="ctr">
                  <a:lnSpc>
                    <a:spcPct val="100000"/>
                  </a:lnSpc>
                  <a:spcBef>
                    <a:spcPts val="0"/>
                  </a:spcBef>
                  <a:spcAft>
                    <a:spcPts val="0"/>
                  </a:spcAft>
                  <a:buClr>
                    <a:srgbClr val="FFFFFF"/>
                  </a:buClr>
                  <a:buSzPts val="3600"/>
                  <a:buFont typeface="Arial"/>
                  <a:buNone/>
                </a:pPr>
                <a:r>
                  <a:rPr b="1" i="0" lang="en-US" sz="3600" u="none" cap="none" strike="noStrike">
                    <a:solidFill>
                      <a:srgbClr val="FFFFFF"/>
                    </a:solidFill>
                    <a:latin typeface="Arial"/>
                    <a:ea typeface="Arial"/>
                    <a:cs typeface="Arial"/>
                    <a:sym typeface="Arial"/>
                  </a:rPr>
                  <a:t>02</a:t>
                </a:r>
                <a:endParaRPr b="1" i="0" sz="3600" u="none" cap="none" strike="noStrike">
                  <a:solidFill>
                    <a:srgbClr val="FFFFFF"/>
                  </a:solidFill>
                  <a:latin typeface="Arial"/>
                  <a:ea typeface="Arial"/>
                  <a:cs typeface="Arial"/>
                  <a:sym typeface="Arial"/>
                </a:endParaRPr>
              </a:p>
            </p:txBody>
          </p:sp>
        </p:grpSp>
      </p:grpSp>
      <p:grpSp>
        <p:nvGrpSpPr>
          <p:cNvPr id="240" name="Google Shape;240;p2"/>
          <p:cNvGrpSpPr/>
          <p:nvPr/>
        </p:nvGrpSpPr>
        <p:grpSpPr>
          <a:xfrm>
            <a:off x="3960140" y="3043421"/>
            <a:ext cx="6096337" cy="780795"/>
            <a:chOff x="4745820" y="1491808"/>
            <a:chExt cx="6096337" cy="780795"/>
          </a:xfrm>
        </p:grpSpPr>
        <p:sp>
          <p:nvSpPr>
            <p:cNvPr id="241" name="Google Shape;241;p2"/>
            <p:cNvSpPr txBox="1"/>
            <p:nvPr/>
          </p:nvSpPr>
          <p:spPr>
            <a:xfrm>
              <a:off x="5750121" y="1739675"/>
              <a:ext cx="5092036" cy="369332"/>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1800"/>
                <a:buFont typeface="Palatino Linotype"/>
                <a:buNone/>
              </a:pPr>
              <a:r>
                <a:rPr b="1" i="0" lang="en-US" sz="1800" u="none" cap="none" strike="noStrike">
                  <a:solidFill>
                    <a:srgbClr val="000000"/>
                  </a:solidFill>
                  <a:latin typeface="Palatino Linotype"/>
                  <a:ea typeface="Palatino Linotype"/>
                  <a:cs typeface="Palatino Linotype"/>
                  <a:sym typeface="Palatino Linotype"/>
                </a:rPr>
                <a:t>TỪ KHÓA STATIC</a:t>
              </a:r>
              <a:endParaRPr b="1" i="0" sz="1800" u="none" cap="none" strike="noStrike">
                <a:solidFill>
                  <a:srgbClr val="000000"/>
                </a:solidFill>
                <a:latin typeface="Palatino Linotype"/>
                <a:ea typeface="Palatino Linotype"/>
                <a:cs typeface="Palatino Linotype"/>
                <a:sym typeface="Palatino Linotype"/>
              </a:endParaRPr>
            </a:p>
          </p:txBody>
        </p:sp>
        <p:grpSp>
          <p:nvGrpSpPr>
            <p:cNvPr id="242" name="Google Shape;242;p2"/>
            <p:cNvGrpSpPr/>
            <p:nvPr/>
          </p:nvGrpSpPr>
          <p:grpSpPr>
            <a:xfrm>
              <a:off x="4745820" y="1491808"/>
              <a:ext cx="958096" cy="780795"/>
              <a:chOff x="5324331" y="1449052"/>
              <a:chExt cx="958096" cy="780795"/>
            </a:xfrm>
          </p:grpSpPr>
          <p:sp>
            <p:nvSpPr>
              <p:cNvPr id="243" name="Google Shape;243;p2"/>
              <p:cNvSpPr/>
              <p:nvPr/>
            </p:nvSpPr>
            <p:spPr>
              <a:xfrm>
                <a:off x="5412981" y="1449052"/>
                <a:ext cx="780795" cy="78079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4" name="Google Shape;244;p2"/>
              <p:cNvSpPr txBox="1"/>
              <p:nvPr/>
            </p:nvSpPr>
            <p:spPr>
              <a:xfrm>
                <a:off x="5324331" y="1516285"/>
                <a:ext cx="958096" cy="646331"/>
              </a:xfrm>
              <a:prstGeom prst="rect">
                <a:avLst/>
              </a:prstGeom>
              <a:noFill/>
              <a:ln>
                <a:noFill/>
              </a:ln>
            </p:spPr>
            <p:txBody>
              <a:bodyPr anchorCtr="0" anchor="t" bIns="45700" lIns="108000" spcFirstLastPara="1" rIns="108000" wrap="square" tIns="45700">
                <a:spAutoFit/>
              </a:bodyPr>
              <a:lstStyle/>
              <a:p>
                <a:pPr indent="0" lvl="0" marL="0" marR="0" rtl="0" algn="ctr">
                  <a:lnSpc>
                    <a:spcPct val="100000"/>
                  </a:lnSpc>
                  <a:spcBef>
                    <a:spcPts val="0"/>
                  </a:spcBef>
                  <a:spcAft>
                    <a:spcPts val="0"/>
                  </a:spcAft>
                  <a:buClr>
                    <a:srgbClr val="FFFFFF"/>
                  </a:buClr>
                  <a:buSzPts val="3600"/>
                  <a:buFont typeface="Arial"/>
                  <a:buNone/>
                </a:pPr>
                <a:r>
                  <a:rPr b="1" i="0" lang="en-US" sz="3600" u="none" cap="none" strike="noStrike">
                    <a:solidFill>
                      <a:srgbClr val="FFFFFF"/>
                    </a:solidFill>
                    <a:latin typeface="Arial"/>
                    <a:ea typeface="Arial"/>
                    <a:cs typeface="Arial"/>
                    <a:sym typeface="Arial"/>
                  </a:rPr>
                  <a:t>03</a:t>
                </a:r>
                <a:endParaRPr b="1" i="0" sz="3600" u="none" cap="none" strike="noStrike">
                  <a:solidFill>
                    <a:srgbClr val="FFFFFF"/>
                  </a:solidFill>
                  <a:latin typeface="Arial"/>
                  <a:ea typeface="Arial"/>
                  <a:cs typeface="Arial"/>
                  <a:sym typeface="Arial"/>
                </a:endParaRPr>
              </a:p>
            </p:txBody>
          </p:sp>
        </p:grpSp>
      </p:grpSp>
      <p:grpSp>
        <p:nvGrpSpPr>
          <p:cNvPr id="245" name="Google Shape;245;p2"/>
          <p:cNvGrpSpPr/>
          <p:nvPr/>
        </p:nvGrpSpPr>
        <p:grpSpPr>
          <a:xfrm>
            <a:off x="3956128" y="4290694"/>
            <a:ext cx="7956829" cy="780795"/>
            <a:chOff x="4745820" y="1491808"/>
            <a:chExt cx="7956829" cy="780795"/>
          </a:xfrm>
        </p:grpSpPr>
        <p:sp>
          <p:nvSpPr>
            <p:cNvPr id="246" name="Google Shape;246;p2"/>
            <p:cNvSpPr txBox="1"/>
            <p:nvPr/>
          </p:nvSpPr>
          <p:spPr>
            <a:xfrm>
              <a:off x="5750121" y="1752555"/>
              <a:ext cx="6952528" cy="369332"/>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Clr>
                  <a:srgbClr val="000000"/>
                </a:buClr>
                <a:buSzPts val="1800"/>
                <a:buFont typeface="Palatino Linotype"/>
                <a:buNone/>
              </a:pPr>
              <a:r>
                <a:rPr b="1" i="0" lang="en-US" sz="1800" u="none" cap="none" strike="noStrike">
                  <a:solidFill>
                    <a:srgbClr val="000000"/>
                  </a:solidFill>
                  <a:latin typeface="Palatino Linotype"/>
                  <a:ea typeface="Palatino Linotype"/>
                  <a:cs typeface="Palatino Linotype"/>
                  <a:sym typeface="Palatino Linotype"/>
                </a:rPr>
                <a:t>TỪ KHÓA FINAL </a:t>
              </a:r>
              <a:endParaRPr b="1" i="0" sz="1800" u="none" cap="none" strike="noStrike">
                <a:solidFill>
                  <a:srgbClr val="000000"/>
                </a:solidFill>
                <a:latin typeface="Palatino Linotype"/>
                <a:ea typeface="Palatino Linotype"/>
                <a:cs typeface="Palatino Linotype"/>
                <a:sym typeface="Palatino Linotype"/>
              </a:endParaRPr>
            </a:p>
          </p:txBody>
        </p:sp>
        <p:grpSp>
          <p:nvGrpSpPr>
            <p:cNvPr id="247" name="Google Shape;247;p2"/>
            <p:cNvGrpSpPr/>
            <p:nvPr/>
          </p:nvGrpSpPr>
          <p:grpSpPr>
            <a:xfrm>
              <a:off x="4745820" y="1491808"/>
              <a:ext cx="958096" cy="780795"/>
              <a:chOff x="5324331" y="1449052"/>
              <a:chExt cx="958096" cy="780795"/>
            </a:xfrm>
          </p:grpSpPr>
          <p:sp>
            <p:nvSpPr>
              <p:cNvPr id="248" name="Google Shape;248;p2"/>
              <p:cNvSpPr/>
              <p:nvPr/>
            </p:nvSpPr>
            <p:spPr>
              <a:xfrm>
                <a:off x="5412981" y="1449052"/>
                <a:ext cx="780795" cy="78079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9" name="Google Shape;249;p2"/>
              <p:cNvSpPr txBox="1"/>
              <p:nvPr/>
            </p:nvSpPr>
            <p:spPr>
              <a:xfrm>
                <a:off x="5324331" y="1516285"/>
                <a:ext cx="958096" cy="646331"/>
              </a:xfrm>
              <a:prstGeom prst="rect">
                <a:avLst/>
              </a:prstGeom>
              <a:noFill/>
              <a:ln>
                <a:noFill/>
              </a:ln>
            </p:spPr>
            <p:txBody>
              <a:bodyPr anchorCtr="0" anchor="t" bIns="45700" lIns="108000" spcFirstLastPara="1" rIns="108000" wrap="square" tIns="45700">
                <a:spAutoFit/>
              </a:bodyPr>
              <a:lstStyle/>
              <a:p>
                <a:pPr indent="0" lvl="0" marL="0" marR="0" rtl="0" algn="ctr">
                  <a:lnSpc>
                    <a:spcPct val="100000"/>
                  </a:lnSpc>
                  <a:spcBef>
                    <a:spcPts val="0"/>
                  </a:spcBef>
                  <a:spcAft>
                    <a:spcPts val="0"/>
                  </a:spcAft>
                  <a:buClr>
                    <a:srgbClr val="FFFFFF"/>
                  </a:buClr>
                  <a:buSzPts val="3600"/>
                  <a:buFont typeface="Arial"/>
                  <a:buNone/>
                </a:pPr>
                <a:r>
                  <a:rPr b="1" i="0" lang="en-US" sz="3600" u="none" cap="none" strike="noStrike">
                    <a:solidFill>
                      <a:srgbClr val="FFFFFF"/>
                    </a:solidFill>
                    <a:latin typeface="Arial"/>
                    <a:ea typeface="Arial"/>
                    <a:cs typeface="Arial"/>
                    <a:sym typeface="Arial"/>
                  </a:rPr>
                  <a:t>04</a:t>
                </a:r>
                <a:endParaRPr b="1" i="0" sz="3600" u="none" cap="none" strike="noStrike">
                  <a:solidFill>
                    <a:srgbClr val="FFFFFF"/>
                  </a:solidFill>
                  <a:latin typeface="Arial"/>
                  <a:ea typeface="Arial"/>
                  <a:cs typeface="Arial"/>
                  <a:sym typeface="Arial"/>
                </a:endParaRPr>
              </a:p>
            </p:txBody>
          </p:sp>
        </p:grpSp>
      </p:grpSp>
      <p:sp>
        <p:nvSpPr>
          <p:cNvPr id="250" name="Google Shape;250;p2"/>
          <p:cNvSpPr/>
          <p:nvPr/>
        </p:nvSpPr>
        <p:spPr>
          <a:xfrm>
            <a:off x="832919" y="3250194"/>
            <a:ext cx="1367073" cy="86007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51" name="Google Shape;251;p2"/>
          <p:cNvSpPr/>
          <p:nvPr/>
        </p:nvSpPr>
        <p:spPr>
          <a:xfrm>
            <a:off x="1511929" y="3648547"/>
            <a:ext cx="45719" cy="46172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52" name="Google Shape;252;p2"/>
          <p:cNvSpPr/>
          <p:nvPr/>
        </p:nvSpPr>
        <p:spPr>
          <a:xfrm>
            <a:off x="1343997" y="3648547"/>
            <a:ext cx="360316" cy="493351"/>
          </a:xfrm>
          <a:prstGeom prst="ellipse">
            <a:avLst/>
          </a:prstGeom>
          <a:solidFill>
            <a:schemeClr val="accent1"/>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0"/>
          <p:cNvSpPr txBox="1"/>
          <p:nvPr/>
        </p:nvSpPr>
        <p:spPr>
          <a:xfrm>
            <a:off x="257577" y="334851"/>
            <a:ext cx="197046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Interface:</a:t>
            </a:r>
            <a:endParaRPr b="0" i="0" sz="1400" u="none" cap="none" strike="noStrike">
              <a:solidFill>
                <a:srgbClr val="000000"/>
              </a:solidFill>
              <a:latin typeface="Arial"/>
              <a:ea typeface="Arial"/>
              <a:cs typeface="Arial"/>
              <a:sym typeface="Arial"/>
            </a:endParaRPr>
          </a:p>
        </p:txBody>
      </p:sp>
      <p:sp>
        <p:nvSpPr>
          <p:cNvPr id="400" name="Google Shape;400;p20"/>
          <p:cNvSpPr txBox="1"/>
          <p:nvPr/>
        </p:nvSpPr>
        <p:spPr>
          <a:xfrm>
            <a:off x="927279" y="798490"/>
            <a:ext cx="10431900" cy="55104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Một Interface trong Java là một bản thiết kế của một lớp. Nó chỉ có các phương thức trừu tượng. Interface là một kỹ thuật để thu được tính trừu tượng hoàn toàn và đa kế thừa trong Java. Interface trong Java cũng </a:t>
            </a:r>
            <a:r>
              <a:rPr lang="en-US" sz="1600">
                <a:solidFill>
                  <a:schemeClr val="dk1"/>
                </a:solidFill>
              </a:rPr>
              <a:t>biểu</a:t>
            </a:r>
            <a:r>
              <a:rPr b="0" i="0" lang="en-US" sz="1600" u="none" cap="none" strike="noStrike">
                <a:solidFill>
                  <a:schemeClr val="dk1"/>
                </a:solidFill>
                <a:latin typeface="Arial"/>
                <a:ea typeface="Arial"/>
                <a:cs typeface="Arial"/>
                <a:sym typeface="Arial"/>
              </a:rPr>
              <a:t> diễn mối quan hệ IS-A. Nó không thể được khởi tạo giống như lớp trừu tượng.</a:t>
            </a:r>
            <a:endParaRPr b="0" i="0" sz="1600" u="none" cap="none" strike="noStrike">
              <a:solidFill>
                <a:schemeClr val="dk1"/>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Nói cách khác, các trường của Interface là public, static và final theo mặc định và các phương thức là public và abstract. Các method của nó đều là method trừu tượng, nghĩa là không có thân hàm.</a:t>
            </a:r>
            <a:endParaRPr b="0" i="0" sz="1600" u="none" cap="none" strike="noStrike">
              <a:solidFill>
                <a:schemeClr val="dk1"/>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Một Interface trong Java là một tập hợp các phương thức trừu tượng (abstract). Một class triển khai một interface, do đó kế thừa các phương thức abstract của interface.</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Một interface không phải là một lớp. Viết một interface giống như viết một lớp, nhưng chúng có 2 định nghĩa khác nhau. Một lớp mô tả các thuộc tính và hành vi của một đối tượng. Một interface chứa các hành vi mà một class triển khai.</a:t>
            </a:r>
            <a:endParaRPr b="0" i="0" sz="1600" u="none" cap="none" strike="noStrike">
              <a:solidFill>
                <a:schemeClr val="dk1"/>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Một interface không chứa bất cứ hàm Constructor nào.</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Tất cả các phương thức của interface đều là abstract.</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Một interface không thể chứa một trường nào trừ các trường vừa static và final.</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Một interface không thể kế thừa từ lớp, nó được triển khai bởi một lớp.</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Một interface có thể kế thừa từ nhiều interface khác.</a:t>
            </a:r>
            <a:endParaRPr b="0" i="0" sz="1600" u="none" cap="none" strike="noStrike">
              <a:solidFill>
                <a:schemeClr val="dk1"/>
              </a:solidFill>
              <a:latin typeface="Arial"/>
              <a:ea typeface="Arial"/>
              <a:cs typeface="Arial"/>
              <a:sym typeface="Arial"/>
            </a:endParaRPr>
          </a:p>
        </p:txBody>
      </p:sp>
      <p:sp>
        <p:nvSpPr>
          <p:cNvPr id="401" name="Google Shape;401;p20"/>
          <p:cNvSpPr txBox="1"/>
          <p:nvPr/>
        </p:nvSpPr>
        <p:spPr>
          <a:xfrm>
            <a:off x="8569817" y="6506595"/>
            <a:ext cx="362218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https://viettuts.vn/java/interface-trong-java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21"/>
          <p:cNvPicPr preferRelativeResize="0"/>
          <p:nvPr/>
        </p:nvPicPr>
        <p:blipFill rotWithShape="1">
          <a:blip r:embed="rId3">
            <a:alphaModFix/>
          </a:blip>
          <a:srcRect b="0" l="0" r="0" t="0"/>
          <a:stretch/>
        </p:blipFill>
        <p:spPr>
          <a:xfrm>
            <a:off x="833840" y="913393"/>
            <a:ext cx="9134408" cy="463202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pic>
        <p:nvPicPr>
          <p:cNvPr id="411" name="Google Shape;411;p22"/>
          <p:cNvPicPr preferRelativeResize="0"/>
          <p:nvPr/>
        </p:nvPicPr>
        <p:blipFill rotWithShape="1">
          <a:blip r:embed="rId3">
            <a:alphaModFix/>
          </a:blip>
          <a:srcRect b="0" l="0" r="0" t="0"/>
          <a:stretch/>
        </p:blipFill>
        <p:spPr>
          <a:xfrm>
            <a:off x="3627685" y="935794"/>
            <a:ext cx="4529788" cy="1629986"/>
          </a:xfrm>
          <a:prstGeom prst="rect">
            <a:avLst/>
          </a:prstGeom>
          <a:noFill/>
          <a:ln>
            <a:noFill/>
          </a:ln>
        </p:spPr>
      </p:pic>
      <p:pic>
        <p:nvPicPr>
          <p:cNvPr id="412" name="Google Shape;412;p22"/>
          <p:cNvPicPr preferRelativeResize="0"/>
          <p:nvPr/>
        </p:nvPicPr>
        <p:blipFill rotWithShape="1">
          <a:blip r:embed="rId4">
            <a:alphaModFix/>
          </a:blip>
          <a:srcRect b="0" l="0" r="0" t="0"/>
          <a:stretch/>
        </p:blipFill>
        <p:spPr>
          <a:xfrm>
            <a:off x="3677396" y="2900422"/>
            <a:ext cx="4430365" cy="3249344"/>
          </a:xfrm>
          <a:prstGeom prst="rect">
            <a:avLst/>
          </a:prstGeom>
          <a:noFill/>
          <a:ln>
            <a:noFill/>
          </a:ln>
        </p:spPr>
      </p:pic>
      <p:sp>
        <p:nvSpPr>
          <p:cNvPr id="413" name="Google Shape;413;p22"/>
          <p:cNvSpPr txBox="1"/>
          <p:nvPr/>
        </p:nvSpPr>
        <p:spPr>
          <a:xfrm>
            <a:off x="231820" y="231820"/>
            <a:ext cx="498412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Mối quan hệ giữa class và interface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3"/>
          <p:cNvSpPr txBox="1"/>
          <p:nvPr/>
        </p:nvSpPr>
        <p:spPr>
          <a:xfrm>
            <a:off x="257577" y="334851"/>
            <a:ext cx="343866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Abstract Class vs Interface:</a:t>
            </a:r>
            <a:endParaRPr b="0" i="0" sz="1400" u="none" cap="none" strike="noStrike">
              <a:solidFill>
                <a:srgbClr val="000000"/>
              </a:solidFill>
              <a:latin typeface="Arial"/>
              <a:ea typeface="Arial"/>
              <a:cs typeface="Arial"/>
              <a:sym typeface="Arial"/>
            </a:endParaRPr>
          </a:p>
        </p:txBody>
      </p:sp>
      <p:pic>
        <p:nvPicPr>
          <p:cNvPr id="419" name="Google Shape;419;p23"/>
          <p:cNvPicPr preferRelativeResize="0"/>
          <p:nvPr/>
        </p:nvPicPr>
        <p:blipFill rotWithShape="1">
          <a:blip r:embed="rId3">
            <a:alphaModFix/>
          </a:blip>
          <a:srcRect b="0" l="0" r="0" t="0"/>
          <a:stretch/>
        </p:blipFill>
        <p:spPr>
          <a:xfrm>
            <a:off x="2017540" y="894453"/>
            <a:ext cx="8156919" cy="5069093"/>
          </a:xfrm>
          <a:prstGeom prst="rect">
            <a:avLst/>
          </a:prstGeom>
          <a:noFill/>
          <a:ln>
            <a:noFill/>
          </a:ln>
        </p:spPr>
      </p:pic>
      <p:sp>
        <p:nvSpPr>
          <p:cNvPr id="420" name="Google Shape;420;p23"/>
          <p:cNvSpPr txBox="1"/>
          <p:nvPr/>
        </p:nvSpPr>
        <p:spPr>
          <a:xfrm>
            <a:off x="6095999" y="6550223"/>
            <a:ext cx="609814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https://viettuts.vn/java/su-khac-nhau-giua-abstract-class-va-interface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4"/>
          <p:cNvSpPr txBox="1"/>
          <p:nvPr/>
        </p:nvSpPr>
        <p:spPr>
          <a:xfrm>
            <a:off x="257577" y="334851"/>
            <a:ext cx="343866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Encapsulation: </a:t>
            </a:r>
            <a:endParaRPr b="0" i="0" sz="1400" u="none" cap="none" strike="noStrike">
              <a:solidFill>
                <a:srgbClr val="000000"/>
              </a:solidFill>
              <a:latin typeface="Arial"/>
              <a:ea typeface="Arial"/>
              <a:cs typeface="Arial"/>
              <a:sym typeface="Arial"/>
            </a:endParaRPr>
          </a:p>
        </p:txBody>
      </p:sp>
      <p:sp>
        <p:nvSpPr>
          <p:cNvPr id="426" name="Google Shape;426;p24"/>
          <p:cNvSpPr txBox="1"/>
          <p:nvPr/>
        </p:nvSpPr>
        <p:spPr>
          <a:xfrm>
            <a:off x="991673" y="704183"/>
            <a:ext cx="9852338" cy="227754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Đóng gói trong Java là một cơ chế gói dữ liệu (biến) và mã tác động lên dữ liệu (phương thức) lại với nhau như </a:t>
            </a:r>
            <a:r>
              <a:rPr b="1" i="0" lang="en-US" sz="1600" u="none" cap="none" strike="noStrike">
                <a:solidFill>
                  <a:schemeClr val="dk1"/>
                </a:solidFill>
                <a:latin typeface="Arial"/>
                <a:ea typeface="Arial"/>
                <a:cs typeface="Arial"/>
                <a:sym typeface="Arial"/>
              </a:rPr>
              <a:t>một đơn vị duy nhất </a:t>
            </a:r>
            <a:r>
              <a:rPr b="0" i="0" lang="en-US" sz="1600" u="none" cap="none" strike="noStrike">
                <a:solidFill>
                  <a:schemeClr val="dk1"/>
                </a:solidFill>
                <a:latin typeface="Arial"/>
                <a:ea typeface="Arial"/>
                <a:cs typeface="Arial"/>
                <a:sym typeface="Arial"/>
              </a:rPr>
              <a:t>(class,package…). Trong tính năng đóng gói, các biến của một lớp sẽ bị ẩn khỏi các lớp khác và chỉ có thể được truy cập thông qua các phương thức của lớp hiện tại của chúng. Do đó, nó còn được gọi là </a:t>
            </a:r>
            <a:r>
              <a:rPr b="1" i="0" lang="en-US" sz="1600" u="none" cap="none" strike="noStrike">
                <a:solidFill>
                  <a:schemeClr val="dk1"/>
                </a:solidFill>
                <a:latin typeface="Arial"/>
                <a:ea typeface="Arial"/>
                <a:cs typeface="Arial"/>
                <a:sym typeface="Arial"/>
              </a:rPr>
              <a:t>ẩn dữ liệu </a:t>
            </a:r>
            <a:r>
              <a:rPr b="0" i="0" lang="en-US" sz="16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20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Để đạt được tính đóng gói trong Java: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	+ Khai báo các biến của một lớp là private.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	+ Cung cấp các phương thức setter và getter công khai để sửa đổi và xem các giá trị của biến.</a:t>
            </a:r>
            <a:endParaRPr b="0" i="0" sz="1600" u="none" cap="none" strike="noStrike">
              <a:solidFill>
                <a:schemeClr val="dk1"/>
              </a:solidFill>
              <a:latin typeface="Arial"/>
              <a:ea typeface="Arial"/>
              <a:cs typeface="Arial"/>
              <a:sym typeface="Arial"/>
            </a:endParaRPr>
          </a:p>
        </p:txBody>
      </p:sp>
      <p:pic>
        <p:nvPicPr>
          <p:cNvPr id="427" name="Google Shape;427;p24"/>
          <p:cNvPicPr preferRelativeResize="0"/>
          <p:nvPr/>
        </p:nvPicPr>
        <p:blipFill rotWithShape="1">
          <a:blip r:embed="rId3">
            <a:alphaModFix/>
          </a:blip>
          <a:srcRect b="0" l="0" r="0" t="0"/>
          <a:stretch/>
        </p:blipFill>
        <p:spPr>
          <a:xfrm>
            <a:off x="2433326" y="3154355"/>
            <a:ext cx="6337188" cy="336879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5"/>
          <p:cNvSpPr txBox="1"/>
          <p:nvPr/>
        </p:nvSpPr>
        <p:spPr>
          <a:xfrm>
            <a:off x="257577" y="334851"/>
            <a:ext cx="197046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Inheritance</a:t>
            </a:r>
            <a:endParaRPr b="0" i="0" sz="1400" u="none" cap="none" strike="noStrike">
              <a:solidFill>
                <a:srgbClr val="000000"/>
              </a:solidFill>
              <a:latin typeface="Arial"/>
              <a:ea typeface="Arial"/>
              <a:cs typeface="Arial"/>
              <a:sym typeface="Arial"/>
            </a:endParaRPr>
          </a:p>
        </p:txBody>
      </p:sp>
      <p:sp>
        <p:nvSpPr>
          <p:cNvPr id="433" name="Google Shape;433;p25"/>
          <p:cNvSpPr txBox="1"/>
          <p:nvPr/>
        </p:nvSpPr>
        <p:spPr>
          <a:xfrm>
            <a:off x="1094704" y="875505"/>
            <a:ext cx="8332631" cy="404777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333333"/>
              </a:buClr>
              <a:buSzPts val="1600"/>
              <a:buFont typeface="Noto Sans Symbols"/>
              <a:buChar char="⮚"/>
            </a:pPr>
            <a:r>
              <a:rPr b="1" i="0" lang="en-US" sz="1600" u="none" cap="none" strike="noStrike">
                <a:solidFill>
                  <a:srgbClr val="333333"/>
                </a:solidFill>
                <a:latin typeface="Arial"/>
                <a:ea typeface="Arial"/>
                <a:cs typeface="Arial"/>
                <a:sym typeface="Arial"/>
              </a:rPr>
              <a:t>Kế thừa trong java</a:t>
            </a:r>
            <a:r>
              <a:rPr b="0" i="0" lang="en-US" sz="1600" u="none" cap="none" strike="noStrike">
                <a:solidFill>
                  <a:srgbClr val="333333"/>
                </a:solidFill>
                <a:latin typeface="Arial"/>
                <a:ea typeface="Arial"/>
                <a:cs typeface="Arial"/>
                <a:sym typeface="Arial"/>
              </a:rPr>
              <a:t> là sự liên quan giữa hai class với nhau, trong đó có class cha (superclass) và class con (subclass). Khi kế thừa class con được hưởng tất cả các phương thức và thuộc tính của class cha. Tuy nhiên, nó chỉ được truy cập các thành viên public và protected của class cha. Nó không được phép truy cập đến thành viên private của class cha.</a:t>
            </a:r>
            <a:endParaRPr b="0" i="0" sz="1600" u="none" cap="none" strike="noStrike">
              <a:solidFill>
                <a:srgbClr val="333333"/>
              </a:solidFill>
              <a:latin typeface="Arial"/>
              <a:ea typeface="Arial"/>
              <a:cs typeface="Arial"/>
              <a:sym typeface="Arial"/>
            </a:endParaRPr>
          </a:p>
          <a:p>
            <a:pPr indent="-285750" lvl="0" marL="285750" marR="0" rtl="0" algn="l">
              <a:lnSpc>
                <a:spcPct val="150000"/>
              </a:lnSpc>
              <a:spcBef>
                <a:spcPts val="1200"/>
              </a:spcBef>
              <a:spcAft>
                <a:spcPts val="0"/>
              </a:spcAft>
              <a:buClr>
                <a:srgbClr val="333333"/>
              </a:buClr>
              <a:buSzPts val="1600"/>
              <a:buFont typeface="Noto Sans Symbols"/>
              <a:buChar char="⮚"/>
            </a:pPr>
            <a:r>
              <a:rPr b="0" i="0" lang="en-US" sz="1600" u="none" cap="none" strike="noStrike">
                <a:solidFill>
                  <a:srgbClr val="333333"/>
                </a:solidFill>
                <a:latin typeface="Arial"/>
                <a:ea typeface="Arial"/>
                <a:cs typeface="Arial"/>
                <a:sym typeface="Arial"/>
              </a:rPr>
              <a:t>Tư tưởng của kế thừa trong java là có thể tạo ra một class mới được xây dựng trên các lớp đang tồn tại. Khi kế thừa từ một lớp đang tồn tại bạn có sử dụng lại các phương thức và thuộc tính của lớp cha, đồng thời có thể khai báo thêm các phương thức và thuộc tính khác.</a:t>
            </a:r>
            <a:endParaRPr b="0" i="0" sz="1600" u="none" cap="none" strike="noStrike">
              <a:solidFill>
                <a:srgbClr val="333333"/>
              </a:solidFill>
              <a:latin typeface="Arial"/>
              <a:ea typeface="Arial"/>
              <a:cs typeface="Arial"/>
              <a:sym typeface="Arial"/>
            </a:endParaRPr>
          </a:p>
          <a:p>
            <a:pPr indent="-285750" lvl="0" marL="285750" marR="0" rtl="0" algn="l">
              <a:lnSpc>
                <a:spcPct val="150000"/>
              </a:lnSpc>
              <a:spcBef>
                <a:spcPts val="1200"/>
              </a:spcBef>
              <a:spcAft>
                <a:spcPts val="0"/>
              </a:spcAft>
              <a:buClr>
                <a:srgbClr val="333333"/>
              </a:buClr>
              <a:buSzPts val="1600"/>
              <a:buFont typeface="Noto Sans Symbols"/>
              <a:buChar char="⮚"/>
            </a:pPr>
            <a:r>
              <a:rPr b="0" i="0" lang="en-US" sz="1600" u="none" cap="none" strike="noStrike">
                <a:solidFill>
                  <a:srgbClr val="333333"/>
                </a:solidFill>
                <a:latin typeface="Arial"/>
                <a:ea typeface="Arial"/>
                <a:cs typeface="Arial"/>
                <a:sym typeface="Arial"/>
              </a:rPr>
              <a:t>Cú pháp: sử dụng từ khóa </a:t>
            </a:r>
            <a:r>
              <a:rPr b="1" i="0" lang="en-US" sz="1600" u="none" cap="none" strike="noStrike">
                <a:solidFill>
                  <a:srgbClr val="333333"/>
                </a:solidFill>
                <a:latin typeface="Arial"/>
                <a:ea typeface="Arial"/>
                <a:cs typeface="Arial"/>
                <a:sym typeface="Arial"/>
              </a:rPr>
              <a:t>extends</a:t>
            </a:r>
            <a:r>
              <a:rPr b="0" i="0" lang="en-US" sz="1600" u="none" cap="none" strike="noStrike">
                <a:solidFill>
                  <a:srgbClr val="333333"/>
                </a:solidFill>
                <a:latin typeface="Arial"/>
                <a:ea typeface="Arial"/>
                <a:cs typeface="Arial"/>
                <a:sym typeface="Arial"/>
              </a:rPr>
              <a:t> để kế thừa </a:t>
            </a:r>
            <a:endParaRPr b="0" i="0" sz="1600" u="none" cap="none" strike="noStrike">
              <a:solidFill>
                <a:schemeClr val="dk1"/>
              </a:solidFill>
              <a:latin typeface="Arial"/>
              <a:ea typeface="Arial"/>
              <a:cs typeface="Arial"/>
              <a:sym typeface="Arial"/>
            </a:endParaRPr>
          </a:p>
        </p:txBody>
      </p:sp>
      <p:pic>
        <p:nvPicPr>
          <p:cNvPr id="434" name="Google Shape;434;p25"/>
          <p:cNvPicPr preferRelativeResize="0"/>
          <p:nvPr/>
        </p:nvPicPr>
        <p:blipFill rotWithShape="1">
          <a:blip r:embed="rId3">
            <a:alphaModFix/>
          </a:blip>
          <a:srcRect b="0" l="0" r="0" t="0"/>
          <a:stretch/>
        </p:blipFill>
        <p:spPr>
          <a:xfrm>
            <a:off x="2751478" y="5092347"/>
            <a:ext cx="3458058" cy="1352739"/>
          </a:xfrm>
          <a:prstGeom prst="rect">
            <a:avLst/>
          </a:prstGeom>
          <a:noFill/>
          <a:ln>
            <a:noFill/>
          </a:ln>
        </p:spPr>
      </p:pic>
      <p:sp>
        <p:nvSpPr>
          <p:cNvPr id="435" name="Google Shape;435;p25"/>
          <p:cNvSpPr txBox="1"/>
          <p:nvPr/>
        </p:nvSpPr>
        <p:spPr>
          <a:xfrm>
            <a:off x="8119056" y="6465720"/>
            <a:ext cx="407294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https://viettuts.vn/java/tinh-ke-thua-trong-java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6"/>
          <p:cNvSpPr txBox="1"/>
          <p:nvPr/>
        </p:nvSpPr>
        <p:spPr>
          <a:xfrm>
            <a:off x="257577" y="334851"/>
            <a:ext cx="197046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Inheritance</a:t>
            </a:r>
            <a:endParaRPr b="0" i="0" sz="1400" u="none" cap="none" strike="noStrike">
              <a:solidFill>
                <a:srgbClr val="000000"/>
              </a:solidFill>
              <a:latin typeface="Arial"/>
              <a:ea typeface="Arial"/>
              <a:cs typeface="Arial"/>
              <a:sym typeface="Arial"/>
            </a:endParaRPr>
          </a:p>
        </p:txBody>
      </p:sp>
      <p:sp>
        <p:nvSpPr>
          <p:cNvPr id="441" name="Google Shape;441;p26"/>
          <p:cNvSpPr txBox="1"/>
          <p:nvPr/>
        </p:nvSpPr>
        <p:spPr>
          <a:xfrm>
            <a:off x="1043190" y="1172348"/>
            <a:ext cx="6825802" cy="33855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Các kiểu kế thừa:</a:t>
            </a:r>
            <a:endParaRPr b="0" i="0" sz="1400" u="none" cap="none" strike="noStrike">
              <a:solidFill>
                <a:srgbClr val="000000"/>
              </a:solidFill>
              <a:latin typeface="Arial"/>
              <a:ea typeface="Arial"/>
              <a:cs typeface="Arial"/>
              <a:sym typeface="Arial"/>
            </a:endParaRPr>
          </a:p>
        </p:txBody>
      </p:sp>
      <p:pic>
        <p:nvPicPr>
          <p:cNvPr id="442" name="Google Shape;442;p26"/>
          <p:cNvPicPr preferRelativeResize="0"/>
          <p:nvPr/>
        </p:nvPicPr>
        <p:blipFill rotWithShape="1">
          <a:blip r:embed="rId3">
            <a:alphaModFix/>
          </a:blip>
          <a:srcRect b="0" l="0" r="0" t="0"/>
          <a:stretch/>
        </p:blipFill>
        <p:spPr>
          <a:xfrm>
            <a:off x="2922298" y="1839458"/>
            <a:ext cx="5629275" cy="2828925"/>
          </a:xfrm>
          <a:prstGeom prst="rect">
            <a:avLst/>
          </a:prstGeom>
          <a:noFill/>
          <a:ln>
            <a:noFill/>
          </a:ln>
        </p:spPr>
      </p:pic>
      <p:sp>
        <p:nvSpPr>
          <p:cNvPr id="443" name="Google Shape;443;p26"/>
          <p:cNvSpPr txBox="1"/>
          <p:nvPr/>
        </p:nvSpPr>
        <p:spPr>
          <a:xfrm>
            <a:off x="1043190" y="4825359"/>
            <a:ext cx="8145888" cy="58477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333333"/>
              </a:buClr>
              <a:buSzPts val="1600"/>
              <a:buFont typeface="Noto Sans Symbols"/>
              <a:buChar char="⮚"/>
            </a:pPr>
            <a:r>
              <a:rPr b="0" i="0" lang="en-US" sz="1600" u="none" cap="none" strike="noStrike">
                <a:solidFill>
                  <a:srgbClr val="333333"/>
                </a:solidFill>
                <a:latin typeface="Arial"/>
                <a:ea typeface="Arial"/>
                <a:cs typeface="Arial"/>
                <a:sym typeface="Arial"/>
              </a:rPr>
              <a:t>Để giảm thiểu sự phức tạp và đơn giản hóa ngôn ngữ, đa kế thừa không được support trong java.</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7"/>
          <p:cNvSpPr txBox="1"/>
          <p:nvPr/>
        </p:nvSpPr>
        <p:spPr>
          <a:xfrm>
            <a:off x="257577" y="334851"/>
            <a:ext cx="197046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Is-a:</a:t>
            </a:r>
            <a:endParaRPr b="0" i="0" sz="1400" u="none" cap="none" strike="noStrike">
              <a:solidFill>
                <a:srgbClr val="000000"/>
              </a:solidFill>
              <a:latin typeface="Arial"/>
              <a:ea typeface="Arial"/>
              <a:cs typeface="Arial"/>
              <a:sym typeface="Arial"/>
            </a:endParaRPr>
          </a:p>
        </p:txBody>
      </p:sp>
      <p:sp>
        <p:nvSpPr>
          <p:cNvPr id="449" name="Google Shape;449;p27"/>
          <p:cNvSpPr txBox="1"/>
          <p:nvPr/>
        </p:nvSpPr>
        <p:spPr>
          <a:xfrm>
            <a:off x="553790" y="686001"/>
            <a:ext cx="11127348" cy="2262671"/>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Trong Java, mối quan hệ Is-A phụ thuộc vào tính kế thừa. Kế thừa xa hơn có hai loại, kế thừa lớp và kế thừa giao diện. Nó được sử dụng để tái sử dụng mã trong Java. Ví dụ: Khoai tây là rau, Xe buýt là phương tiện, v.v. Một trong những thuộc tính của thừa kế là tính kế thừa có tính chất một chiều. Giống như chúng ta có thể nói rằng một ngôi nhà là một công trình. Nhưng không phải tất cả các công trình đều là nhà ở. Chúng ta có thể dễ dàng xác định mối quan hệ Is-A trong Java. Khi có một từ khóa </a:t>
            </a:r>
            <a:r>
              <a:rPr b="1" i="0" lang="en-US" sz="1600" u="none" cap="none" strike="noStrike">
                <a:solidFill>
                  <a:schemeClr val="dk1"/>
                </a:solidFill>
                <a:latin typeface="Arial"/>
                <a:ea typeface="Arial"/>
                <a:cs typeface="Arial"/>
                <a:sym typeface="Arial"/>
              </a:rPr>
              <a:t>extend</a:t>
            </a:r>
            <a:r>
              <a:rPr b="0" i="0" lang="en-US" sz="1600" u="none" cap="none" strike="noStrike">
                <a:solidFill>
                  <a:schemeClr val="dk1"/>
                </a:solidFill>
                <a:latin typeface="Arial"/>
                <a:ea typeface="Arial"/>
                <a:cs typeface="Arial"/>
                <a:sym typeface="Arial"/>
              </a:rPr>
              <a:t> hoặc </a:t>
            </a:r>
            <a:r>
              <a:rPr b="1" i="0" lang="en-US" sz="1600" u="none" cap="none" strike="noStrike">
                <a:solidFill>
                  <a:schemeClr val="dk1"/>
                </a:solidFill>
                <a:latin typeface="Arial"/>
                <a:ea typeface="Arial"/>
                <a:cs typeface="Arial"/>
                <a:sym typeface="Arial"/>
              </a:rPr>
              <a:t>implement</a:t>
            </a:r>
            <a:r>
              <a:rPr b="0" i="0" lang="en-US" sz="1600" u="none" cap="none" strike="noStrike">
                <a:solidFill>
                  <a:schemeClr val="dk1"/>
                </a:solidFill>
                <a:latin typeface="Arial"/>
                <a:ea typeface="Arial"/>
                <a:cs typeface="Arial"/>
                <a:sym typeface="Arial"/>
              </a:rPr>
              <a:t> trong khai báo lớp trong Java, thì lớp cụ thể được cho là tuân theo mối quan hệ Is-A.</a:t>
            </a:r>
            <a:endParaRPr b="0" i="0" sz="1600" u="none" cap="none" strike="noStrike">
              <a:solidFill>
                <a:schemeClr val="dk1"/>
              </a:solidFill>
              <a:latin typeface="Arial"/>
              <a:ea typeface="Arial"/>
              <a:cs typeface="Arial"/>
              <a:sym typeface="Arial"/>
            </a:endParaRPr>
          </a:p>
        </p:txBody>
      </p:sp>
      <p:sp>
        <p:nvSpPr>
          <p:cNvPr id="450" name="Google Shape;450;p27"/>
          <p:cNvSpPr txBox="1"/>
          <p:nvPr/>
        </p:nvSpPr>
        <p:spPr>
          <a:xfrm>
            <a:off x="188891" y="2948672"/>
            <a:ext cx="18803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Has-a:</a:t>
            </a:r>
            <a:endParaRPr b="0" i="0" sz="1400" u="none" cap="none" strike="noStrike">
              <a:solidFill>
                <a:srgbClr val="000000"/>
              </a:solidFill>
              <a:latin typeface="Arial"/>
              <a:ea typeface="Arial"/>
              <a:cs typeface="Arial"/>
              <a:sym typeface="Arial"/>
            </a:endParaRPr>
          </a:p>
        </p:txBody>
      </p:sp>
      <p:sp>
        <p:nvSpPr>
          <p:cNvPr id="451" name="Google Shape;451;p27"/>
          <p:cNvSpPr txBox="1"/>
          <p:nvPr/>
        </p:nvSpPr>
        <p:spPr>
          <a:xfrm>
            <a:off x="553790" y="3333858"/>
            <a:ext cx="11320531" cy="189333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Trong Java, mối quan hệ Has-A còn được gọi là </a:t>
            </a:r>
            <a:r>
              <a:rPr b="0" i="0" lang="en-US" sz="1600" u="none" cap="none" strike="noStrike">
                <a:solidFill>
                  <a:srgbClr val="212121"/>
                </a:solidFill>
                <a:latin typeface="Open Sans"/>
                <a:ea typeface="Open Sans"/>
                <a:cs typeface="Open Sans"/>
                <a:sym typeface="Open Sans"/>
              </a:rPr>
              <a:t>composition</a:t>
            </a:r>
            <a:r>
              <a:rPr b="0" i="0" lang="en-US" sz="1600" u="none" cap="none" strike="noStrike">
                <a:solidFill>
                  <a:schemeClr val="dk1"/>
                </a:solidFill>
                <a:latin typeface="Arial"/>
                <a:ea typeface="Arial"/>
                <a:cs typeface="Arial"/>
                <a:sym typeface="Arial"/>
              </a:rPr>
              <a:t>. Nó cũng được sử dụng để tái sử dụng mã trong Java. Trong Java, quan hệ Has-A chỉ đơn giản có nghĩa là một thể hiện của một lớp có tham chiếu đến một thể hiện của một lớp khác hoặc một thể hiện khác của cùng một lớp. Ví dụ, một chiếc ô tô có một động cơ, một con chó có một cái đuôi, v.v. Trong Java, không có từ khóa nào như vậy thực hiện mối quan hệ Has-A. Nhưng chúng tôi chủ yếu sử dụng các từ khóa new để triển khai mối quan hệ Has-A trong Java.</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descr="IS-A and HAS-A relationship" id="456" name="Google Shape;456;p28"/>
          <p:cNvPicPr preferRelativeResize="0"/>
          <p:nvPr/>
        </p:nvPicPr>
        <p:blipFill rotWithShape="1">
          <a:blip r:embed="rId3">
            <a:alphaModFix/>
          </a:blip>
          <a:srcRect b="0" l="0" r="0" t="0"/>
          <a:stretch/>
        </p:blipFill>
        <p:spPr>
          <a:xfrm>
            <a:off x="3599443" y="108653"/>
            <a:ext cx="5534025" cy="3181350"/>
          </a:xfrm>
          <a:prstGeom prst="rect">
            <a:avLst/>
          </a:prstGeom>
          <a:noFill/>
          <a:ln>
            <a:noFill/>
          </a:ln>
        </p:spPr>
      </p:pic>
      <p:pic>
        <p:nvPicPr>
          <p:cNvPr id="457" name="Google Shape;457;p28"/>
          <p:cNvPicPr preferRelativeResize="0"/>
          <p:nvPr/>
        </p:nvPicPr>
        <p:blipFill rotWithShape="1">
          <a:blip r:embed="rId4">
            <a:alphaModFix/>
          </a:blip>
          <a:srcRect b="0" l="0" r="0" t="0"/>
          <a:stretch/>
        </p:blipFill>
        <p:spPr>
          <a:xfrm>
            <a:off x="1342992" y="3290003"/>
            <a:ext cx="7790476" cy="311428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id="462" name="Google Shape;462;p29"/>
          <p:cNvPicPr preferRelativeResize="0"/>
          <p:nvPr/>
        </p:nvPicPr>
        <p:blipFill rotWithShape="1">
          <a:blip r:embed="rId3">
            <a:alphaModFix/>
          </a:blip>
          <a:srcRect b="0" l="0" r="0" t="0"/>
          <a:stretch/>
        </p:blipFill>
        <p:spPr>
          <a:xfrm>
            <a:off x="726302" y="2530257"/>
            <a:ext cx="5266667" cy="1628571"/>
          </a:xfrm>
          <a:prstGeom prst="rect">
            <a:avLst/>
          </a:prstGeom>
          <a:noFill/>
          <a:ln>
            <a:noFill/>
          </a:ln>
        </p:spPr>
      </p:pic>
      <p:pic>
        <p:nvPicPr>
          <p:cNvPr id="463" name="Google Shape;463;p29"/>
          <p:cNvPicPr preferRelativeResize="0"/>
          <p:nvPr/>
        </p:nvPicPr>
        <p:blipFill rotWithShape="1">
          <a:blip r:embed="rId4">
            <a:alphaModFix/>
          </a:blip>
          <a:srcRect b="0" l="0" r="0" t="0"/>
          <a:stretch/>
        </p:blipFill>
        <p:spPr>
          <a:xfrm>
            <a:off x="726302" y="228903"/>
            <a:ext cx="7838095" cy="2085714"/>
          </a:xfrm>
          <a:prstGeom prst="rect">
            <a:avLst/>
          </a:prstGeom>
          <a:noFill/>
          <a:ln>
            <a:noFill/>
          </a:ln>
        </p:spPr>
      </p:pic>
      <p:pic>
        <p:nvPicPr>
          <p:cNvPr id="464" name="Google Shape;464;p29"/>
          <p:cNvPicPr preferRelativeResize="0"/>
          <p:nvPr/>
        </p:nvPicPr>
        <p:blipFill rotWithShape="1">
          <a:blip r:embed="rId5">
            <a:alphaModFix/>
          </a:blip>
          <a:srcRect b="0" l="0" r="0" t="0"/>
          <a:stretch/>
        </p:blipFill>
        <p:spPr>
          <a:xfrm>
            <a:off x="726302" y="4374468"/>
            <a:ext cx="5580952" cy="2095238"/>
          </a:xfrm>
          <a:prstGeom prst="rect">
            <a:avLst/>
          </a:prstGeom>
          <a:noFill/>
          <a:ln>
            <a:noFill/>
          </a:ln>
        </p:spPr>
      </p:pic>
      <p:sp>
        <p:nvSpPr>
          <p:cNvPr id="465" name="Google Shape;465;p29"/>
          <p:cNvSpPr txBox="1"/>
          <p:nvPr/>
        </p:nvSpPr>
        <p:spPr>
          <a:xfrm>
            <a:off x="6691822" y="6208096"/>
            <a:ext cx="558095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https://www.c-sharpcorner.com/UploadFile/3614a6/is-a-and-has-a-relationship-in-java/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grpSp>
        <p:nvGrpSpPr>
          <p:cNvPr id="257" name="Google Shape;257;p3"/>
          <p:cNvGrpSpPr/>
          <p:nvPr/>
        </p:nvGrpSpPr>
        <p:grpSpPr>
          <a:xfrm>
            <a:off x="4868215" y="2625091"/>
            <a:ext cx="6586390" cy="1508105"/>
            <a:chOff x="4086018" y="1392096"/>
            <a:chExt cx="5124123" cy="1508105"/>
          </a:xfrm>
        </p:grpSpPr>
        <p:sp>
          <p:nvSpPr>
            <p:cNvPr id="258" name="Google Shape;258;p3"/>
            <p:cNvSpPr txBox="1"/>
            <p:nvPr/>
          </p:nvSpPr>
          <p:spPr>
            <a:xfrm>
              <a:off x="4086018" y="2315426"/>
              <a:ext cx="5124123" cy="584775"/>
            </a:xfrm>
            <a:prstGeom prst="rect">
              <a:avLst/>
            </a:prstGeom>
            <a:noFill/>
            <a:ln>
              <a:noFill/>
            </a:ln>
          </p:spPr>
          <p:txBody>
            <a:bodyPr anchorCtr="0" anchor="t" bIns="45700" lIns="108000" spcFirstLastPara="1" rIns="108000" wrap="square" tIns="45700">
              <a:spAutoFit/>
            </a:bodyPr>
            <a:lstStyle/>
            <a:p>
              <a:pPr indent="0" lvl="0" marL="0" marR="0" rtl="0" algn="ctr">
                <a:lnSpc>
                  <a:spcPct val="100000"/>
                </a:lnSpc>
                <a:spcBef>
                  <a:spcPts val="0"/>
                </a:spcBef>
                <a:spcAft>
                  <a:spcPts val="0"/>
                </a:spcAft>
                <a:buClr>
                  <a:srgbClr val="000000"/>
                </a:buClr>
                <a:buSzPts val="3200"/>
                <a:buFont typeface="Palatino Linotype"/>
                <a:buNone/>
              </a:pPr>
              <a:r>
                <a:rPr b="1" i="0" lang="en-US" sz="3200" u="none" cap="none" strike="noStrike">
                  <a:solidFill>
                    <a:srgbClr val="000000"/>
                  </a:solidFill>
                  <a:latin typeface="Palatino Linotype"/>
                  <a:ea typeface="Palatino Linotype"/>
                  <a:cs typeface="Palatino Linotype"/>
                  <a:sym typeface="Palatino Linotype"/>
                </a:rPr>
                <a:t>TỔNG QUAN VỀ OOPs </a:t>
              </a:r>
              <a:endParaRPr b="1" i="0" sz="3200" u="none" cap="none" strike="noStrike">
                <a:solidFill>
                  <a:srgbClr val="000000"/>
                </a:solidFill>
                <a:latin typeface="Palatino Linotype"/>
                <a:ea typeface="Palatino Linotype"/>
                <a:cs typeface="Palatino Linotype"/>
                <a:sym typeface="Palatino Linotype"/>
              </a:endParaRPr>
            </a:p>
          </p:txBody>
        </p:sp>
        <p:sp>
          <p:nvSpPr>
            <p:cNvPr id="259" name="Google Shape;259;p3"/>
            <p:cNvSpPr txBox="1"/>
            <p:nvPr/>
          </p:nvSpPr>
          <p:spPr>
            <a:xfrm>
              <a:off x="4814923" y="1392096"/>
              <a:ext cx="1367072" cy="923330"/>
            </a:xfrm>
            <a:prstGeom prst="rect">
              <a:avLst/>
            </a:prstGeom>
            <a:noFill/>
            <a:ln>
              <a:noFill/>
            </a:ln>
          </p:spPr>
          <p:txBody>
            <a:bodyPr anchorCtr="0" anchor="t" bIns="45700" lIns="108000" spcFirstLastPara="1" rIns="108000" wrap="square" tIns="45700">
              <a:spAutoFit/>
            </a:bodyPr>
            <a:lstStyle/>
            <a:p>
              <a:pPr indent="0" lvl="0" marL="0" marR="0" rtl="0" algn="ctr">
                <a:lnSpc>
                  <a:spcPct val="100000"/>
                </a:lnSpc>
                <a:spcBef>
                  <a:spcPts val="0"/>
                </a:spcBef>
                <a:spcAft>
                  <a:spcPts val="0"/>
                </a:spcAft>
                <a:buClr>
                  <a:srgbClr val="000000"/>
                </a:buClr>
                <a:buSzPts val="5400"/>
                <a:buFont typeface="Palatino Linotype"/>
                <a:buNone/>
              </a:pPr>
              <a:r>
                <a:rPr b="1" i="0" lang="en-US" sz="5400" u="none" cap="none" strike="noStrike">
                  <a:solidFill>
                    <a:srgbClr val="000000"/>
                  </a:solidFill>
                  <a:latin typeface="Palatino Linotype"/>
                  <a:ea typeface="Palatino Linotype"/>
                  <a:cs typeface="Palatino Linotype"/>
                  <a:sym typeface="Palatino Linotype"/>
                </a:rPr>
                <a:t>01</a:t>
              </a:r>
              <a:endParaRPr b="1" i="0" sz="5400" u="none" cap="none" strike="noStrike">
                <a:solidFill>
                  <a:srgbClr val="000000"/>
                </a:solidFill>
                <a:latin typeface="Palatino Linotype"/>
                <a:ea typeface="Palatino Linotype"/>
                <a:cs typeface="Palatino Linotype"/>
                <a:sym typeface="Palatino Linotype"/>
              </a:endParaRPr>
            </a:p>
          </p:txBody>
        </p:sp>
      </p:grpSp>
      <p:grpSp>
        <p:nvGrpSpPr>
          <p:cNvPr id="260" name="Google Shape;260;p3"/>
          <p:cNvGrpSpPr/>
          <p:nvPr/>
        </p:nvGrpSpPr>
        <p:grpSpPr>
          <a:xfrm>
            <a:off x="11278142" y="289050"/>
            <a:ext cx="529390" cy="985499"/>
            <a:chOff x="9208167" y="1960735"/>
            <a:chExt cx="529390" cy="985499"/>
          </a:xfrm>
        </p:grpSpPr>
        <p:sp>
          <p:nvSpPr>
            <p:cNvPr id="261" name="Google Shape;261;p3"/>
            <p:cNvSpPr/>
            <p:nvPr/>
          </p:nvSpPr>
          <p:spPr>
            <a:xfrm>
              <a:off x="9208167" y="1960735"/>
              <a:ext cx="529390" cy="529390"/>
            </a:xfrm>
            <a:prstGeom prst="ellipse">
              <a:avLst/>
            </a:prstGeom>
            <a:noFill/>
            <a:ln cap="flat" cmpd="sng" w="317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62" name="Google Shape;262;p3"/>
            <p:cNvSpPr/>
            <p:nvPr/>
          </p:nvSpPr>
          <p:spPr>
            <a:xfrm>
              <a:off x="9504946" y="2607890"/>
              <a:ext cx="232611" cy="232611"/>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63" name="Google Shape;263;p3"/>
            <p:cNvSpPr/>
            <p:nvPr/>
          </p:nvSpPr>
          <p:spPr>
            <a:xfrm>
              <a:off x="9248273" y="2825919"/>
              <a:ext cx="120315" cy="120315"/>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264" name="Google Shape;264;p3"/>
          <p:cNvSpPr/>
          <p:nvPr/>
        </p:nvSpPr>
        <p:spPr>
          <a:xfrm>
            <a:off x="832919" y="3250194"/>
            <a:ext cx="1367073" cy="86007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65" name="Google Shape;265;p3"/>
          <p:cNvSpPr/>
          <p:nvPr/>
        </p:nvSpPr>
        <p:spPr>
          <a:xfrm>
            <a:off x="1511929" y="3648547"/>
            <a:ext cx="45719" cy="46172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66" name="Google Shape;266;p3"/>
          <p:cNvSpPr/>
          <p:nvPr/>
        </p:nvSpPr>
        <p:spPr>
          <a:xfrm>
            <a:off x="1343997" y="3648547"/>
            <a:ext cx="360316" cy="493351"/>
          </a:xfrm>
          <a:prstGeom prst="ellipse">
            <a:avLst/>
          </a:prstGeom>
          <a:solidFill>
            <a:schemeClr val="accent1"/>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0"/>
          <p:cNvSpPr txBox="1"/>
          <p:nvPr/>
        </p:nvSpPr>
        <p:spPr>
          <a:xfrm>
            <a:off x="257577" y="334851"/>
            <a:ext cx="343866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Polymorphism: </a:t>
            </a:r>
            <a:endParaRPr b="0" i="0" sz="1400" u="none" cap="none" strike="noStrike">
              <a:solidFill>
                <a:srgbClr val="000000"/>
              </a:solidFill>
              <a:latin typeface="Arial"/>
              <a:ea typeface="Arial"/>
              <a:cs typeface="Arial"/>
              <a:sym typeface="Arial"/>
            </a:endParaRPr>
          </a:p>
        </p:txBody>
      </p:sp>
      <p:sp>
        <p:nvSpPr>
          <p:cNvPr id="471" name="Google Shape;471;p30"/>
          <p:cNvSpPr txBox="1"/>
          <p:nvPr/>
        </p:nvSpPr>
        <p:spPr>
          <a:xfrm>
            <a:off x="1146220" y="862885"/>
            <a:ext cx="9899700" cy="2277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Đa hình trong java (Polymorphism) là một khái niệm mà chúng ta có thể thực hiện một hành động bằng nhiều cách khác nhau.</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120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2 kiểu đa hình: Đa hình lúc biên dịch (comp</a:t>
            </a:r>
            <a:r>
              <a:rPr lang="en-US" sz="1600">
                <a:solidFill>
                  <a:schemeClr val="dk1"/>
                </a:solidFill>
              </a:rPr>
              <a:t>il</a:t>
            </a:r>
            <a:r>
              <a:rPr b="0" i="0" lang="en-US" sz="1600" u="none" cap="none" strike="noStrike">
                <a:solidFill>
                  <a:schemeClr val="dk1"/>
                </a:solidFill>
                <a:latin typeface="Arial"/>
                <a:ea typeface="Arial"/>
                <a:cs typeface="Arial"/>
                <a:sym typeface="Arial"/>
              </a:rPr>
              <a:t>e) và đa hình lúc thực thi (runtime)</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1200"/>
              </a:spcBef>
              <a:spcAft>
                <a:spcPts val="0"/>
              </a:spcAft>
              <a:buClr>
                <a:schemeClr val="dk1"/>
              </a:buClr>
              <a:buSzPts val="1600"/>
              <a:buFont typeface="Noto Sans Symbols"/>
              <a:buChar char="⮚"/>
            </a:pPr>
            <a:r>
              <a:rPr b="1" i="0" lang="en-US" sz="1600" u="none" cap="none" strike="noStrike">
                <a:solidFill>
                  <a:schemeClr val="dk1"/>
                </a:solidFill>
                <a:latin typeface="Arial"/>
                <a:ea typeface="Arial"/>
                <a:cs typeface="Arial"/>
                <a:sym typeface="Arial"/>
              </a:rPr>
              <a:t>Đa hình runtime</a:t>
            </a:r>
            <a:r>
              <a:rPr b="0" i="0" lang="en-US" sz="1600" u="none" cap="none" strike="noStrike">
                <a:solidFill>
                  <a:schemeClr val="dk1"/>
                </a:solidFill>
                <a:latin typeface="Arial"/>
                <a:ea typeface="Arial"/>
                <a:cs typeface="Arial"/>
                <a:sym typeface="Arial"/>
              </a:rPr>
              <a:t> là quá trình gọi phương thức thông qua đối tượng được tạo.</a:t>
            </a:r>
            <a:endParaRPr b="0" i="0" sz="1600" u="none" cap="none" strike="noStrike">
              <a:solidFill>
                <a:schemeClr val="dk1"/>
              </a:solidFill>
              <a:latin typeface="Arial"/>
              <a:ea typeface="Arial"/>
              <a:cs typeface="Arial"/>
              <a:sym typeface="Arial"/>
            </a:endParaRPr>
          </a:p>
          <a:p>
            <a:pPr indent="-285750" lvl="0" marL="285750" marR="0" rtl="0" algn="just">
              <a:lnSpc>
                <a:spcPct val="150000"/>
              </a:lnSpc>
              <a:spcBef>
                <a:spcPts val="1200"/>
              </a:spcBef>
              <a:spcAft>
                <a:spcPts val="0"/>
              </a:spcAft>
              <a:buClr>
                <a:schemeClr val="dk1"/>
              </a:buClr>
              <a:buSzPts val="1600"/>
              <a:buFont typeface="Noto Sans Symbols"/>
              <a:buChar char="⮚"/>
            </a:pPr>
            <a:r>
              <a:rPr b="1" i="0" lang="en-US" sz="1600" u="none" cap="none" strike="noStrike">
                <a:solidFill>
                  <a:schemeClr val="dk1"/>
                </a:solidFill>
                <a:latin typeface="Arial"/>
                <a:ea typeface="Arial"/>
                <a:cs typeface="Arial"/>
                <a:sym typeface="Arial"/>
              </a:rPr>
              <a:t>Đa hình compile time (</a:t>
            </a:r>
            <a:r>
              <a:rPr b="0" i="0" lang="en-US" sz="1600" u="none" cap="none" strike="noStrike">
                <a:solidFill>
                  <a:srgbClr val="273239"/>
                </a:solidFill>
                <a:latin typeface="Arial"/>
                <a:ea typeface="Arial"/>
                <a:cs typeface="Arial"/>
                <a:sym typeface="Arial"/>
              </a:rPr>
              <a:t>static polymorphism</a:t>
            </a:r>
            <a:r>
              <a:rPr b="1" i="0" lang="en-US" sz="1600" u="none" cap="none" strike="noStrike">
                <a:solidFill>
                  <a:schemeClr val="dk1"/>
                </a:solidFill>
                <a:latin typeface="Arial"/>
                <a:ea typeface="Arial"/>
                <a:cs typeface="Arial"/>
                <a:sym typeface="Arial"/>
              </a:rPr>
              <a:t>) </a:t>
            </a:r>
            <a:r>
              <a:rPr b="0" i="0" lang="en-US" sz="1600" u="none" cap="none" strike="noStrike">
                <a:solidFill>
                  <a:schemeClr val="dk1"/>
                </a:solidFill>
                <a:latin typeface="Arial"/>
                <a:ea typeface="Arial"/>
                <a:cs typeface="Arial"/>
                <a:sym typeface="Arial"/>
              </a:rPr>
              <a:t>là quá trình gọi phương thức thông qua lớp.</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1"/>
          <p:cNvSpPr txBox="1"/>
          <p:nvPr/>
        </p:nvSpPr>
        <p:spPr>
          <a:xfrm>
            <a:off x="463639" y="296214"/>
            <a:ext cx="262729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Overloading</a:t>
            </a:r>
            <a:r>
              <a:rPr b="0" i="0" lang="en-US" sz="1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77" name="Google Shape;477;p31"/>
          <p:cNvSpPr txBox="1"/>
          <p:nvPr/>
        </p:nvSpPr>
        <p:spPr>
          <a:xfrm>
            <a:off x="1171977" y="837127"/>
            <a:ext cx="9607640" cy="92333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 Overloading trong java xảy ra nếu một lớp có nhiều phương thức có tên giống nhau nhưng khác nhau về kiểu dữ liệu hoặc số lượng các tham số.</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Sử dụng nạp chồng phương thức giúp tăng khả năng đọc hiểu chương trình.</a:t>
            </a:r>
            <a:endParaRPr b="0" i="0" sz="1800" u="none" cap="none" strike="noStrike">
              <a:solidFill>
                <a:schemeClr val="dk1"/>
              </a:solidFill>
              <a:latin typeface="Arial"/>
              <a:ea typeface="Arial"/>
              <a:cs typeface="Arial"/>
              <a:sym typeface="Arial"/>
            </a:endParaRPr>
          </a:p>
        </p:txBody>
      </p:sp>
      <p:pic>
        <p:nvPicPr>
          <p:cNvPr id="478" name="Google Shape;478;p31"/>
          <p:cNvPicPr preferRelativeResize="0"/>
          <p:nvPr/>
        </p:nvPicPr>
        <p:blipFill rotWithShape="1">
          <a:blip r:embed="rId3">
            <a:alphaModFix/>
          </a:blip>
          <a:srcRect b="0" l="0" r="0" t="0"/>
          <a:stretch/>
        </p:blipFill>
        <p:spPr>
          <a:xfrm>
            <a:off x="1577157" y="1932038"/>
            <a:ext cx="7244869" cy="37336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2"/>
          <p:cNvSpPr txBox="1"/>
          <p:nvPr/>
        </p:nvSpPr>
        <p:spPr>
          <a:xfrm>
            <a:off x="463639" y="296214"/>
            <a:ext cx="262729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Overriding</a:t>
            </a:r>
            <a:r>
              <a:rPr b="0" i="0" lang="en-US" sz="1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84" name="Google Shape;484;p32"/>
          <p:cNvSpPr txBox="1"/>
          <p:nvPr/>
        </p:nvSpPr>
        <p:spPr>
          <a:xfrm>
            <a:off x="1171977" y="665546"/>
            <a:ext cx="9607640" cy="230832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 Ghi đè phương thức trong java xảy ra nếu lớp con có phương thức giống lớp cha.</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Nói cách khác, nếu lớp con cung cấp sự cài đặt cụ thể cho phương thức đã được cung cấp bởi một lớp cha của nó được gọi là ghi đè phương thức (method overriding) trong java.</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Sử dụng cho đa hình runtime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Nguyên tắc: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	+ Phương thức phải có tên giống với lớp cha.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	+ Phương thức phải có tham số giống với lớp cha.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	+ Lớp con và lớp cha có mối quan hệ kế thừa. </a:t>
            </a:r>
            <a:endParaRPr b="0" i="0" sz="14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chemeClr val="dk1"/>
              </a:buClr>
              <a:buSzPts val="1600"/>
              <a:buFont typeface="Noto Sans Symbols"/>
              <a:buNone/>
            </a:pPr>
            <a:r>
              <a:t/>
            </a:r>
            <a:endParaRPr b="0" i="0" sz="1600" u="none" cap="none" strike="noStrike">
              <a:solidFill>
                <a:schemeClr val="dk1"/>
              </a:solidFill>
              <a:latin typeface="Arial"/>
              <a:ea typeface="Arial"/>
              <a:cs typeface="Arial"/>
              <a:sym typeface="Arial"/>
            </a:endParaRPr>
          </a:p>
        </p:txBody>
      </p:sp>
      <p:pic>
        <p:nvPicPr>
          <p:cNvPr id="485" name="Google Shape;485;p32"/>
          <p:cNvPicPr preferRelativeResize="0"/>
          <p:nvPr/>
        </p:nvPicPr>
        <p:blipFill rotWithShape="1">
          <a:blip r:embed="rId3">
            <a:alphaModFix/>
          </a:blip>
          <a:srcRect b="0" l="0" r="0" t="0"/>
          <a:stretch/>
        </p:blipFill>
        <p:spPr>
          <a:xfrm>
            <a:off x="2161146" y="2691698"/>
            <a:ext cx="6066667" cy="393333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3"/>
          <p:cNvSpPr txBox="1"/>
          <p:nvPr/>
        </p:nvSpPr>
        <p:spPr>
          <a:xfrm>
            <a:off x="1413455" y="606973"/>
            <a:ext cx="10048741" cy="17702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@Override: </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Được sử dụng cho các phương thức có nghĩa là ghi đè một phương thức trong lớp cha (supperclass). Nếu một phương thức đánh dấu @Override không ghi đè chính xác một phương thức trong lớp cha của nó hay hiểu đơn giản là phương thức đó không hợp lệ thì trình biên dịch sẽ báo lỗi. Chúng ta không nhất thiết phải sử dụng @Override khi ghi đè phương thức, nhưng Annotation này sẽ giúp chúng ta tránh lỗi dễ dàng hơn.</a:t>
            </a:r>
            <a:endParaRPr b="0" i="0" sz="1400" u="none" cap="none" strike="noStrike">
              <a:solidFill>
                <a:srgbClr val="000000"/>
              </a:solidFill>
              <a:latin typeface="Arial"/>
              <a:ea typeface="Arial"/>
              <a:cs typeface="Arial"/>
              <a:sym typeface="Arial"/>
            </a:endParaRPr>
          </a:p>
        </p:txBody>
      </p:sp>
      <p:pic>
        <p:nvPicPr>
          <p:cNvPr id="491" name="Google Shape;491;p33"/>
          <p:cNvPicPr preferRelativeResize="0"/>
          <p:nvPr/>
        </p:nvPicPr>
        <p:blipFill rotWithShape="1">
          <a:blip r:embed="rId3">
            <a:alphaModFix/>
          </a:blip>
          <a:srcRect b="0" l="0" r="0" t="0"/>
          <a:stretch/>
        </p:blipFill>
        <p:spPr>
          <a:xfrm>
            <a:off x="3291626" y="2602952"/>
            <a:ext cx="6419044" cy="393989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4"/>
          <p:cNvSpPr txBox="1"/>
          <p:nvPr/>
        </p:nvSpPr>
        <p:spPr>
          <a:xfrm>
            <a:off x="257577" y="334851"/>
            <a:ext cx="343866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Overloading và Overriding: </a:t>
            </a:r>
            <a:endParaRPr b="0" i="0" sz="1400" u="none" cap="none" strike="noStrike">
              <a:solidFill>
                <a:srgbClr val="000000"/>
              </a:solidFill>
              <a:latin typeface="Arial"/>
              <a:ea typeface="Arial"/>
              <a:cs typeface="Arial"/>
              <a:sym typeface="Arial"/>
            </a:endParaRPr>
          </a:p>
        </p:txBody>
      </p:sp>
      <p:pic>
        <p:nvPicPr>
          <p:cNvPr id="497" name="Google Shape;497;p34"/>
          <p:cNvPicPr preferRelativeResize="0"/>
          <p:nvPr/>
        </p:nvPicPr>
        <p:blipFill rotWithShape="1">
          <a:blip r:embed="rId3">
            <a:alphaModFix/>
          </a:blip>
          <a:srcRect b="0" l="0" r="0" t="0"/>
          <a:stretch/>
        </p:blipFill>
        <p:spPr>
          <a:xfrm>
            <a:off x="1913431" y="835858"/>
            <a:ext cx="8365137" cy="506682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grpSp>
        <p:nvGrpSpPr>
          <p:cNvPr id="502" name="Google Shape;502;p35"/>
          <p:cNvGrpSpPr/>
          <p:nvPr/>
        </p:nvGrpSpPr>
        <p:grpSpPr>
          <a:xfrm>
            <a:off x="4868215" y="2625091"/>
            <a:ext cx="6586390" cy="1508105"/>
            <a:chOff x="4086018" y="1392096"/>
            <a:chExt cx="5124123" cy="1508105"/>
          </a:xfrm>
        </p:grpSpPr>
        <p:sp>
          <p:nvSpPr>
            <p:cNvPr id="503" name="Google Shape;503;p35"/>
            <p:cNvSpPr txBox="1"/>
            <p:nvPr/>
          </p:nvSpPr>
          <p:spPr>
            <a:xfrm>
              <a:off x="4086018" y="2315426"/>
              <a:ext cx="5124123" cy="584775"/>
            </a:xfrm>
            <a:prstGeom prst="rect">
              <a:avLst/>
            </a:prstGeom>
            <a:noFill/>
            <a:ln>
              <a:noFill/>
            </a:ln>
          </p:spPr>
          <p:txBody>
            <a:bodyPr anchorCtr="0" anchor="t" bIns="45700" lIns="108000" spcFirstLastPara="1" rIns="108000" wrap="square" tIns="45700">
              <a:spAutoFit/>
            </a:bodyPr>
            <a:lstStyle/>
            <a:p>
              <a:pPr indent="0" lvl="0" marL="0" marR="0" rtl="0" algn="ctr">
                <a:lnSpc>
                  <a:spcPct val="100000"/>
                </a:lnSpc>
                <a:spcBef>
                  <a:spcPts val="0"/>
                </a:spcBef>
                <a:spcAft>
                  <a:spcPts val="0"/>
                </a:spcAft>
                <a:buClr>
                  <a:srgbClr val="000000"/>
                </a:buClr>
                <a:buSzPts val="3200"/>
                <a:buFont typeface="Palatino Linotype"/>
                <a:buNone/>
              </a:pPr>
              <a:r>
                <a:rPr b="1" i="0" lang="en-US" sz="3200" u="none" cap="none" strike="noStrike">
                  <a:solidFill>
                    <a:srgbClr val="000000"/>
                  </a:solidFill>
                  <a:latin typeface="Palatino Linotype"/>
                  <a:ea typeface="Palatino Linotype"/>
                  <a:cs typeface="Palatino Linotype"/>
                  <a:sym typeface="Palatino Linotype"/>
                </a:rPr>
                <a:t>Từ khóa Static </a:t>
              </a:r>
              <a:endParaRPr b="1" i="0" sz="3200" u="none" cap="none" strike="noStrike">
                <a:solidFill>
                  <a:srgbClr val="000000"/>
                </a:solidFill>
                <a:latin typeface="Palatino Linotype"/>
                <a:ea typeface="Palatino Linotype"/>
                <a:cs typeface="Palatino Linotype"/>
                <a:sym typeface="Palatino Linotype"/>
              </a:endParaRPr>
            </a:p>
          </p:txBody>
        </p:sp>
        <p:sp>
          <p:nvSpPr>
            <p:cNvPr id="504" name="Google Shape;504;p35"/>
            <p:cNvSpPr txBox="1"/>
            <p:nvPr/>
          </p:nvSpPr>
          <p:spPr>
            <a:xfrm>
              <a:off x="5041218" y="1392096"/>
              <a:ext cx="1367072" cy="923330"/>
            </a:xfrm>
            <a:prstGeom prst="rect">
              <a:avLst/>
            </a:prstGeom>
            <a:noFill/>
            <a:ln>
              <a:noFill/>
            </a:ln>
          </p:spPr>
          <p:txBody>
            <a:bodyPr anchorCtr="0" anchor="t" bIns="45700" lIns="108000" spcFirstLastPara="1" rIns="108000" wrap="square" tIns="45700">
              <a:spAutoFit/>
            </a:bodyPr>
            <a:lstStyle/>
            <a:p>
              <a:pPr indent="0" lvl="0" marL="0" marR="0" rtl="0" algn="ctr">
                <a:lnSpc>
                  <a:spcPct val="100000"/>
                </a:lnSpc>
                <a:spcBef>
                  <a:spcPts val="0"/>
                </a:spcBef>
                <a:spcAft>
                  <a:spcPts val="0"/>
                </a:spcAft>
                <a:buClr>
                  <a:srgbClr val="000000"/>
                </a:buClr>
                <a:buSzPts val="5400"/>
                <a:buFont typeface="Palatino Linotype"/>
                <a:buNone/>
              </a:pPr>
              <a:r>
                <a:rPr b="1" i="0" lang="en-US" sz="5400" u="none" cap="none" strike="noStrike">
                  <a:solidFill>
                    <a:srgbClr val="000000"/>
                  </a:solidFill>
                  <a:latin typeface="Palatino Linotype"/>
                  <a:ea typeface="Palatino Linotype"/>
                  <a:cs typeface="Palatino Linotype"/>
                  <a:sym typeface="Palatino Linotype"/>
                </a:rPr>
                <a:t>03</a:t>
              </a:r>
              <a:endParaRPr b="1" i="0" sz="5400" u="none" cap="none" strike="noStrike">
                <a:solidFill>
                  <a:srgbClr val="000000"/>
                </a:solidFill>
                <a:latin typeface="Palatino Linotype"/>
                <a:ea typeface="Palatino Linotype"/>
                <a:cs typeface="Palatino Linotype"/>
                <a:sym typeface="Palatino Linotype"/>
              </a:endParaRPr>
            </a:p>
          </p:txBody>
        </p:sp>
      </p:grpSp>
      <p:grpSp>
        <p:nvGrpSpPr>
          <p:cNvPr id="505" name="Google Shape;505;p35"/>
          <p:cNvGrpSpPr/>
          <p:nvPr/>
        </p:nvGrpSpPr>
        <p:grpSpPr>
          <a:xfrm>
            <a:off x="11278142" y="289050"/>
            <a:ext cx="529390" cy="985499"/>
            <a:chOff x="9208167" y="1960735"/>
            <a:chExt cx="529390" cy="985499"/>
          </a:xfrm>
        </p:grpSpPr>
        <p:sp>
          <p:nvSpPr>
            <p:cNvPr id="506" name="Google Shape;506;p35"/>
            <p:cNvSpPr/>
            <p:nvPr/>
          </p:nvSpPr>
          <p:spPr>
            <a:xfrm>
              <a:off x="9208167" y="1960735"/>
              <a:ext cx="529390" cy="529390"/>
            </a:xfrm>
            <a:prstGeom prst="ellipse">
              <a:avLst/>
            </a:prstGeom>
            <a:noFill/>
            <a:ln cap="flat" cmpd="sng" w="317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07" name="Google Shape;507;p35"/>
            <p:cNvSpPr/>
            <p:nvPr/>
          </p:nvSpPr>
          <p:spPr>
            <a:xfrm>
              <a:off x="9504946" y="2607890"/>
              <a:ext cx="232611" cy="232611"/>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08" name="Google Shape;508;p35"/>
            <p:cNvSpPr/>
            <p:nvPr/>
          </p:nvSpPr>
          <p:spPr>
            <a:xfrm>
              <a:off x="9248273" y="2825919"/>
              <a:ext cx="120315" cy="120315"/>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509" name="Google Shape;509;p35"/>
          <p:cNvSpPr/>
          <p:nvPr/>
        </p:nvSpPr>
        <p:spPr>
          <a:xfrm>
            <a:off x="832919" y="3250194"/>
            <a:ext cx="1367073" cy="86007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10" name="Google Shape;510;p35"/>
          <p:cNvSpPr/>
          <p:nvPr/>
        </p:nvSpPr>
        <p:spPr>
          <a:xfrm>
            <a:off x="1511929" y="3648547"/>
            <a:ext cx="45719" cy="46172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11" name="Google Shape;511;p35"/>
          <p:cNvSpPr/>
          <p:nvPr/>
        </p:nvSpPr>
        <p:spPr>
          <a:xfrm>
            <a:off x="1343997" y="3648547"/>
            <a:ext cx="360316" cy="493351"/>
          </a:xfrm>
          <a:prstGeom prst="ellipse">
            <a:avLst/>
          </a:prstGeom>
          <a:solidFill>
            <a:schemeClr val="accent1"/>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36"/>
          <p:cNvSpPr txBox="1"/>
          <p:nvPr/>
        </p:nvSpPr>
        <p:spPr>
          <a:xfrm>
            <a:off x="257577" y="334851"/>
            <a:ext cx="343866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Từ khóa Static: </a:t>
            </a:r>
            <a:endParaRPr b="0" i="0" sz="1400" u="none" cap="none" strike="noStrike">
              <a:solidFill>
                <a:srgbClr val="000000"/>
              </a:solidFill>
              <a:latin typeface="Arial"/>
              <a:ea typeface="Arial"/>
              <a:cs typeface="Arial"/>
              <a:sym typeface="Arial"/>
            </a:endParaRPr>
          </a:p>
        </p:txBody>
      </p:sp>
      <p:sp>
        <p:nvSpPr>
          <p:cNvPr id="517" name="Google Shape;517;p36"/>
          <p:cNvSpPr txBox="1"/>
          <p:nvPr/>
        </p:nvSpPr>
        <p:spPr>
          <a:xfrm>
            <a:off x="1043188" y="978794"/>
            <a:ext cx="11148811" cy="163121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Được sử dụng chính để quản lý bộ nhớ</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Arial"/>
                <a:ea typeface="Arial"/>
                <a:cs typeface="Arial"/>
                <a:sym typeface="Arial"/>
              </a:rPr>
              <a:t>Biến static</a:t>
            </a:r>
            <a:r>
              <a:rPr b="0" i="0" lang="en-US"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333333"/>
                </a:solidFill>
                <a:latin typeface="Arial"/>
                <a:ea typeface="Arial"/>
                <a:cs typeface="Arial"/>
                <a:sym typeface="Arial"/>
              </a:rPr>
              <a:t>	+ Có thể được sử dụng để tham chiếu thuộc tính chung của tất cả đối tượng (mà không là duy nhất cho mỗi 	    đối tượng), ví dụ như tên công ty của nhân viên, tên trường học của các sinh viên, ...</a:t>
            </a:r>
            <a:endParaRPr b="0" i="0" sz="1600" u="none" cap="none" strike="noStrike">
              <a:solidFill>
                <a:srgbClr val="33333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333333"/>
                </a:solidFill>
                <a:latin typeface="Arial"/>
                <a:ea typeface="Arial"/>
                <a:cs typeface="Arial"/>
                <a:sym typeface="Arial"/>
              </a:rPr>
              <a:t>	+  lấy bộ nhớ chỉ một lần trong Class Area tại thời gian tải lớp đó.</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333333"/>
                </a:solidFill>
                <a:latin typeface="Arial"/>
                <a:ea typeface="Arial"/>
                <a:cs typeface="Arial"/>
                <a:sym typeface="Arial"/>
              </a:rPr>
              <a:t>               </a:t>
            </a:r>
            <a:r>
              <a:rPr b="1" i="0" lang="en-US" sz="1600" u="none" cap="none" strike="noStrike">
                <a:solidFill>
                  <a:srgbClr val="333333"/>
                </a:solidFill>
                <a:latin typeface="Arial"/>
                <a:ea typeface="Arial"/>
                <a:cs typeface="Arial"/>
                <a:sym typeface="Arial"/>
              </a:rPr>
              <a:t> =&gt; </a:t>
            </a:r>
            <a:r>
              <a:rPr b="0" i="0" lang="en-US" sz="1600" u="none" cap="none" strike="noStrike">
                <a:solidFill>
                  <a:srgbClr val="333333"/>
                </a:solidFill>
                <a:latin typeface="Arial"/>
                <a:ea typeface="Arial"/>
                <a:cs typeface="Arial"/>
                <a:sym typeface="Arial"/>
              </a:rPr>
              <a:t>Sử dụng biến static giúp chương trình của bạn sử dụng bộ nhớ hiệu quả hơn (</a:t>
            </a:r>
            <a:r>
              <a:rPr b="1" i="0" lang="en-US" sz="1600" u="none" cap="none" strike="noStrike">
                <a:solidFill>
                  <a:srgbClr val="333333"/>
                </a:solidFill>
                <a:latin typeface="Arial"/>
                <a:ea typeface="Arial"/>
                <a:cs typeface="Arial"/>
                <a:sym typeface="Arial"/>
              </a:rPr>
              <a:t>tiết kiệm bộ nhớ</a:t>
            </a:r>
            <a:r>
              <a:rPr b="0" i="0" lang="en-US" sz="1600" u="none" cap="none" strike="noStrike">
                <a:solidFill>
                  <a:srgbClr val="333333"/>
                </a:solidFill>
                <a:latin typeface="Arial"/>
                <a:ea typeface="Arial"/>
                <a:cs typeface="Arial"/>
                <a:sym typeface="Arial"/>
              </a:rPr>
              <a:t>).</a:t>
            </a:r>
            <a:endParaRPr b="0" i="0" sz="1600" u="none" cap="none" strike="noStrike">
              <a:solidFill>
                <a:srgbClr val="333333"/>
              </a:solidFill>
              <a:latin typeface="Arial"/>
              <a:ea typeface="Arial"/>
              <a:cs typeface="Arial"/>
              <a:sym typeface="Arial"/>
            </a:endParaRPr>
          </a:p>
        </p:txBody>
      </p:sp>
      <p:pic>
        <p:nvPicPr>
          <p:cNvPr id="518" name="Google Shape;518;p36"/>
          <p:cNvPicPr preferRelativeResize="0"/>
          <p:nvPr/>
        </p:nvPicPr>
        <p:blipFill rotWithShape="1">
          <a:blip r:embed="rId3">
            <a:alphaModFix/>
          </a:blip>
          <a:srcRect b="0" l="0" r="0" t="0"/>
          <a:stretch/>
        </p:blipFill>
        <p:spPr>
          <a:xfrm>
            <a:off x="1569803" y="2685632"/>
            <a:ext cx="8771932" cy="312471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pic>
        <p:nvPicPr>
          <p:cNvPr id="523" name="Google Shape;523;p37"/>
          <p:cNvPicPr preferRelativeResize="0"/>
          <p:nvPr/>
        </p:nvPicPr>
        <p:blipFill rotWithShape="1">
          <a:blip r:embed="rId3">
            <a:alphaModFix/>
          </a:blip>
          <a:srcRect b="0" l="0" r="0" t="0"/>
          <a:stretch/>
        </p:blipFill>
        <p:spPr>
          <a:xfrm>
            <a:off x="1957655" y="425740"/>
            <a:ext cx="8345444" cy="604695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38"/>
          <p:cNvSpPr txBox="1"/>
          <p:nvPr/>
        </p:nvSpPr>
        <p:spPr>
          <a:xfrm>
            <a:off x="730875" y="317301"/>
            <a:ext cx="9391919" cy="120032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333333"/>
              </a:buClr>
              <a:buSzPts val="1800"/>
              <a:buFont typeface="Noto Sans Symbols"/>
              <a:buChar char="⮚"/>
            </a:pPr>
            <a:r>
              <a:rPr b="1" i="0" lang="en-US" sz="1800" u="none" cap="none" strike="noStrike">
                <a:solidFill>
                  <a:srgbClr val="333333"/>
                </a:solidFill>
                <a:latin typeface="Arial"/>
                <a:ea typeface="Arial"/>
                <a:cs typeface="Arial"/>
                <a:sym typeface="Arial"/>
              </a:rPr>
              <a:t>Phương thức static: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333333"/>
                </a:solidFill>
                <a:latin typeface="Arial"/>
                <a:ea typeface="Arial"/>
                <a:cs typeface="Arial"/>
                <a:sym typeface="Arial"/>
              </a:rPr>
              <a:t>	+ Một phương thức static </a:t>
            </a:r>
            <a:r>
              <a:rPr b="1" i="0" lang="en-US" sz="1800" u="none" cap="none" strike="noStrike">
                <a:solidFill>
                  <a:srgbClr val="333333"/>
                </a:solidFill>
                <a:latin typeface="Arial"/>
                <a:ea typeface="Arial"/>
                <a:cs typeface="Arial"/>
                <a:sym typeface="Arial"/>
              </a:rPr>
              <a:t>thuộc lớp</a:t>
            </a:r>
            <a:r>
              <a:rPr b="0" i="0" lang="en-US" sz="1800" u="none" cap="none" strike="noStrike">
                <a:solidFill>
                  <a:srgbClr val="333333"/>
                </a:solidFill>
                <a:latin typeface="Arial"/>
                <a:ea typeface="Arial"/>
                <a:cs typeface="Arial"/>
                <a:sym typeface="Arial"/>
              </a:rPr>
              <a:t> chứ không phải đối tượng của lớp.</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333333"/>
                </a:solidFill>
                <a:latin typeface="Arial"/>
                <a:ea typeface="Arial"/>
                <a:cs typeface="Arial"/>
                <a:sym typeface="Arial"/>
              </a:rPr>
              <a:t>	+ Một phương thức static gọi mà không cần tạo một instance của một lớp.</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333333"/>
                </a:solidFill>
                <a:latin typeface="Arial"/>
                <a:ea typeface="Arial"/>
                <a:cs typeface="Arial"/>
                <a:sym typeface="Arial"/>
              </a:rPr>
              <a:t>	+ Phương thức static có thể truy cập biến static và có thể thay đổi giá trị của nó.</a:t>
            </a:r>
            <a:endParaRPr b="0" i="0" sz="1400" u="none" cap="none" strike="noStrike">
              <a:solidFill>
                <a:srgbClr val="000000"/>
              </a:solidFill>
              <a:latin typeface="Arial"/>
              <a:ea typeface="Arial"/>
              <a:cs typeface="Arial"/>
              <a:sym typeface="Arial"/>
            </a:endParaRPr>
          </a:p>
        </p:txBody>
      </p:sp>
      <p:pic>
        <p:nvPicPr>
          <p:cNvPr id="529" name="Google Shape;529;p38"/>
          <p:cNvPicPr preferRelativeResize="0"/>
          <p:nvPr/>
        </p:nvPicPr>
        <p:blipFill rotWithShape="1">
          <a:blip r:embed="rId3">
            <a:alphaModFix/>
          </a:blip>
          <a:srcRect b="0" l="0" r="0" t="0"/>
          <a:stretch/>
        </p:blipFill>
        <p:spPr>
          <a:xfrm>
            <a:off x="1688198" y="1685411"/>
            <a:ext cx="6515645" cy="4855288"/>
          </a:xfrm>
          <a:prstGeom prst="rect">
            <a:avLst/>
          </a:prstGeom>
          <a:noFill/>
          <a:ln>
            <a:noFill/>
          </a:ln>
        </p:spPr>
      </p:pic>
      <p:pic>
        <p:nvPicPr>
          <p:cNvPr id="530" name="Google Shape;530;p38"/>
          <p:cNvPicPr preferRelativeResize="0"/>
          <p:nvPr/>
        </p:nvPicPr>
        <p:blipFill rotWithShape="1">
          <a:blip r:embed="rId4">
            <a:alphaModFix/>
          </a:blip>
          <a:srcRect b="0" l="0" r="0" t="0"/>
          <a:stretch/>
        </p:blipFill>
        <p:spPr>
          <a:xfrm>
            <a:off x="8530659" y="5248280"/>
            <a:ext cx="3476190" cy="115238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9"/>
          <p:cNvSpPr txBox="1"/>
          <p:nvPr/>
        </p:nvSpPr>
        <p:spPr>
          <a:xfrm>
            <a:off x="412124" y="309093"/>
            <a:ext cx="282047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Hạn chế:</a:t>
            </a:r>
            <a:endParaRPr b="0" i="0" sz="1400" u="none" cap="none" strike="noStrike">
              <a:solidFill>
                <a:srgbClr val="000000"/>
              </a:solidFill>
              <a:latin typeface="Arial"/>
              <a:ea typeface="Arial"/>
              <a:cs typeface="Arial"/>
              <a:sym typeface="Arial"/>
            </a:endParaRPr>
          </a:p>
        </p:txBody>
      </p:sp>
      <p:sp>
        <p:nvSpPr>
          <p:cNvPr id="536" name="Google Shape;536;p39"/>
          <p:cNvSpPr txBox="1"/>
          <p:nvPr/>
        </p:nvSpPr>
        <p:spPr>
          <a:xfrm>
            <a:off x="708338" y="678425"/>
            <a:ext cx="10728101" cy="83099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Có hai hạn chế chính đối với phương thức static. Đó là:</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	+ Phương thức static không thể sử dụng biến non-static hoặc gọi trực tiếp phương thức non-static.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	+ Từ khóa this và super không thể được sử dụng trong ngữ cảnh static.</a:t>
            </a:r>
            <a:endParaRPr b="0" i="0" sz="1600" u="none" cap="none" strike="noStrike">
              <a:solidFill>
                <a:schemeClr val="dk1"/>
              </a:solidFill>
              <a:latin typeface="Arial"/>
              <a:ea typeface="Arial"/>
              <a:cs typeface="Arial"/>
              <a:sym typeface="Arial"/>
            </a:endParaRPr>
          </a:p>
        </p:txBody>
      </p:sp>
      <p:pic>
        <p:nvPicPr>
          <p:cNvPr id="537" name="Google Shape;537;p39"/>
          <p:cNvPicPr preferRelativeResize="0"/>
          <p:nvPr/>
        </p:nvPicPr>
        <p:blipFill rotWithShape="1">
          <a:blip r:embed="rId3">
            <a:alphaModFix/>
          </a:blip>
          <a:srcRect b="0" l="0" r="0" t="0"/>
          <a:stretch/>
        </p:blipFill>
        <p:spPr>
          <a:xfrm>
            <a:off x="1576616" y="1695556"/>
            <a:ext cx="8716622" cy="41514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
          <p:cNvSpPr txBox="1"/>
          <p:nvPr>
            <p:ph idx="1" type="body"/>
          </p:nvPr>
        </p:nvSpPr>
        <p:spPr>
          <a:xfrm>
            <a:off x="323528" y="291926"/>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None/>
            </a:pPr>
            <a:r>
              <a:rPr b="1" lang="en-US" sz="3200"/>
              <a:t>Khái niệm </a:t>
            </a:r>
            <a:endParaRPr b="1" sz="3200"/>
          </a:p>
        </p:txBody>
      </p:sp>
      <p:sp>
        <p:nvSpPr>
          <p:cNvPr id="272" name="Google Shape;272;p4"/>
          <p:cNvSpPr txBox="1"/>
          <p:nvPr/>
        </p:nvSpPr>
        <p:spPr>
          <a:xfrm>
            <a:off x="850006" y="1326524"/>
            <a:ext cx="10831133" cy="410881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Lập trình hướng đối tượng (OOP-Object-Oriented Programming)</a:t>
            </a:r>
            <a:r>
              <a:rPr b="0" i="0" lang="en-US" sz="1800" u="none" cap="none" strike="noStrike">
                <a:solidFill>
                  <a:schemeClr val="dk1"/>
                </a:solidFill>
                <a:latin typeface="Arial"/>
                <a:ea typeface="Arial"/>
                <a:cs typeface="Arial"/>
                <a:sym typeface="Arial"/>
              </a:rPr>
              <a:t> là một phương pháp hay mô hình giúp tăng năng suất, đơn giản hóa việc bảo trì, dễ dàng mở rộng trong thiết kế phần mềm bởi việc cung cấp một vài khái niệm như:</a:t>
            </a:r>
            <a:endParaRPr b="0" i="0" sz="1800" u="none" cap="none" strike="noStrike">
              <a:solidFill>
                <a:schemeClr val="dk1"/>
              </a:solidFill>
              <a:latin typeface="Arial"/>
              <a:ea typeface="Arial"/>
              <a:cs typeface="Arial"/>
              <a:sym typeface="Arial"/>
            </a:endParaRPr>
          </a:p>
          <a:p>
            <a:pPr indent="-285750" lvl="1" marL="742950" marR="0" rtl="0" algn="just">
              <a:lnSpc>
                <a:spcPct val="150000"/>
              </a:lnSpc>
              <a:spcBef>
                <a:spcPts val="0"/>
              </a:spcBef>
              <a:spcAft>
                <a:spcPts val="0"/>
              </a:spcAft>
              <a:buClr>
                <a:srgbClr val="333333"/>
              </a:buClr>
              <a:buSzPts val="1800"/>
              <a:buFont typeface="Noto Sans Symbols"/>
              <a:buChar char="❖"/>
            </a:pPr>
            <a:r>
              <a:rPr b="0" i="0" lang="en-US" sz="1800" u="none" cap="none" strike="noStrike">
                <a:solidFill>
                  <a:srgbClr val="333333"/>
                </a:solidFill>
                <a:latin typeface="Arial"/>
                <a:ea typeface="Arial"/>
                <a:cs typeface="Arial"/>
                <a:sym typeface="Arial"/>
              </a:rPr>
              <a:t>Lớp (Class)</a:t>
            </a:r>
            <a:endParaRPr b="0" i="0" sz="1800" u="none" cap="none" strike="noStrike">
              <a:solidFill>
                <a:srgbClr val="333333"/>
              </a:solidFill>
              <a:latin typeface="Arial"/>
              <a:ea typeface="Arial"/>
              <a:cs typeface="Arial"/>
              <a:sym typeface="Arial"/>
            </a:endParaRPr>
          </a:p>
          <a:p>
            <a:pPr indent="-285750" lvl="1" marL="742950" marR="0" rtl="0" algn="just">
              <a:lnSpc>
                <a:spcPct val="150000"/>
              </a:lnSpc>
              <a:spcBef>
                <a:spcPts val="0"/>
              </a:spcBef>
              <a:spcAft>
                <a:spcPts val="0"/>
              </a:spcAft>
              <a:buClr>
                <a:srgbClr val="333333"/>
              </a:buClr>
              <a:buSzPts val="1800"/>
              <a:buFont typeface="Noto Sans Symbols"/>
              <a:buChar char="❖"/>
            </a:pPr>
            <a:r>
              <a:rPr b="0" i="0" lang="en-US" sz="1800" u="none" cap="none" strike="noStrike">
                <a:solidFill>
                  <a:srgbClr val="333333"/>
                </a:solidFill>
                <a:latin typeface="Arial"/>
                <a:ea typeface="Arial"/>
                <a:cs typeface="Arial"/>
                <a:sym typeface="Arial"/>
              </a:rPr>
              <a:t>Đối tượng (Object)</a:t>
            </a:r>
            <a:endParaRPr b="0" i="0" sz="1400" u="none" cap="none" strike="noStrike">
              <a:solidFill>
                <a:srgbClr val="000000"/>
              </a:solidFill>
              <a:latin typeface="Arial"/>
              <a:ea typeface="Arial"/>
              <a:cs typeface="Arial"/>
              <a:sym typeface="Arial"/>
            </a:endParaRPr>
          </a:p>
          <a:p>
            <a:pPr indent="-285750" lvl="1" marL="742950" marR="0" rtl="0" algn="just">
              <a:lnSpc>
                <a:spcPct val="150000"/>
              </a:lnSpc>
              <a:spcBef>
                <a:spcPts val="0"/>
              </a:spcBef>
              <a:spcAft>
                <a:spcPts val="0"/>
              </a:spcAft>
              <a:buClr>
                <a:srgbClr val="333333"/>
              </a:buClr>
              <a:buSzPts val="1800"/>
              <a:buFont typeface="Noto Sans Symbols"/>
              <a:buChar char="❖"/>
            </a:pPr>
            <a:r>
              <a:rPr b="0" i="0" lang="en-US" sz="1800" u="none" cap="none" strike="noStrike">
                <a:solidFill>
                  <a:srgbClr val="333333"/>
                </a:solidFill>
                <a:latin typeface="Arial"/>
                <a:ea typeface="Arial"/>
                <a:cs typeface="Arial"/>
                <a:sym typeface="Arial"/>
              </a:rPr>
              <a:t>Trừu tượng (Abstraction)</a:t>
            </a:r>
            <a:endParaRPr b="0" i="0" sz="1800" u="none" cap="none" strike="noStrike">
              <a:solidFill>
                <a:srgbClr val="333333"/>
              </a:solidFill>
              <a:latin typeface="Arial"/>
              <a:ea typeface="Arial"/>
              <a:cs typeface="Arial"/>
              <a:sym typeface="Arial"/>
            </a:endParaRPr>
          </a:p>
          <a:p>
            <a:pPr indent="-285750" lvl="1" marL="742950" marR="0" rtl="0" algn="just">
              <a:lnSpc>
                <a:spcPct val="150000"/>
              </a:lnSpc>
              <a:spcBef>
                <a:spcPts val="0"/>
              </a:spcBef>
              <a:spcAft>
                <a:spcPts val="0"/>
              </a:spcAft>
              <a:buClr>
                <a:srgbClr val="333333"/>
              </a:buClr>
              <a:buSzPts val="1800"/>
              <a:buFont typeface="Noto Sans Symbols"/>
              <a:buChar char="❖"/>
            </a:pPr>
            <a:r>
              <a:rPr b="0" i="0" lang="en-US" sz="1800" u="none" cap="none" strike="noStrike">
                <a:solidFill>
                  <a:srgbClr val="333333"/>
                </a:solidFill>
                <a:latin typeface="Arial"/>
                <a:ea typeface="Arial"/>
                <a:cs typeface="Arial"/>
                <a:sym typeface="Arial"/>
              </a:rPr>
              <a:t>Đóng gói (Encapsulation)</a:t>
            </a:r>
            <a:endParaRPr b="0" i="0" sz="1800" u="none" cap="none" strike="noStrike">
              <a:solidFill>
                <a:srgbClr val="333333"/>
              </a:solidFill>
              <a:latin typeface="Arial"/>
              <a:ea typeface="Arial"/>
              <a:cs typeface="Arial"/>
              <a:sym typeface="Arial"/>
            </a:endParaRPr>
          </a:p>
          <a:p>
            <a:pPr indent="-285750" lvl="1" marL="742950" marR="0" rtl="0" algn="just">
              <a:lnSpc>
                <a:spcPct val="150000"/>
              </a:lnSpc>
              <a:spcBef>
                <a:spcPts val="0"/>
              </a:spcBef>
              <a:spcAft>
                <a:spcPts val="0"/>
              </a:spcAft>
              <a:buClr>
                <a:srgbClr val="333333"/>
              </a:buClr>
              <a:buSzPts val="1800"/>
              <a:buFont typeface="Noto Sans Symbols"/>
              <a:buChar char="❖"/>
            </a:pPr>
            <a:r>
              <a:rPr b="0" i="0" lang="en-US" sz="1800" u="none" cap="none" strike="noStrike">
                <a:solidFill>
                  <a:srgbClr val="333333"/>
                </a:solidFill>
                <a:latin typeface="Arial"/>
                <a:ea typeface="Arial"/>
                <a:cs typeface="Arial"/>
                <a:sym typeface="Arial"/>
              </a:rPr>
              <a:t>Kế thừa (Inheritance)</a:t>
            </a:r>
            <a:endParaRPr b="0" i="0" sz="1800" u="none" cap="none" strike="noStrike">
              <a:solidFill>
                <a:srgbClr val="333333"/>
              </a:solidFill>
              <a:latin typeface="Arial"/>
              <a:ea typeface="Arial"/>
              <a:cs typeface="Arial"/>
              <a:sym typeface="Arial"/>
            </a:endParaRPr>
          </a:p>
          <a:p>
            <a:pPr indent="-285750" lvl="1" marL="742950" marR="0" rtl="0" algn="just">
              <a:lnSpc>
                <a:spcPct val="150000"/>
              </a:lnSpc>
              <a:spcBef>
                <a:spcPts val="0"/>
              </a:spcBef>
              <a:spcAft>
                <a:spcPts val="0"/>
              </a:spcAft>
              <a:buClr>
                <a:srgbClr val="333333"/>
              </a:buClr>
              <a:buSzPts val="1800"/>
              <a:buFont typeface="Noto Sans Symbols"/>
              <a:buChar char="❖"/>
            </a:pPr>
            <a:r>
              <a:rPr b="0" i="0" lang="en-US" sz="1800" u="none" cap="none" strike="noStrike">
                <a:solidFill>
                  <a:srgbClr val="333333"/>
                </a:solidFill>
                <a:latin typeface="Arial"/>
                <a:ea typeface="Arial"/>
                <a:cs typeface="Arial"/>
                <a:sym typeface="Arial"/>
              </a:rPr>
              <a:t>Đa hình (Polymorphism)</a:t>
            </a:r>
            <a:endParaRPr b="0" i="0" sz="1800" u="none" cap="none" strike="noStrike">
              <a:solidFill>
                <a:srgbClr val="33333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73" name="Google Shape;273;p4"/>
          <p:cNvPicPr preferRelativeResize="0"/>
          <p:nvPr/>
        </p:nvPicPr>
        <p:blipFill rotWithShape="1">
          <a:blip r:embed="rId3">
            <a:alphaModFix/>
          </a:blip>
          <a:srcRect b="0" l="0" r="0" t="0"/>
          <a:stretch/>
        </p:blipFill>
        <p:spPr>
          <a:xfrm>
            <a:off x="6142323" y="2571750"/>
            <a:ext cx="4619625" cy="3543300"/>
          </a:xfrm>
          <a:prstGeom prst="rect">
            <a:avLst/>
          </a:prstGeom>
          <a:noFill/>
          <a:ln>
            <a:noFill/>
          </a:ln>
        </p:spPr>
      </p:pic>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0"/>
          <p:cNvSpPr txBox="1"/>
          <p:nvPr/>
        </p:nvSpPr>
        <p:spPr>
          <a:xfrm>
            <a:off x="412124" y="309093"/>
            <a:ext cx="282047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Khối static:</a:t>
            </a:r>
            <a:endParaRPr b="0" i="0" sz="1400" u="none" cap="none" strike="noStrike">
              <a:solidFill>
                <a:srgbClr val="000000"/>
              </a:solidFill>
              <a:latin typeface="Arial"/>
              <a:ea typeface="Arial"/>
              <a:cs typeface="Arial"/>
              <a:sym typeface="Arial"/>
            </a:endParaRPr>
          </a:p>
        </p:txBody>
      </p:sp>
      <p:sp>
        <p:nvSpPr>
          <p:cNvPr id="543" name="Google Shape;543;p40"/>
          <p:cNvSpPr txBox="1"/>
          <p:nvPr/>
        </p:nvSpPr>
        <p:spPr>
          <a:xfrm>
            <a:off x="953037" y="850006"/>
            <a:ext cx="6928833" cy="87203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Được sử dụng để khởi tạo thành viên dữ liệu static.</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Nó được thực thi trước phương thức main tại lúc tải lớp.</a:t>
            </a:r>
            <a:endParaRPr b="0" i="0" sz="1800" u="none" cap="none" strike="noStrike">
              <a:solidFill>
                <a:schemeClr val="dk1"/>
              </a:solidFill>
              <a:latin typeface="Arial"/>
              <a:ea typeface="Arial"/>
              <a:cs typeface="Arial"/>
              <a:sym typeface="Arial"/>
            </a:endParaRPr>
          </a:p>
        </p:txBody>
      </p:sp>
      <p:pic>
        <p:nvPicPr>
          <p:cNvPr id="544" name="Google Shape;544;p40"/>
          <p:cNvPicPr preferRelativeResize="0"/>
          <p:nvPr/>
        </p:nvPicPr>
        <p:blipFill rotWithShape="1">
          <a:blip r:embed="rId3">
            <a:alphaModFix/>
          </a:blip>
          <a:srcRect b="0" l="0" r="0" t="0"/>
          <a:stretch/>
        </p:blipFill>
        <p:spPr>
          <a:xfrm>
            <a:off x="1363951" y="1907390"/>
            <a:ext cx="7355046" cy="444449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grpSp>
        <p:nvGrpSpPr>
          <p:cNvPr id="549" name="Google Shape;549;p41"/>
          <p:cNvGrpSpPr/>
          <p:nvPr/>
        </p:nvGrpSpPr>
        <p:grpSpPr>
          <a:xfrm>
            <a:off x="4868215" y="2625091"/>
            <a:ext cx="6586390" cy="1508105"/>
            <a:chOff x="4086018" y="1392096"/>
            <a:chExt cx="5124123" cy="1508105"/>
          </a:xfrm>
        </p:grpSpPr>
        <p:sp>
          <p:nvSpPr>
            <p:cNvPr id="550" name="Google Shape;550;p41"/>
            <p:cNvSpPr txBox="1"/>
            <p:nvPr/>
          </p:nvSpPr>
          <p:spPr>
            <a:xfrm>
              <a:off x="4086018" y="2315426"/>
              <a:ext cx="5124123" cy="584775"/>
            </a:xfrm>
            <a:prstGeom prst="rect">
              <a:avLst/>
            </a:prstGeom>
            <a:noFill/>
            <a:ln>
              <a:noFill/>
            </a:ln>
          </p:spPr>
          <p:txBody>
            <a:bodyPr anchorCtr="0" anchor="t" bIns="45700" lIns="108000" spcFirstLastPara="1" rIns="108000" wrap="square" tIns="45700">
              <a:spAutoFit/>
            </a:bodyPr>
            <a:lstStyle/>
            <a:p>
              <a:pPr indent="0" lvl="0" marL="0" marR="0" rtl="0" algn="ctr">
                <a:lnSpc>
                  <a:spcPct val="100000"/>
                </a:lnSpc>
                <a:spcBef>
                  <a:spcPts val="0"/>
                </a:spcBef>
                <a:spcAft>
                  <a:spcPts val="0"/>
                </a:spcAft>
                <a:buClr>
                  <a:srgbClr val="000000"/>
                </a:buClr>
                <a:buSzPts val="3200"/>
                <a:buFont typeface="Palatino Linotype"/>
                <a:buNone/>
              </a:pPr>
              <a:r>
                <a:rPr b="1" i="0" lang="en-US" sz="3200" u="none" cap="none" strike="noStrike">
                  <a:solidFill>
                    <a:srgbClr val="000000"/>
                  </a:solidFill>
                  <a:latin typeface="Palatino Linotype"/>
                  <a:ea typeface="Palatino Linotype"/>
                  <a:cs typeface="Palatino Linotype"/>
                  <a:sym typeface="Palatino Linotype"/>
                </a:rPr>
                <a:t>Từ khóa final </a:t>
              </a:r>
              <a:endParaRPr b="1" i="0" sz="3200" u="none" cap="none" strike="noStrike">
                <a:solidFill>
                  <a:srgbClr val="000000"/>
                </a:solidFill>
                <a:latin typeface="Palatino Linotype"/>
                <a:ea typeface="Palatino Linotype"/>
                <a:cs typeface="Palatino Linotype"/>
                <a:sym typeface="Palatino Linotype"/>
              </a:endParaRPr>
            </a:p>
          </p:txBody>
        </p:sp>
        <p:sp>
          <p:nvSpPr>
            <p:cNvPr id="551" name="Google Shape;551;p41"/>
            <p:cNvSpPr txBox="1"/>
            <p:nvPr/>
          </p:nvSpPr>
          <p:spPr>
            <a:xfrm>
              <a:off x="5041218" y="1392096"/>
              <a:ext cx="1367072" cy="923330"/>
            </a:xfrm>
            <a:prstGeom prst="rect">
              <a:avLst/>
            </a:prstGeom>
            <a:noFill/>
            <a:ln>
              <a:noFill/>
            </a:ln>
          </p:spPr>
          <p:txBody>
            <a:bodyPr anchorCtr="0" anchor="t" bIns="45700" lIns="108000" spcFirstLastPara="1" rIns="108000" wrap="square" tIns="45700">
              <a:spAutoFit/>
            </a:bodyPr>
            <a:lstStyle/>
            <a:p>
              <a:pPr indent="0" lvl="0" marL="0" marR="0" rtl="0" algn="ctr">
                <a:lnSpc>
                  <a:spcPct val="100000"/>
                </a:lnSpc>
                <a:spcBef>
                  <a:spcPts val="0"/>
                </a:spcBef>
                <a:spcAft>
                  <a:spcPts val="0"/>
                </a:spcAft>
                <a:buClr>
                  <a:srgbClr val="000000"/>
                </a:buClr>
                <a:buSzPts val="5400"/>
                <a:buFont typeface="Palatino Linotype"/>
                <a:buNone/>
              </a:pPr>
              <a:r>
                <a:rPr b="1" i="0" lang="en-US" sz="5400" u="none" cap="none" strike="noStrike">
                  <a:solidFill>
                    <a:srgbClr val="000000"/>
                  </a:solidFill>
                  <a:latin typeface="Palatino Linotype"/>
                  <a:ea typeface="Palatino Linotype"/>
                  <a:cs typeface="Palatino Linotype"/>
                  <a:sym typeface="Palatino Linotype"/>
                </a:rPr>
                <a:t>04</a:t>
              </a:r>
              <a:endParaRPr b="1" i="0" sz="5400" u="none" cap="none" strike="noStrike">
                <a:solidFill>
                  <a:srgbClr val="000000"/>
                </a:solidFill>
                <a:latin typeface="Palatino Linotype"/>
                <a:ea typeface="Palatino Linotype"/>
                <a:cs typeface="Palatino Linotype"/>
                <a:sym typeface="Palatino Linotype"/>
              </a:endParaRPr>
            </a:p>
          </p:txBody>
        </p:sp>
      </p:grpSp>
      <p:grpSp>
        <p:nvGrpSpPr>
          <p:cNvPr id="552" name="Google Shape;552;p41"/>
          <p:cNvGrpSpPr/>
          <p:nvPr/>
        </p:nvGrpSpPr>
        <p:grpSpPr>
          <a:xfrm>
            <a:off x="11278142" y="289050"/>
            <a:ext cx="529390" cy="985499"/>
            <a:chOff x="9208167" y="1960735"/>
            <a:chExt cx="529390" cy="985499"/>
          </a:xfrm>
        </p:grpSpPr>
        <p:sp>
          <p:nvSpPr>
            <p:cNvPr id="553" name="Google Shape;553;p41"/>
            <p:cNvSpPr/>
            <p:nvPr/>
          </p:nvSpPr>
          <p:spPr>
            <a:xfrm>
              <a:off x="9208167" y="1960735"/>
              <a:ext cx="529390" cy="529390"/>
            </a:xfrm>
            <a:prstGeom prst="ellipse">
              <a:avLst/>
            </a:prstGeom>
            <a:noFill/>
            <a:ln cap="flat" cmpd="sng" w="317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54" name="Google Shape;554;p41"/>
            <p:cNvSpPr/>
            <p:nvPr/>
          </p:nvSpPr>
          <p:spPr>
            <a:xfrm>
              <a:off x="9504946" y="2607890"/>
              <a:ext cx="232611" cy="232611"/>
            </a:xfrm>
            <a:prstGeom prst="ellipse">
              <a:avLst/>
            </a:pr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55" name="Google Shape;555;p41"/>
            <p:cNvSpPr/>
            <p:nvPr/>
          </p:nvSpPr>
          <p:spPr>
            <a:xfrm>
              <a:off x="9248273" y="2825919"/>
              <a:ext cx="120315" cy="120315"/>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556" name="Google Shape;556;p41"/>
          <p:cNvSpPr/>
          <p:nvPr/>
        </p:nvSpPr>
        <p:spPr>
          <a:xfrm>
            <a:off x="832919" y="3250194"/>
            <a:ext cx="1367073" cy="86007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57" name="Google Shape;557;p41"/>
          <p:cNvSpPr/>
          <p:nvPr/>
        </p:nvSpPr>
        <p:spPr>
          <a:xfrm>
            <a:off x="1511929" y="3648547"/>
            <a:ext cx="45719" cy="46172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58" name="Google Shape;558;p41"/>
          <p:cNvSpPr/>
          <p:nvPr/>
        </p:nvSpPr>
        <p:spPr>
          <a:xfrm>
            <a:off x="1343997" y="3648547"/>
            <a:ext cx="360316" cy="493351"/>
          </a:xfrm>
          <a:prstGeom prst="ellipse">
            <a:avLst/>
          </a:prstGeom>
          <a:solidFill>
            <a:schemeClr val="accent1"/>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2"/>
          <p:cNvSpPr txBox="1"/>
          <p:nvPr/>
        </p:nvSpPr>
        <p:spPr>
          <a:xfrm>
            <a:off x="257577" y="334851"/>
            <a:ext cx="343866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Từ khóa final: </a:t>
            </a:r>
            <a:endParaRPr b="0" i="0" sz="1400" u="none" cap="none" strike="noStrike">
              <a:solidFill>
                <a:srgbClr val="000000"/>
              </a:solidFill>
              <a:latin typeface="Arial"/>
              <a:ea typeface="Arial"/>
              <a:cs typeface="Arial"/>
              <a:sym typeface="Arial"/>
            </a:endParaRPr>
          </a:p>
        </p:txBody>
      </p:sp>
      <p:sp>
        <p:nvSpPr>
          <p:cNvPr id="564" name="Google Shape;564;p42"/>
          <p:cNvSpPr txBox="1"/>
          <p:nvPr/>
        </p:nvSpPr>
        <p:spPr>
          <a:xfrm>
            <a:off x="1163391" y="914400"/>
            <a:ext cx="9865217" cy="58477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Biến final: không thể thay đổi giá trị của biến final(hằng số)</a:t>
            </a:r>
            <a:endParaRPr b="0" i="0" sz="14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chemeClr val="dk1"/>
              </a:buClr>
              <a:buSzPts val="1600"/>
              <a:buFont typeface="Noto Sans Symbols"/>
              <a:buNone/>
            </a:pPr>
            <a:r>
              <a:t/>
            </a:r>
            <a:endParaRPr b="0" i="0" sz="1600" u="none" cap="none" strike="noStrike">
              <a:solidFill>
                <a:schemeClr val="dk1"/>
              </a:solidFill>
              <a:latin typeface="Arial"/>
              <a:ea typeface="Arial"/>
              <a:cs typeface="Arial"/>
              <a:sym typeface="Arial"/>
            </a:endParaRPr>
          </a:p>
        </p:txBody>
      </p:sp>
      <p:pic>
        <p:nvPicPr>
          <p:cNvPr id="565" name="Google Shape;565;p42"/>
          <p:cNvPicPr preferRelativeResize="0"/>
          <p:nvPr/>
        </p:nvPicPr>
        <p:blipFill rotWithShape="1">
          <a:blip r:embed="rId3">
            <a:alphaModFix/>
          </a:blip>
          <a:srcRect b="0" l="0" r="0" t="0"/>
          <a:stretch/>
        </p:blipFill>
        <p:spPr>
          <a:xfrm>
            <a:off x="1397156" y="1371600"/>
            <a:ext cx="8674123" cy="484763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43"/>
          <p:cNvSpPr txBox="1"/>
          <p:nvPr/>
        </p:nvSpPr>
        <p:spPr>
          <a:xfrm>
            <a:off x="1163391" y="914400"/>
            <a:ext cx="9865217" cy="33855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Phương thức final: </a:t>
            </a:r>
            <a:r>
              <a:rPr b="0" i="0" lang="en-US" sz="1600" u="none" cap="none" strike="noStrike">
                <a:solidFill>
                  <a:srgbClr val="333333"/>
                </a:solidFill>
                <a:latin typeface="Arial"/>
                <a:ea typeface="Arial"/>
                <a:cs typeface="Arial"/>
                <a:sym typeface="Arial"/>
              </a:rPr>
              <a:t>không thể ghi đè phương thức final</a:t>
            </a:r>
            <a:endParaRPr b="0" i="0" sz="1600" u="none" cap="none" strike="noStrike">
              <a:solidFill>
                <a:schemeClr val="dk1"/>
              </a:solidFill>
              <a:latin typeface="Arial"/>
              <a:ea typeface="Arial"/>
              <a:cs typeface="Arial"/>
              <a:sym typeface="Arial"/>
            </a:endParaRPr>
          </a:p>
        </p:txBody>
      </p:sp>
      <p:pic>
        <p:nvPicPr>
          <p:cNvPr id="571" name="Google Shape;571;p43"/>
          <p:cNvPicPr preferRelativeResize="0"/>
          <p:nvPr/>
        </p:nvPicPr>
        <p:blipFill rotWithShape="1">
          <a:blip r:embed="rId3">
            <a:alphaModFix/>
          </a:blip>
          <a:srcRect b="0" l="0" r="0" t="0"/>
          <a:stretch/>
        </p:blipFill>
        <p:spPr>
          <a:xfrm>
            <a:off x="1561227" y="1407501"/>
            <a:ext cx="8419900" cy="503446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4"/>
          <p:cNvSpPr txBox="1"/>
          <p:nvPr/>
        </p:nvSpPr>
        <p:spPr>
          <a:xfrm>
            <a:off x="1163391" y="914400"/>
            <a:ext cx="9865217" cy="33855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Lớp final: Không thể kế thừa lớp final</a:t>
            </a:r>
            <a:endParaRPr b="0" i="0" sz="1400" u="none" cap="none" strike="noStrike">
              <a:solidFill>
                <a:srgbClr val="000000"/>
              </a:solidFill>
              <a:latin typeface="Arial"/>
              <a:ea typeface="Arial"/>
              <a:cs typeface="Arial"/>
              <a:sym typeface="Arial"/>
            </a:endParaRPr>
          </a:p>
        </p:txBody>
      </p:sp>
      <p:pic>
        <p:nvPicPr>
          <p:cNvPr id="577" name="Google Shape;577;p44"/>
          <p:cNvPicPr preferRelativeResize="0"/>
          <p:nvPr/>
        </p:nvPicPr>
        <p:blipFill rotWithShape="1">
          <a:blip r:embed="rId3">
            <a:alphaModFix/>
          </a:blip>
          <a:srcRect b="0" l="0" r="0" t="0"/>
          <a:stretch/>
        </p:blipFill>
        <p:spPr>
          <a:xfrm>
            <a:off x="1500187" y="1421840"/>
            <a:ext cx="8665497" cy="436077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5"/>
          <p:cNvSpPr txBox="1"/>
          <p:nvPr>
            <p:ph idx="1" type="body"/>
          </p:nvPr>
        </p:nvSpPr>
        <p:spPr>
          <a:xfrm>
            <a:off x="0" y="4603084"/>
            <a:ext cx="12192000" cy="5760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lang="en-US"/>
              <a:t>Thank you</a:t>
            </a:r>
            <a:endParaRPr/>
          </a:p>
        </p:txBody>
      </p:sp>
      <p:grpSp>
        <p:nvGrpSpPr>
          <p:cNvPr id="583" name="Google Shape;583;p45"/>
          <p:cNvGrpSpPr/>
          <p:nvPr/>
        </p:nvGrpSpPr>
        <p:grpSpPr>
          <a:xfrm>
            <a:off x="6320366" y="531518"/>
            <a:ext cx="332876" cy="619674"/>
            <a:chOff x="9208167" y="1960735"/>
            <a:chExt cx="529390" cy="985499"/>
          </a:xfrm>
        </p:grpSpPr>
        <p:sp>
          <p:nvSpPr>
            <p:cNvPr id="584" name="Google Shape;584;p45"/>
            <p:cNvSpPr/>
            <p:nvPr/>
          </p:nvSpPr>
          <p:spPr>
            <a:xfrm>
              <a:off x="9208167" y="1960735"/>
              <a:ext cx="529390" cy="529390"/>
            </a:xfrm>
            <a:prstGeom prst="ellipse">
              <a:avLst/>
            </a:prstGeom>
            <a:no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85" name="Google Shape;585;p45"/>
            <p:cNvSpPr/>
            <p:nvPr/>
          </p:nvSpPr>
          <p:spPr>
            <a:xfrm>
              <a:off x="9504946" y="2607890"/>
              <a:ext cx="232611" cy="232611"/>
            </a:xfrm>
            <a:prstGeom prst="ellipse">
              <a:avLst/>
            </a:prstGeom>
            <a:no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86" name="Google Shape;586;p45"/>
            <p:cNvSpPr/>
            <p:nvPr/>
          </p:nvSpPr>
          <p:spPr>
            <a:xfrm>
              <a:off x="9248273" y="2825919"/>
              <a:ext cx="120315" cy="120315"/>
            </a:xfrm>
            <a:prstGeom prst="ellipse">
              <a:avLst/>
            </a:pr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
          <p:cNvSpPr txBox="1"/>
          <p:nvPr>
            <p:ph idx="1" type="body"/>
          </p:nvPr>
        </p:nvSpPr>
        <p:spPr>
          <a:xfrm>
            <a:off x="323528" y="291926"/>
            <a:ext cx="11573197" cy="724247"/>
          </a:xfrm>
          <a:prstGeom prst="rect">
            <a:avLst/>
          </a:prstGeom>
          <a:noFill/>
          <a:ln>
            <a:noFill/>
          </a:ln>
        </p:spPr>
        <p:txBody>
          <a:bodyPr anchorCtr="0" anchor="ctr" bIns="45700" lIns="91425" spcFirstLastPara="1" rIns="91425" wrap="square" tIns="45700">
            <a:noAutofit/>
          </a:bodyPr>
          <a:lstStyle/>
          <a:p>
            <a:pPr indent="0" lvl="0" marL="0" rtl="0" algn="just">
              <a:lnSpc>
                <a:spcPct val="90000"/>
              </a:lnSpc>
              <a:spcBef>
                <a:spcPts val="0"/>
              </a:spcBef>
              <a:spcAft>
                <a:spcPts val="0"/>
              </a:spcAft>
              <a:buClr>
                <a:srgbClr val="244C5F"/>
              </a:buClr>
              <a:buSzPts val="2400"/>
              <a:buNone/>
            </a:pPr>
            <a:r>
              <a:rPr b="1" i="0" lang="en-US" sz="2400">
                <a:solidFill>
                  <a:srgbClr val="244C5F"/>
                </a:solidFill>
              </a:rPr>
              <a:t>THẾ MẠNH CỦA OOPS SO VỚI NGÔN NGỮ LẬP TRÌNH HƯỚNG THỦ TỤC</a:t>
            </a:r>
            <a:endParaRPr/>
          </a:p>
        </p:txBody>
      </p:sp>
      <p:sp>
        <p:nvSpPr>
          <p:cNvPr id="279" name="Google Shape;279;p5"/>
          <p:cNvSpPr txBox="1"/>
          <p:nvPr/>
        </p:nvSpPr>
        <p:spPr>
          <a:xfrm>
            <a:off x="850006" y="1326524"/>
            <a:ext cx="10831133" cy="2185214"/>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333333"/>
              </a:buClr>
              <a:buSzPts val="1800"/>
              <a:buFont typeface="Noto Sans Symbols"/>
              <a:buChar char="✔"/>
            </a:pPr>
            <a:r>
              <a:rPr b="0" i="0" lang="en-US" sz="1800" u="none" cap="none" strike="noStrike">
                <a:solidFill>
                  <a:srgbClr val="333333"/>
                </a:solidFill>
                <a:latin typeface="Arial"/>
                <a:ea typeface="Arial"/>
                <a:cs typeface="Arial"/>
                <a:sym typeface="Arial"/>
              </a:rPr>
              <a:t>Lập trình hướng đối tượng giúp việc phát triển và bảo trì dễ dàng hơn. Trong khi phương pháp lập trình hướng thủ tục là không dẽ dàng quản lý khi code lớn.</a:t>
            </a:r>
            <a:endParaRPr b="0" i="0" sz="1800" u="none" cap="none" strike="noStrike">
              <a:solidFill>
                <a:srgbClr val="333333"/>
              </a:solidFill>
              <a:latin typeface="Arial"/>
              <a:ea typeface="Arial"/>
              <a:cs typeface="Arial"/>
              <a:sym typeface="Arial"/>
            </a:endParaRPr>
          </a:p>
          <a:p>
            <a:pPr indent="-285750" lvl="0" marL="285750" marR="0" rtl="0" algn="just">
              <a:lnSpc>
                <a:spcPct val="150000"/>
              </a:lnSpc>
              <a:spcBef>
                <a:spcPts val="1200"/>
              </a:spcBef>
              <a:spcAft>
                <a:spcPts val="0"/>
              </a:spcAft>
              <a:buClr>
                <a:srgbClr val="333333"/>
              </a:buClr>
              <a:buSzPts val="1800"/>
              <a:buFont typeface="Noto Sans Symbols"/>
              <a:buChar char="✔"/>
            </a:pPr>
            <a:r>
              <a:rPr b="0" i="0" lang="en-US" sz="1800" u="none" cap="none" strike="noStrike">
                <a:solidFill>
                  <a:srgbClr val="333333"/>
                </a:solidFill>
                <a:latin typeface="Arial"/>
                <a:ea typeface="Arial"/>
                <a:cs typeface="Arial"/>
                <a:sym typeface="Arial"/>
              </a:rPr>
              <a:t>Lập trình hướng đối tượng có tính năng ẩn dấu thông tin, trong khi hướng thủ tục có thể truy cập dữ liệu toàn cục ở bất kỳ nơi nào.</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333333"/>
              </a:buClr>
              <a:buSzPts val="1800"/>
              <a:buFont typeface="Noto Sans Symbols"/>
              <a:buChar char="✔"/>
            </a:pPr>
            <a:r>
              <a:rPr b="0" i="0" lang="en-US" sz="1800" u="none" cap="none" strike="noStrike">
                <a:solidFill>
                  <a:srgbClr val="333333"/>
                </a:solidFill>
                <a:latin typeface="Arial"/>
                <a:ea typeface="Arial"/>
                <a:cs typeface="Arial"/>
                <a:sym typeface="Arial"/>
              </a:rPr>
              <a:t>Lập trình hướng đối tượng cung cấp khả năng mô phỏng sự kiện thực tế hiệu quả hơn.</a:t>
            </a:r>
            <a:endParaRPr b="0" i="0" sz="1800" u="none" cap="none" strike="noStrike">
              <a:solidFill>
                <a:schemeClr val="dk1"/>
              </a:solidFill>
              <a:latin typeface="Arial"/>
              <a:ea typeface="Arial"/>
              <a:cs typeface="Arial"/>
              <a:sym typeface="Arial"/>
            </a:endParaRP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6"/>
          <p:cNvSpPr txBox="1"/>
          <p:nvPr/>
        </p:nvSpPr>
        <p:spPr>
          <a:xfrm>
            <a:off x="296215" y="322461"/>
            <a:ext cx="293638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LỚP (Class)</a:t>
            </a:r>
            <a:endParaRPr b="0" i="0" sz="1400" u="none" cap="none" strike="noStrike">
              <a:solidFill>
                <a:srgbClr val="000000"/>
              </a:solidFill>
              <a:latin typeface="Arial"/>
              <a:ea typeface="Arial"/>
              <a:cs typeface="Arial"/>
              <a:sym typeface="Arial"/>
            </a:endParaRPr>
          </a:p>
        </p:txBody>
      </p:sp>
      <p:sp>
        <p:nvSpPr>
          <p:cNvPr id="285" name="Google Shape;285;p6"/>
          <p:cNvSpPr txBox="1"/>
          <p:nvPr/>
        </p:nvSpPr>
        <p:spPr>
          <a:xfrm>
            <a:off x="991673" y="691793"/>
            <a:ext cx="9646276" cy="334194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333333"/>
              </a:buClr>
              <a:buSzPts val="1600"/>
              <a:buFont typeface="Noto Sans Symbols"/>
              <a:buChar char="⮚"/>
            </a:pPr>
            <a:r>
              <a:rPr b="0" i="0" lang="en-US" sz="1600" u="none" cap="none" strike="noStrike">
                <a:solidFill>
                  <a:srgbClr val="333333"/>
                </a:solidFill>
                <a:latin typeface="Arial"/>
                <a:ea typeface="Arial"/>
                <a:cs typeface="Arial"/>
                <a:sym typeface="Arial"/>
              </a:rPr>
              <a:t>Một lớp là một nhóm đối tượng có các thuộc tính chung. </a:t>
            </a:r>
            <a:r>
              <a:rPr b="1" i="0" lang="en-US" sz="1600" u="none" cap="none" strike="noStrike">
                <a:solidFill>
                  <a:srgbClr val="333333"/>
                </a:solidFill>
                <a:latin typeface="Arial"/>
                <a:ea typeface="Arial"/>
                <a:cs typeface="Arial"/>
                <a:sym typeface="Arial"/>
              </a:rPr>
              <a:t>Nó là một mẫu hoặc thiết kế từ đó các đối tượng được tạo ra</a:t>
            </a:r>
            <a:r>
              <a:rPr b="0" i="0" lang="en-US" sz="1600" u="none" cap="none" strike="noStrike">
                <a:solidFill>
                  <a:srgbClr val="333333"/>
                </a:solidFill>
                <a:latin typeface="Arial"/>
                <a:ea typeface="Arial"/>
                <a:cs typeface="Arial"/>
                <a:sym typeface="Arial"/>
              </a:rPr>
              <a:t>.</a:t>
            </a:r>
            <a:endParaRPr b="0" i="0" sz="1600" u="none" cap="none" strike="noStrike">
              <a:solidFill>
                <a:srgbClr val="333333"/>
              </a:solidFill>
              <a:latin typeface="Arial"/>
              <a:ea typeface="Arial"/>
              <a:cs typeface="Arial"/>
              <a:sym typeface="Arial"/>
            </a:endParaRPr>
          </a:p>
          <a:p>
            <a:pPr indent="-285750" lvl="0" marL="285750" marR="0" rtl="0" algn="l">
              <a:lnSpc>
                <a:spcPct val="150000"/>
              </a:lnSpc>
              <a:spcBef>
                <a:spcPts val="120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Một lớp trong java có thể chứa:</a:t>
            </a:r>
            <a:endParaRPr b="0" i="0" sz="1400" u="none" cap="none" strike="noStrike">
              <a:solidFill>
                <a:srgbClr val="000000"/>
              </a:solidFill>
              <a:latin typeface="Arial"/>
              <a:ea typeface="Arial"/>
              <a:cs typeface="Arial"/>
              <a:sym typeface="Arial"/>
            </a:endParaRPr>
          </a:p>
          <a:p>
            <a:pPr indent="-285750" lvl="1" marL="742950" marR="0" rtl="0" algn="l">
              <a:lnSpc>
                <a:spcPct val="120000"/>
              </a:lnSpc>
              <a:spcBef>
                <a:spcPts val="120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Thành viên dữ liệu</a:t>
            </a:r>
            <a:endParaRPr b="0" i="0" sz="1400" u="none" cap="none" strike="noStrike">
              <a:solidFill>
                <a:srgbClr val="000000"/>
              </a:solidFill>
              <a:latin typeface="Arial"/>
              <a:ea typeface="Arial"/>
              <a:cs typeface="Arial"/>
              <a:sym typeface="Arial"/>
            </a:endParaRPr>
          </a:p>
          <a:p>
            <a:pPr indent="-285750" lvl="1" marL="742950" marR="0" rtl="0" algn="l">
              <a:lnSpc>
                <a:spcPct val="120000"/>
              </a:lnSpc>
              <a:spcBef>
                <a:spcPts val="120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Constructor</a:t>
            </a:r>
            <a:endParaRPr b="0" i="0" sz="1400" u="none" cap="none" strike="noStrike">
              <a:solidFill>
                <a:srgbClr val="000000"/>
              </a:solidFill>
              <a:latin typeface="Arial"/>
              <a:ea typeface="Arial"/>
              <a:cs typeface="Arial"/>
              <a:sym typeface="Arial"/>
            </a:endParaRPr>
          </a:p>
          <a:p>
            <a:pPr indent="-285750" lvl="1" marL="742950" marR="0" rtl="0" algn="l">
              <a:lnSpc>
                <a:spcPct val="120000"/>
              </a:lnSpc>
              <a:spcBef>
                <a:spcPts val="120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Phương thức</a:t>
            </a:r>
            <a:endParaRPr b="0" i="0" sz="1400" u="none" cap="none" strike="noStrike">
              <a:solidFill>
                <a:srgbClr val="000000"/>
              </a:solidFill>
              <a:latin typeface="Arial"/>
              <a:ea typeface="Arial"/>
              <a:cs typeface="Arial"/>
              <a:sym typeface="Arial"/>
            </a:endParaRPr>
          </a:p>
          <a:p>
            <a:pPr indent="-285750" lvl="1" marL="742950" marR="0" rtl="0" algn="l">
              <a:lnSpc>
                <a:spcPct val="120000"/>
              </a:lnSpc>
              <a:spcBef>
                <a:spcPts val="120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Khối lệnh</a:t>
            </a:r>
            <a:endParaRPr b="0" i="0" sz="1400" u="none" cap="none" strike="noStrike">
              <a:solidFill>
                <a:srgbClr val="000000"/>
              </a:solidFill>
              <a:latin typeface="Arial"/>
              <a:ea typeface="Arial"/>
              <a:cs typeface="Arial"/>
              <a:sym typeface="Arial"/>
            </a:endParaRPr>
          </a:p>
          <a:p>
            <a:pPr indent="-285750" lvl="1" marL="742950" marR="0" rtl="0" algn="l">
              <a:lnSpc>
                <a:spcPct val="120000"/>
              </a:lnSpc>
              <a:spcBef>
                <a:spcPts val="120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Lớp và Interface</a:t>
            </a:r>
            <a:endParaRPr b="0" i="0" sz="1600" u="none" cap="none" strike="noStrike">
              <a:solidFill>
                <a:schemeClr val="dk1"/>
              </a:solidFill>
              <a:latin typeface="Arial"/>
              <a:ea typeface="Arial"/>
              <a:cs typeface="Arial"/>
              <a:sym typeface="Arial"/>
            </a:endParaRPr>
          </a:p>
        </p:txBody>
      </p:sp>
      <p:pic>
        <p:nvPicPr>
          <p:cNvPr id="286" name="Google Shape;286;p6"/>
          <p:cNvPicPr preferRelativeResize="0"/>
          <p:nvPr/>
        </p:nvPicPr>
        <p:blipFill rotWithShape="1">
          <a:blip r:embed="rId3">
            <a:alphaModFix/>
          </a:blip>
          <a:srcRect b="0" l="0" r="0" t="0"/>
          <a:stretch/>
        </p:blipFill>
        <p:spPr>
          <a:xfrm>
            <a:off x="1548348" y="4403066"/>
            <a:ext cx="8703235" cy="2347954"/>
          </a:xfrm>
          <a:prstGeom prst="rect">
            <a:avLst/>
          </a:prstGeom>
          <a:noFill/>
          <a:ln>
            <a:noFill/>
          </a:ln>
        </p:spPr>
      </p:pic>
      <p:sp>
        <p:nvSpPr>
          <p:cNvPr id="287" name="Google Shape;287;p6"/>
          <p:cNvSpPr txBox="1"/>
          <p:nvPr/>
        </p:nvSpPr>
        <p:spPr>
          <a:xfrm>
            <a:off x="1084709" y="4033734"/>
            <a:ext cx="477517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Arial"/>
                <a:ea typeface="Arial"/>
                <a:cs typeface="Arial"/>
                <a:sym typeface="Arial"/>
              </a:rPr>
              <a:t>Ví dụ đơn giản về lớp và đối tượng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7"/>
          <p:cNvSpPr txBox="1"/>
          <p:nvPr/>
        </p:nvSpPr>
        <p:spPr>
          <a:xfrm>
            <a:off x="296215" y="322461"/>
            <a:ext cx="293638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ĐỐI TƯỢNG (Object) </a:t>
            </a:r>
            <a:endParaRPr b="0" i="0" sz="1400" u="none" cap="none" strike="noStrike">
              <a:solidFill>
                <a:srgbClr val="000000"/>
              </a:solidFill>
              <a:latin typeface="Arial"/>
              <a:ea typeface="Arial"/>
              <a:cs typeface="Arial"/>
              <a:sym typeface="Arial"/>
            </a:endParaRPr>
          </a:p>
        </p:txBody>
      </p:sp>
      <p:sp>
        <p:nvSpPr>
          <p:cNvPr id="293" name="Google Shape;293;p7"/>
          <p:cNvSpPr txBox="1"/>
          <p:nvPr/>
        </p:nvSpPr>
        <p:spPr>
          <a:xfrm>
            <a:off x="991673" y="691793"/>
            <a:ext cx="9646276" cy="528914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333333"/>
              </a:buClr>
              <a:buSzPts val="1600"/>
              <a:buFont typeface="Noto Sans Symbols"/>
              <a:buChar char="⮚"/>
            </a:pPr>
            <a:r>
              <a:rPr b="0" i="0" lang="en-US" sz="1600" u="none" cap="none" strike="noStrike">
                <a:solidFill>
                  <a:srgbClr val="333333"/>
                </a:solidFill>
                <a:latin typeface="Arial"/>
                <a:ea typeface="Arial"/>
                <a:cs typeface="Arial"/>
                <a:sym typeface="Arial"/>
              </a:rPr>
              <a:t>Một thực thể có trạng thái và hành vi được gọi là đối tượng. Ví dụ như máy pha cà phê, xe đạp, cái quạt...</a:t>
            </a:r>
            <a:endParaRPr b="0" i="0" sz="1600" u="none" cap="none" strike="noStrike">
              <a:solidFill>
                <a:srgbClr val="333333"/>
              </a:solidFill>
              <a:latin typeface="Arial"/>
              <a:ea typeface="Arial"/>
              <a:cs typeface="Arial"/>
              <a:sym typeface="Arial"/>
            </a:endParaRPr>
          </a:p>
          <a:p>
            <a:pPr indent="-285750" lvl="0" marL="285750" marR="0" rtl="0" algn="l">
              <a:lnSpc>
                <a:spcPct val="120000"/>
              </a:lnSpc>
              <a:spcBef>
                <a:spcPts val="1200"/>
              </a:spcBef>
              <a:spcAft>
                <a:spcPts val="0"/>
              </a:spcAft>
              <a:buClr>
                <a:srgbClr val="333333"/>
              </a:buClr>
              <a:buSzPts val="1600"/>
              <a:buFont typeface="Noto Sans Symbols"/>
              <a:buChar char="⮚"/>
            </a:pPr>
            <a:r>
              <a:rPr b="0" i="0" lang="en-US" sz="1600" u="none" cap="none" strike="noStrike">
                <a:solidFill>
                  <a:srgbClr val="333333"/>
                </a:solidFill>
                <a:latin typeface="Arial"/>
                <a:ea typeface="Arial"/>
                <a:cs typeface="Arial"/>
                <a:sym typeface="Arial"/>
              </a:rPr>
              <a:t>Một đối tượng có ba đặc điểm:</a:t>
            </a:r>
            <a:endParaRPr b="0" i="0" sz="1600" u="none" cap="none" strike="noStrike">
              <a:solidFill>
                <a:srgbClr val="333333"/>
              </a:solidFill>
              <a:latin typeface="Arial"/>
              <a:ea typeface="Arial"/>
              <a:cs typeface="Arial"/>
              <a:sym typeface="Arial"/>
            </a:endParaRPr>
          </a:p>
          <a:p>
            <a:pPr indent="-285750" lvl="1" marL="742950" marR="0" rtl="0" algn="l">
              <a:lnSpc>
                <a:spcPct val="120000"/>
              </a:lnSpc>
              <a:spcBef>
                <a:spcPts val="1200"/>
              </a:spcBef>
              <a:spcAft>
                <a:spcPts val="0"/>
              </a:spcAft>
              <a:buClr>
                <a:srgbClr val="333333"/>
              </a:buClr>
              <a:buSzPts val="1600"/>
              <a:buFont typeface="Noto Sans Symbols"/>
              <a:buChar char="❖"/>
            </a:pPr>
            <a:r>
              <a:rPr b="0" i="0" lang="en-US" sz="1600" u="none" cap="none" strike="noStrike">
                <a:solidFill>
                  <a:srgbClr val="333333"/>
                </a:solidFill>
                <a:latin typeface="Arial"/>
                <a:ea typeface="Arial"/>
                <a:cs typeface="Arial"/>
                <a:sym typeface="Arial"/>
              </a:rPr>
              <a:t>Trạng thái: Đại diện cho dữ liệu (giá trị) của một đối tượng.</a:t>
            </a:r>
            <a:endParaRPr b="0" i="0" sz="1600" u="none" cap="none" strike="noStrike">
              <a:solidFill>
                <a:srgbClr val="333333"/>
              </a:solidFill>
              <a:latin typeface="Arial"/>
              <a:ea typeface="Arial"/>
              <a:cs typeface="Arial"/>
              <a:sym typeface="Arial"/>
            </a:endParaRPr>
          </a:p>
          <a:p>
            <a:pPr indent="-285750" lvl="1" marL="742950" marR="0" rtl="0" algn="l">
              <a:lnSpc>
                <a:spcPct val="120000"/>
              </a:lnSpc>
              <a:spcBef>
                <a:spcPts val="1200"/>
              </a:spcBef>
              <a:spcAft>
                <a:spcPts val="0"/>
              </a:spcAft>
              <a:buClr>
                <a:srgbClr val="333333"/>
              </a:buClr>
              <a:buSzPts val="1600"/>
              <a:buFont typeface="Noto Sans Symbols"/>
              <a:buChar char="❖"/>
            </a:pPr>
            <a:r>
              <a:rPr b="0" i="0" lang="en-US" sz="1600" u="none" cap="none" strike="noStrike">
                <a:solidFill>
                  <a:srgbClr val="333333"/>
                </a:solidFill>
                <a:latin typeface="Arial"/>
                <a:ea typeface="Arial"/>
                <a:cs typeface="Arial"/>
                <a:sym typeface="Arial"/>
              </a:rPr>
              <a:t>Hành vi: Đại diện cho hành vi (chức năng) của một đối tượng như gửi tiền, rút tiền,...</a:t>
            </a:r>
            <a:endParaRPr b="0" i="0" sz="1600" u="none" cap="none" strike="noStrike">
              <a:solidFill>
                <a:srgbClr val="333333"/>
              </a:solidFill>
              <a:latin typeface="Arial"/>
              <a:ea typeface="Arial"/>
              <a:cs typeface="Arial"/>
              <a:sym typeface="Arial"/>
            </a:endParaRPr>
          </a:p>
          <a:p>
            <a:pPr indent="-285750" lvl="1" marL="742950" marR="0" rtl="0" algn="l">
              <a:lnSpc>
                <a:spcPct val="120000"/>
              </a:lnSpc>
              <a:spcBef>
                <a:spcPts val="1200"/>
              </a:spcBef>
              <a:spcAft>
                <a:spcPts val="0"/>
              </a:spcAft>
              <a:buClr>
                <a:srgbClr val="333333"/>
              </a:buClr>
              <a:buSzPts val="1600"/>
              <a:buFont typeface="Noto Sans Symbols"/>
              <a:buChar char="❖"/>
            </a:pPr>
            <a:r>
              <a:rPr b="0" i="0" lang="en-US" sz="1600" u="none" cap="none" strike="noStrike">
                <a:solidFill>
                  <a:srgbClr val="333333"/>
                </a:solidFill>
                <a:latin typeface="Arial"/>
                <a:ea typeface="Arial"/>
                <a:cs typeface="Arial"/>
                <a:sym typeface="Arial"/>
              </a:rPr>
              <a:t>Danh tính: Danh tính của một đối tượng thường được cài đặt thông qua một ID duy nhất. ID này được ẩn đối với user bên ngoài. Tuy nhiên nó được sử dụng trong nội bộ máy ảo JVM để định danh từng đối tượng.</a:t>
            </a:r>
            <a:endParaRPr b="0" i="0" sz="1400" u="none" cap="none" strike="noStrike">
              <a:solidFill>
                <a:srgbClr val="000000"/>
              </a:solidFill>
              <a:latin typeface="Arial"/>
              <a:ea typeface="Arial"/>
              <a:cs typeface="Arial"/>
              <a:sym typeface="Arial"/>
            </a:endParaRPr>
          </a:p>
          <a:p>
            <a:pPr indent="-285750" lvl="1" marL="742950" marR="0" rtl="0" algn="l">
              <a:lnSpc>
                <a:spcPct val="120000"/>
              </a:lnSpc>
              <a:spcBef>
                <a:spcPts val="120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Ví dụ: Bút chì là một đối tượng. Tên của nó là A, màu trắng, ... được gọi là trạng thái. Nó được sử dụng để viết, viết được gọi là hành vi.</a:t>
            </a:r>
            <a:endParaRPr b="0" i="0" sz="1600" u="none" cap="none" strike="noStrike">
              <a:solidFill>
                <a:schemeClr val="dk1"/>
              </a:solidFill>
              <a:latin typeface="Arial"/>
              <a:ea typeface="Arial"/>
              <a:cs typeface="Arial"/>
              <a:sym typeface="Arial"/>
            </a:endParaRPr>
          </a:p>
          <a:p>
            <a:pPr indent="0" lvl="1" marL="457200" marR="0" rtl="0" algn="l">
              <a:lnSpc>
                <a:spcPct val="150000"/>
              </a:lnSpc>
              <a:spcBef>
                <a:spcPts val="120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Đối tượng(Object) là một thể hiện của một lớp(Class)</a:t>
            </a:r>
            <a:r>
              <a:rPr b="0" i="0" lang="en-US" sz="1600" u="none" cap="none" strike="noStrike">
                <a:solidFill>
                  <a:schemeClr val="dk1"/>
                </a:solidFill>
                <a:latin typeface="Arial"/>
                <a:ea typeface="Arial"/>
                <a:cs typeface="Arial"/>
                <a:sym typeface="Arial"/>
              </a:rPr>
              <a:t>. Lớp là một mẫu hoặc thiết kế từ đó các đối tượng được tạo ra. Vì vậy, đối tượng là các thể hiện (kết quả) của một lớp.</a:t>
            </a:r>
            <a:endParaRPr b="0" i="0" sz="1600" u="none" cap="none" strike="noStrike">
              <a:solidFill>
                <a:schemeClr val="dk1"/>
              </a:solidFill>
              <a:latin typeface="Arial"/>
              <a:ea typeface="Arial"/>
              <a:cs typeface="Arial"/>
              <a:sym typeface="Arial"/>
            </a:endParaRPr>
          </a:p>
          <a:p>
            <a:pPr indent="-285750" lvl="1" marL="742950" marR="0" rtl="0" algn="l">
              <a:lnSpc>
                <a:spcPct val="150000"/>
              </a:lnSpc>
              <a:spcBef>
                <a:spcPts val="120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Cách tạo đối tượng trong Java: Sử dụng từ khóa new, sử dụng phương thức newInstance(), sử dụng phương thức clone(), sử dụng phương thức factory…</a:t>
            </a:r>
            <a:endParaRPr b="0" i="0" sz="1600" u="none" cap="none" strike="noStrike">
              <a:solidFill>
                <a:schemeClr val="dk1"/>
              </a:solidFill>
              <a:latin typeface="Arial"/>
              <a:ea typeface="Arial"/>
              <a:cs typeface="Arial"/>
              <a:sym typeface="Arial"/>
            </a:endParaRPr>
          </a:p>
        </p:txBody>
      </p:sp>
      <p:sp>
        <p:nvSpPr>
          <p:cNvPr id="294" name="Google Shape;294;p7"/>
          <p:cNvSpPr txBox="1"/>
          <p:nvPr/>
        </p:nvSpPr>
        <p:spPr>
          <a:xfrm>
            <a:off x="7015766" y="6488668"/>
            <a:ext cx="6098146"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https://viettuts.vn/java/lop-va-doi-tuong-trong-java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8"/>
          <p:cNvSpPr txBox="1"/>
          <p:nvPr/>
        </p:nvSpPr>
        <p:spPr>
          <a:xfrm>
            <a:off x="321971" y="334851"/>
            <a:ext cx="294926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Constructor:</a:t>
            </a:r>
            <a:endParaRPr b="0" i="0" sz="1400" u="none" cap="none" strike="noStrike">
              <a:solidFill>
                <a:srgbClr val="000000"/>
              </a:solidFill>
              <a:latin typeface="Arial"/>
              <a:ea typeface="Arial"/>
              <a:cs typeface="Arial"/>
              <a:sym typeface="Arial"/>
            </a:endParaRPr>
          </a:p>
        </p:txBody>
      </p:sp>
      <p:sp>
        <p:nvSpPr>
          <p:cNvPr id="300" name="Google Shape;300;p8"/>
          <p:cNvSpPr txBox="1"/>
          <p:nvPr/>
        </p:nvSpPr>
        <p:spPr>
          <a:xfrm>
            <a:off x="1081825" y="807007"/>
            <a:ext cx="9028090" cy="249350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Là một dạng đặc biệt của phương thức được sử dụng để khởi tạo đối tượng.</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60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Java Constructor được gọi tại thời điểm tạo đối tượng. Nó khởi tạo các giá trị để cung cấp các dữ liệu cho các đối tượng.  </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60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Quy tắc: tên của Constructor phải giống tên của lớp chứa nó, Constructor không có kiểu trả về tường minh.</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60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Kiểu của Constructor: Constructor mặc định và Constructor tham số.</a:t>
            </a:r>
            <a:endParaRPr b="0" i="0" sz="1600" u="none" cap="none" strike="noStrike">
              <a:solidFill>
                <a:schemeClr val="dk1"/>
              </a:solidFill>
              <a:latin typeface="Arial"/>
              <a:ea typeface="Arial"/>
              <a:cs typeface="Arial"/>
              <a:sym typeface="Arial"/>
            </a:endParaRPr>
          </a:p>
        </p:txBody>
      </p:sp>
      <p:sp>
        <p:nvSpPr>
          <p:cNvPr id="301" name="Google Shape;301;p8"/>
          <p:cNvSpPr txBox="1"/>
          <p:nvPr/>
        </p:nvSpPr>
        <p:spPr>
          <a:xfrm>
            <a:off x="7453647" y="6488668"/>
            <a:ext cx="6098146"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https://viettuts.vn/java/constructor-trong-java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9"/>
          <p:cNvSpPr txBox="1"/>
          <p:nvPr/>
        </p:nvSpPr>
        <p:spPr>
          <a:xfrm>
            <a:off x="242551" y="191037"/>
            <a:ext cx="294926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Constructor mặc định:</a:t>
            </a:r>
            <a:endParaRPr b="0" i="0" sz="1400" u="none" cap="none" strike="noStrike">
              <a:solidFill>
                <a:srgbClr val="000000"/>
              </a:solidFill>
              <a:latin typeface="Arial"/>
              <a:ea typeface="Arial"/>
              <a:cs typeface="Arial"/>
              <a:sym typeface="Arial"/>
            </a:endParaRPr>
          </a:p>
        </p:txBody>
      </p:sp>
      <p:sp>
        <p:nvSpPr>
          <p:cNvPr id="307" name="Google Shape;307;p9"/>
          <p:cNvSpPr txBox="1"/>
          <p:nvPr/>
        </p:nvSpPr>
        <p:spPr>
          <a:xfrm>
            <a:off x="1081825" y="807007"/>
            <a:ext cx="9028090" cy="130856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Là constructor không có tham số.</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600"/>
              </a:spcBef>
              <a:spcAft>
                <a:spcPts val="0"/>
              </a:spcAft>
              <a:buClr>
                <a:srgbClr val="000000"/>
              </a:buClr>
              <a:buSzPts val="1600"/>
              <a:buFont typeface="Noto Sans Symbols"/>
              <a:buChar char="⮚"/>
            </a:pPr>
            <a:r>
              <a:rPr b="0" i="0" lang="en-US" sz="1600" u="none" cap="none" strike="noStrike">
                <a:solidFill>
                  <a:srgbClr val="000000"/>
                </a:solidFill>
                <a:latin typeface="Arial"/>
                <a:ea typeface="Arial"/>
                <a:cs typeface="Arial"/>
                <a:sym typeface="Arial"/>
              </a:rPr>
              <a:t>Cung cấp các giá trị mặc định như 0, null (tùy vào kiểu dữ liệu)… tới đối tượng được khởi tạo </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60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Cú pháp:</a:t>
            </a:r>
            <a:endParaRPr b="0" i="0" sz="1400" u="none" cap="none" strike="noStrike">
              <a:solidFill>
                <a:srgbClr val="000000"/>
              </a:solidFill>
              <a:latin typeface="Arial"/>
              <a:ea typeface="Arial"/>
              <a:cs typeface="Arial"/>
              <a:sym typeface="Arial"/>
            </a:endParaRPr>
          </a:p>
        </p:txBody>
      </p:sp>
      <p:pic>
        <p:nvPicPr>
          <p:cNvPr id="308" name="Google Shape;308;p9"/>
          <p:cNvPicPr preferRelativeResize="0"/>
          <p:nvPr/>
        </p:nvPicPr>
        <p:blipFill rotWithShape="1">
          <a:blip r:embed="rId3">
            <a:alphaModFix/>
          </a:blip>
          <a:srcRect b="0" l="0" r="0" t="0"/>
          <a:stretch/>
        </p:blipFill>
        <p:spPr>
          <a:xfrm>
            <a:off x="1387631" y="2057220"/>
            <a:ext cx="7381875" cy="876300"/>
          </a:xfrm>
          <a:prstGeom prst="rect">
            <a:avLst/>
          </a:prstGeom>
          <a:noFill/>
          <a:ln>
            <a:noFill/>
          </a:ln>
        </p:spPr>
      </p:pic>
      <p:sp>
        <p:nvSpPr>
          <p:cNvPr id="309" name="Google Shape;309;p9"/>
          <p:cNvSpPr txBox="1"/>
          <p:nvPr/>
        </p:nvSpPr>
        <p:spPr>
          <a:xfrm>
            <a:off x="1081825" y="2875170"/>
            <a:ext cx="3451538" cy="36933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Ví dụ:</a:t>
            </a:r>
            <a:endParaRPr b="0" i="0" sz="1400" u="none" cap="none" strike="noStrike">
              <a:solidFill>
                <a:srgbClr val="000000"/>
              </a:solidFill>
              <a:latin typeface="Arial"/>
              <a:ea typeface="Arial"/>
              <a:cs typeface="Arial"/>
              <a:sym typeface="Arial"/>
            </a:endParaRPr>
          </a:p>
        </p:txBody>
      </p:sp>
      <p:pic>
        <p:nvPicPr>
          <p:cNvPr id="310" name="Google Shape;310;p9"/>
          <p:cNvPicPr preferRelativeResize="0"/>
          <p:nvPr/>
        </p:nvPicPr>
        <p:blipFill rotWithShape="1">
          <a:blip r:embed="rId4">
            <a:alphaModFix/>
          </a:blip>
          <a:srcRect b="0" l="0" r="0" t="0"/>
          <a:stretch/>
        </p:blipFill>
        <p:spPr>
          <a:xfrm>
            <a:off x="1387631" y="3350295"/>
            <a:ext cx="7343775" cy="1666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ver and End Slide Master">
  <a:themeElements>
    <a:clrScheme name="allppt-palnt-dollar">
      <a:dk1>
        <a:srgbClr val="000000"/>
      </a:dk1>
      <a:lt1>
        <a:srgbClr val="FFFFFF"/>
      </a:lt1>
      <a:dk2>
        <a:srgbClr val="44546A"/>
      </a:dk2>
      <a:lt2>
        <a:srgbClr val="E7E6E6"/>
      </a:lt2>
      <a:accent1>
        <a:srgbClr val="00BFF3"/>
      </a:accent1>
      <a:accent2>
        <a:srgbClr val="F8CF34"/>
      </a:accent2>
      <a:accent3>
        <a:srgbClr val="E6524B"/>
      </a:accent3>
      <a:accent4>
        <a:srgbClr val="39B54A"/>
      </a:accent4>
      <a:accent5>
        <a:srgbClr val="636363"/>
      </a:accent5>
      <a:accent6>
        <a:srgbClr val="A5A5A5"/>
      </a:accent6>
      <a:hlink>
        <a:srgbClr val="262626"/>
      </a:hlink>
      <a:folHlink>
        <a:srgbClr val="26262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ntents Slide Master">
  <a:themeElements>
    <a:clrScheme name="ALLPPT-PLANT DOLLAR">
      <a:dk1>
        <a:srgbClr val="000000"/>
      </a:dk1>
      <a:lt1>
        <a:srgbClr val="FFFFFF"/>
      </a:lt1>
      <a:dk2>
        <a:srgbClr val="44546A"/>
      </a:dk2>
      <a:lt2>
        <a:srgbClr val="E7E6E6"/>
      </a:lt2>
      <a:accent1>
        <a:srgbClr val="00BFF3"/>
      </a:accent1>
      <a:accent2>
        <a:srgbClr val="00BFF3"/>
      </a:accent2>
      <a:accent3>
        <a:srgbClr val="00BFF3"/>
      </a:accent3>
      <a:accent4>
        <a:srgbClr val="00BFF3"/>
      </a:accent4>
      <a:accent5>
        <a:srgbClr val="00BFF3"/>
      </a:accent5>
      <a:accent6>
        <a:srgbClr val="00BFF3"/>
      </a:accent6>
      <a:hlink>
        <a:srgbClr val="262626"/>
      </a:hlink>
      <a:folHlink>
        <a:srgbClr val="26262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2021-08-16T01:30:40Z</dcterms:created>
  <dc:creator>Tran Van Phon (FWA.EC)</dc:creator>
</cp:coreProperties>
</file>