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i6taL7tpEVSyLFAK0APMSiKS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36225" y="228599"/>
            <a:ext cx="9144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String in Java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1173589"/>
            <a:ext cx="9144000" cy="5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What is String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   Immutable String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   Commonly used method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4.   String buffer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5.   String builder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6.   String vs String Buffer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7.   String buffer vs String builder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8.   Immutable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764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4. String Buffer (</a:t>
            </a:r>
            <a:r>
              <a:rPr i="1" lang="en-US" sz="3200"/>
              <a:t>synchronized</a:t>
            </a:r>
            <a:r>
              <a:rPr lang="en-US" sz="3200"/>
              <a:t> )</a:t>
            </a:r>
            <a:endParaRPr sz="3200"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212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Java StringBuffer class is used to create mutable (modifiable) string.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Important Constructors of StringBuffer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Text&#10;&#10;Description automatically generated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997" y="1780725"/>
            <a:ext cx="7600825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376" y="3191448"/>
            <a:ext cx="8798350" cy="19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05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5. String Builder(non-</a:t>
            </a:r>
            <a:r>
              <a:rPr i="1" lang="en-US" sz="3200"/>
              <a:t>synchronized</a:t>
            </a:r>
            <a:r>
              <a:rPr lang="en-US" sz="3200"/>
              <a:t> )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837788" y="1314283"/>
            <a:ext cx="10515600" cy="526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Java StringBuilder class is used to create mutable (modifiable) string.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Java StringBuilder class is same as StringBuffer class except that it is non-synchronized.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is available since JDK 1.5.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Important Constructors of StringBuilder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&#10;&#10;Description automatically generated"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51" y="3952074"/>
            <a:ext cx="5739007" cy="1344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359" y="2441036"/>
            <a:ext cx="5123145" cy="8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38200" y="365125"/>
            <a:ext cx="10515600" cy="667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6.   String vs String Buffer</a:t>
            </a:r>
            <a:endParaRPr/>
          </a:p>
        </p:txBody>
      </p:sp>
      <p:pic>
        <p:nvPicPr>
          <p:cNvPr descr="Timeline&#10;&#10;Description automatically generated" id="171" name="Google Shape;1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396" y="1095890"/>
            <a:ext cx="6076950" cy="427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799578" y="5747359"/>
            <a:ext cx="5592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String buffer used toString() instead of equals()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67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7.   String Builder vs String Buffer</a:t>
            </a:r>
            <a:endParaRPr sz="3200"/>
          </a:p>
        </p:txBody>
      </p:sp>
      <p:pic>
        <p:nvPicPr>
          <p:cNvPr id="178" name="Google Shape;17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486" y="1292183"/>
            <a:ext cx="7038975" cy="45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9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8.  Immutable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88332" y="1254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Characteristics of the immutable class 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 instance variable of the class is final.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 class is final so cannot create the subclass.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There is no setter methods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Text&#10;&#10;Description automatically generated"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1" y="2892900"/>
            <a:ext cx="7305173" cy="289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38200" y="365125"/>
            <a:ext cx="10515600" cy="764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9.  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String Tokenizer </a:t>
            </a:r>
            <a:r>
              <a:rPr lang="en-US" sz="3200"/>
              <a:t>class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838200" y="13443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 </a:t>
            </a:r>
            <a:r>
              <a:rPr b="1" lang="en-US" sz="1800"/>
              <a:t>java.util.StringTokenizer</a:t>
            </a:r>
            <a:r>
              <a:rPr lang="en-US" sz="1800"/>
              <a:t> class allows you to break a string into tokens.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See details at : https://viettuts.vn/java-string/string-tokenizer-trong-java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67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1. What is String</a:t>
            </a:r>
            <a:endParaRPr sz="36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34335"/>
            <a:ext cx="11197389" cy="41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 String is basically an object that represents sequence of characters.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 String class is used to create a string object.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 String class implements </a:t>
            </a:r>
            <a:r>
              <a:rPr b="1" i="1" lang="en-US" sz="2000"/>
              <a:t>Serializable</a:t>
            </a:r>
            <a:r>
              <a:rPr lang="en-US" sz="2000"/>
              <a:t>, </a:t>
            </a:r>
            <a:r>
              <a:rPr b="1" i="1" lang="en-US" sz="2000"/>
              <a:t>Comparable</a:t>
            </a:r>
            <a:r>
              <a:rPr lang="en-US" sz="2000"/>
              <a:t> and </a:t>
            </a:r>
            <a:r>
              <a:rPr b="1" i="1" lang="en-US" sz="2000"/>
              <a:t>CharSequence</a:t>
            </a:r>
            <a:r>
              <a:rPr b="1" lang="en-US" sz="2000"/>
              <a:t>  </a:t>
            </a:r>
            <a:r>
              <a:rPr lang="en-US" sz="2000"/>
              <a:t>interfaces.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 </a:t>
            </a:r>
            <a:r>
              <a:rPr b="1" lang="en-US" sz="2000"/>
              <a:t>CharSequence </a:t>
            </a:r>
            <a:r>
              <a:rPr lang="en-US" sz="2000"/>
              <a:t>interface is used to represent the sequence of characters. String,  StringBuffer,   StringBuilder classes implement it.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two ways to create String object: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- By string literal  ( example :  String s = "welcome"; ) 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- By new keyword : khởi tạo và 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lưu trữ  đối tượng ở những vị trí khác nhau trong bộ nhớ.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   ( example :  String s = new String("Welcome"); )  </a:t>
            </a:r>
            <a:endParaRPr/>
          </a:p>
          <a:p>
            <a:pPr indent="-215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88332" y="2748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2.Immutable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153862"/>
            <a:ext cx="10515600" cy="5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String objects are immutable. Immutable simply means unmodifiable or unchangeable.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- Example 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- </a:t>
            </a:r>
            <a:r>
              <a:rPr lang="en-US" sz="2000"/>
              <a:t>B</a:t>
            </a:r>
            <a:r>
              <a:rPr lang="en-US" sz="2000"/>
              <a:t>ut if we explicitly assign it to the reference variable: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8" name="Google Shape;98;p3"/>
          <p:cNvSpPr txBox="1"/>
          <p:nvPr/>
        </p:nvSpPr>
        <p:spPr>
          <a:xfrm>
            <a:off x="3795386" y="3941523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880" y="1605647"/>
            <a:ext cx="4267199" cy="762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603" y="2616889"/>
            <a:ext cx="3795963" cy="295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7794" y="6019912"/>
            <a:ext cx="4327357" cy="46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26595" y="274888"/>
            <a:ext cx="10515600" cy="713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3. Commonly used method</a:t>
            </a:r>
            <a:endParaRPr sz="3200"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507331" y="993441"/>
            <a:ext cx="10515600" cy="50089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3.1 Compare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*Used equals() method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        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854241" y="1987215"/>
            <a:ext cx="112856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String equals() method compares the original content of the string. It compares values of string for equality. String class provides two methods: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equals(Object another)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compares this string to the specified object.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equalsIgnoreCase(String another)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compares this String to another string, ignoring case.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323" y="3432119"/>
            <a:ext cx="3936331" cy="191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281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800"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29433" y="218118"/>
            <a:ext cx="11167310" cy="6045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*String compare by == operator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*T</a:t>
            </a:r>
            <a:r>
              <a:rPr lang="en-US" sz="1800"/>
              <a:t>he difference between equals() and '=='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- equals() :</a:t>
            </a:r>
            <a:r>
              <a:rPr lang="en-US" sz="1800"/>
              <a:t> compare the values of the object (compare the contents).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                  (so sánh các giá trị của đối tượng (so sánh nội dung)).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- '==': </a:t>
            </a:r>
            <a:r>
              <a:rPr lang="en-US" sz="1800"/>
              <a:t>check if 2 objects point to the same memory area (address comparison).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           (kiểm tra xem 2 đối tượng có cùng trỏ đến 1 vùng nhớ hay không (so sánh địa chỉ)).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64" y="796405"/>
            <a:ext cx="6974305" cy="1364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663" y="4385378"/>
            <a:ext cx="4987446" cy="129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211899" y="6482002"/>
            <a:ext cx="10515600" cy="292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264090" y="2285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*Used compareTo() 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 The 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java string compareTo()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method compares the given string with current string lexicographically. It returns positive number, negative number or 0.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if</a:t>
            </a:r>
            <a:r>
              <a:rPr lang="en-US" sz="1800"/>
              <a:t> s1 &gt; s2, it returns positive number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if</a:t>
            </a:r>
            <a:r>
              <a:rPr lang="en-US" sz="1800"/>
              <a:t> s1 &lt; s2, it returns negative number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if</a:t>
            </a:r>
            <a:r>
              <a:rPr lang="en-US" sz="1800"/>
              <a:t> s1 == s2, it returns 0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59" y="2733659"/>
            <a:ext cx="6843963" cy="185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694535" y="868363"/>
            <a:ext cx="10515600" cy="723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3.2 Concatenation : 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String concatenation forms a new string 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that 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the combination of multiple strings.</a:t>
            </a:r>
            <a:endParaRPr sz="1800"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933283"/>
            <a:ext cx="11194093" cy="57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- String concatenation forms a new string </a:t>
            </a:r>
            <a:r>
              <a:rPr i="1" lang="en-US" sz="1800"/>
              <a:t>that is</a:t>
            </a:r>
            <a:r>
              <a:rPr lang="en-US" sz="1800"/>
              <a:t> the combination of multiple strings.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*User operator + 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        As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    - Note</a:t>
            </a:r>
            <a:r>
              <a:rPr lang="en-US" sz="1800"/>
              <a:t>: After a string literal, all the + will be treated as string concatenation operator.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*User concat() method: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&#10;&#10;Description automatically generated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285" y="1766784"/>
            <a:ext cx="3860104" cy="618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website&#10;&#10;Description automatically generated"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4729" y="1766077"/>
            <a:ext cx="6198295" cy="622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852" y="3308260"/>
            <a:ext cx="3870542" cy="60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34" name="Google Shape;13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852" y="4736026"/>
            <a:ext cx="3880980" cy="79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83296" y="218988"/>
            <a:ext cx="10515600" cy="5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3.3 Substring: </a:t>
            </a:r>
            <a:r>
              <a:rPr lang="en-US" sz="2000"/>
              <a:t>substring is a subset of another string</a:t>
            </a:r>
            <a:endParaRPr sz="2000"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83296" y="1042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- substring(int startIndex)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- substring(int startIndex, int endIndex)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&#10;&#10;Description automatically generated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16" y="1541280"/>
            <a:ext cx="4319391" cy="685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16" y="3226538"/>
            <a:ext cx="4319391" cy="62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838200" y="365125"/>
            <a:ext cx="10515600" cy="703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3.4 toString() method</a:t>
            </a:r>
            <a:endParaRPr sz="3200"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798095" y="1254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Represent any object as a string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Overriding the toString() method, returns the desired output, it can be the state of an object etc. depends on your implementation.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Text&#10;&#10;Description automatically generated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044" y="1770404"/>
            <a:ext cx="5911515" cy="56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2021-06-25T08:30:52Z</dcterms:created>
</cp:coreProperties>
</file>