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hIk22m2F0iLo1q13eaAxwVdVB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ysqltutorial.org/mysql-select-statement-query-data.aspx" TargetMode="External"/><Relationship Id="rId4" Type="http://schemas.openxmlformats.org/officeDocument/2006/relationships/hyperlink" Target="https://www.mysqltutorial.org/mysql-insert-statement.aspx" TargetMode="External"/><Relationship Id="rId5" Type="http://schemas.openxmlformats.org/officeDocument/2006/relationships/hyperlink" Target="https://www.mysqltutorial.org/mysql-update-data.aspx" TargetMode="External"/><Relationship Id="rId6" Type="http://schemas.openxmlformats.org/officeDocument/2006/relationships/hyperlink" Target="https://www.mysqltutorial.org/mysql-delete-statemen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SQL Join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Subquery Syntax</a:t>
            </a:r>
            <a:endParaRPr b="1"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600">
                <a:solidFill>
                  <a:schemeClr val="dk1"/>
                </a:solidFill>
                <a:highlight>
                  <a:srgbClr val="FFFFFF"/>
                </a:highlight>
              </a:rPr>
              <a:t>The subquery (inner query) executes once before the main query (outer query) executes.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600">
                <a:solidFill>
                  <a:schemeClr val="dk1"/>
                </a:solidFill>
                <a:highlight>
                  <a:srgbClr val="FFFFFF"/>
                </a:highlight>
              </a:rPr>
              <a:t>The main query (outer query) use the subquery result.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300" y="1507288"/>
            <a:ext cx="50101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2857"/>
              <a:buFont typeface="Arial"/>
              <a:buNone/>
            </a:pPr>
            <a:r>
              <a:rPr b="1" lang="vi" sz="2566">
                <a:solidFill>
                  <a:srgbClr val="1B1B1B"/>
                </a:solidFill>
                <a:highlight>
                  <a:srgbClr val="FFFFFF"/>
                </a:highlight>
              </a:rPr>
              <a:t>Subquery correlated</a:t>
            </a:r>
            <a:endParaRPr b="1" sz="2566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vi"/>
              <a:t>https://viblo.asia/p/subqueries-trong-mysql-L4x5xyVmKBM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I, Join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098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vi" sz="1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vi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clause is used to combine rows from two or more tables, based on a related column between them.	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-"/>
            </a:pPr>
            <a:r>
              <a:rPr b="1" lang="vi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 &lt;select_list&gt; FROM TableA A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vi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INNER JOIN TableB B 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vi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 A.Key = B.Key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163" y="2443513"/>
            <a:ext cx="26193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vi" sz="2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 JOIN Types</a:t>
            </a:r>
            <a:endParaRPr b="1" sz="2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SzPct val="125435"/>
              <a:buNone/>
            </a:pPr>
            <a:r>
              <a:rPr b="1" lang="vi" sz="20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6 types of Join</a:t>
            </a:r>
            <a:endParaRPr b="1" sz="20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610" lvl="0" marL="457200" rtl="0" algn="l">
              <a:lnSpc>
                <a:spcPct val="170454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(INNER) JOIN: Select records that have matching values in both tables.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61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FULL (OUTER) JOIN: Selects all records that match either left or right table records.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61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LEFT (OUTER) JOIN: Select records from the first (left-most) table with matching right table records.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61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 (OUTER) JOIN: Select records from the second (right-most) table with matching left table records.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61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 JOIN: </a:t>
            </a:r>
            <a:r>
              <a:rPr lang="vi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used to combine all possibilities of the two or more tables and returns the result that contains every row from all contributing tables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861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vi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 JOIN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70454"/>
              </a:lnSpc>
              <a:spcBef>
                <a:spcPts val="1200"/>
              </a:spcBef>
              <a:spcAft>
                <a:spcPts val="0"/>
              </a:spcAft>
              <a:buSzPct val="190476"/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vi" sz="14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LEFT JOIN: </a:t>
            </a:r>
            <a:r>
              <a:rPr lang="vi" sz="1400">
                <a:solidFill>
                  <a:schemeClr val="dk1"/>
                </a:solidFill>
                <a:highlight>
                  <a:srgbClr val="FFFFFF"/>
                </a:highlight>
              </a:rPr>
              <a:t>The SQL LEFT JOIN returns all rows from the left table, even if there are no matches in the right table. This means that if the ON clause matches 0 (zero) records in the right table; the join will still return a row in the result, but with NULL in each column from the right table.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vi" sz="1400">
                <a:solidFill>
                  <a:schemeClr val="dk1"/>
                </a:solidFill>
                <a:highlight>
                  <a:srgbClr val="FFFFFF"/>
                </a:highlight>
              </a:rPr>
              <a:t>RIGH JOIN: returns all rows from the right table, even if there are no matches in the left table. This means that if the ON clause matches 0 (zero) records in the left table; the join will still return a row in the result, but with NULL in each column from the left table.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vi" sz="1400">
                <a:solidFill>
                  <a:schemeClr val="dk1"/>
                </a:solidFill>
                <a:highlight>
                  <a:srgbClr val="FFFFFF"/>
                </a:highlight>
              </a:rPr>
              <a:t>FULL JOIN : The combination of 2 commands above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SQL Server : Full join , Full outer join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MySQL : Using UNION ALL clause  to combine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300" y="0"/>
            <a:ext cx="6429675" cy="50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988" y="212925"/>
            <a:ext cx="5532687" cy="29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2537" y="3140775"/>
            <a:ext cx="2677600" cy="1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SELF - JOIN</a:t>
            </a:r>
            <a:endParaRPr b="1"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/>
              <a:t>-</a:t>
            </a: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SELF JOIN is used to join a table to itself as if the table were two tables; temporarily renaming at least one table in the SQL statement.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-Basic syntax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vi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SELECT a.column_name, b.column_name...</a:t>
            </a:r>
            <a:endParaRPr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vi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FROM table1 a, table1 b</a:t>
            </a:r>
            <a:endParaRPr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17500" lvl="0" marL="139700" marR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WHERE a.common_field = b.common_field;</a:t>
            </a:r>
            <a:endParaRPr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5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How it works????</a:t>
            </a:r>
            <a:endParaRPr b="1"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629525"/>
            <a:ext cx="8520600" cy="3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75" y="629525"/>
            <a:ext cx="8357850" cy="43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20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720"/>
              <a:t>Sub-queries</a:t>
            </a:r>
            <a:endParaRPr b="1" sz="2720"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841075"/>
            <a:ext cx="85206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</a:rPr>
              <a:t>A Subquery or Inner query or a Nested query is a query within another SQL query and embedded within the WHERE clause.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MySQL subquery is a query nested within another query such as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SELECT</a:t>
            </a: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INSERT</a:t>
            </a: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UPDATE </a:t>
            </a: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DELETE</a:t>
            </a: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Also, a subquery can be nested within another subquery.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</a:rPr>
              <a:t>A subquery is used to return data that will be used in the main query as a condition to further restrict the data to be retrieved.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  <a:highlight>
                  <a:srgbClr val="FFFFFF"/>
                </a:highlight>
              </a:rPr>
              <a:t>There are a few rules that subqueries must follow −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</a:rPr>
              <a:t>Subqueries must be enclosed within parentheses.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</a:rPr>
              <a:t>An ORDER BY command cannot be used in a subquery, although the main query can use an ORDER BY.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</a:rPr>
              <a:t>Subqueries that return more than one row can only be used with multiple value operators such as the IN operator.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</a:rPr>
              <a:t>The SELECT list cannot include any references to values that evaluate to a BLOB, ARRAY, CLOB, or NCLOB.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</a:rPr>
              <a:t>A subquery cannot be immediately enclosed in a SET function.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vi" sz="1200">
                <a:solidFill>
                  <a:schemeClr val="dk1"/>
                </a:solidFill>
              </a:rPr>
              <a:t>The BETWEEN operator can be used within the subquery.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