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1"/>
  </p:sldMasterIdLst>
  <p:notesMasterIdLst>
    <p:notesMasterId r:id="rId48"/>
  </p:notesMasterIdLst>
  <p:sldIdLst>
    <p:sldId id="256" r:id="rId2"/>
    <p:sldId id="257" r:id="rId3"/>
    <p:sldId id="388" r:id="rId4"/>
    <p:sldId id="258" r:id="rId5"/>
    <p:sldId id="389" r:id="rId6"/>
    <p:sldId id="266" r:id="rId7"/>
    <p:sldId id="267" r:id="rId8"/>
    <p:sldId id="269" r:id="rId9"/>
    <p:sldId id="270" r:id="rId10"/>
    <p:sldId id="271" r:id="rId11"/>
    <p:sldId id="268" r:id="rId12"/>
    <p:sldId id="260" r:id="rId13"/>
    <p:sldId id="378" r:id="rId14"/>
    <p:sldId id="262" r:id="rId15"/>
    <p:sldId id="379" r:id="rId16"/>
    <p:sldId id="380" r:id="rId17"/>
    <p:sldId id="263" r:id="rId18"/>
    <p:sldId id="265" r:id="rId19"/>
    <p:sldId id="272" r:id="rId20"/>
    <p:sldId id="264" r:id="rId21"/>
    <p:sldId id="381" r:id="rId22"/>
    <p:sldId id="382" r:id="rId23"/>
    <p:sldId id="383" r:id="rId24"/>
    <p:sldId id="390" r:id="rId25"/>
    <p:sldId id="391" r:id="rId26"/>
    <p:sldId id="392" r:id="rId27"/>
    <p:sldId id="393" r:id="rId28"/>
    <p:sldId id="394" r:id="rId29"/>
    <p:sldId id="395" r:id="rId30"/>
    <p:sldId id="385" r:id="rId31"/>
    <p:sldId id="386" r:id="rId32"/>
    <p:sldId id="387" r:id="rId33"/>
    <p:sldId id="261" r:id="rId34"/>
    <p:sldId id="259" r:id="rId35"/>
    <p:sldId id="369" r:id="rId36"/>
    <p:sldId id="368" r:id="rId37"/>
    <p:sldId id="370" r:id="rId38"/>
    <p:sldId id="371" r:id="rId39"/>
    <p:sldId id="372" r:id="rId40"/>
    <p:sldId id="373" r:id="rId41"/>
    <p:sldId id="374" r:id="rId42"/>
    <p:sldId id="375" r:id="rId43"/>
    <p:sldId id="376" r:id="rId44"/>
    <p:sldId id="366" r:id="rId45"/>
    <p:sldId id="367" r:id="rId46"/>
    <p:sldId id="280" r:id="rId47"/>
  </p:sldIdLst>
  <p:sldSz cx="9144000" cy="5143500" type="screen16x9"/>
  <p:notesSz cx="6858000" cy="9144000"/>
  <p:embeddedFontLst>
    <p:embeddedFont>
      <p:font typeface="Lora" pitchFamily="2" charset="0"/>
      <p:regular r:id="rId49"/>
      <p:bold r:id="rId50"/>
      <p:italic r:id="rId51"/>
      <p:boldItalic r:id="rId52"/>
    </p:embeddedFont>
    <p:embeddedFont>
      <p:font typeface="Quattrocento Sans"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Viet Thang (FWA.EC)" initials="NVT(" lastIdx="1" clrIdx="0">
    <p:extLst>
      <p:ext uri="{19B8F6BF-5375-455C-9EA6-DF929625EA0E}">
        <p15:presenceInfo xmlns:p15="http://schemas.microsoft.com/office/powerpoint/2012/main" userId="S::ThangNV59@fsoft.com.vn::308dd205-ae26-4c4c-9e13-4564ff01e7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06366-A7BF-4497-AA59-5A6693B6DD8F}">
  <a:tblStyle styleId="{F4306366-A7BF-4497-AA59-5A6693B6DD8F}"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64" autoAdjust="0"/>
  </p:normalViewPr>
  <p:slideViewPr>
    <p:cSldViewPr snapToGrid="0" snapToObjects="1">
      <p:cViewPr varScale="1">
        <p:scale>
          <a:sx n="138" d="100"/>
          <a:sy n="138" d="100"/>
        </p:scale>
        <p:origin x="83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Kiên" userId="80234a751b2739b7" providerId="LiveId" clId="{0E59397D-F3B5-40DC-A9F8-40F8C3E98D14}"/>
    <pc:docChg chg="undo redo custSel addSld delSld modSld sldOrd">
      <pc:chgData name="Nguyễn Đức Kiên" userId="80234a751b2739b7" providerId="LiveId" clId="{0E59397D-F3B5-40DC-A9F8-40F8C3E98D14}" dt="2021-09-09T09:26:12.449" v="10611" actId="20577"/>
      <pc:docMkLst>
        <pc:docMk/>
      </pc:docMkLst>
      <pc:sldChg chg="modSp mod">
        <pc:chgData name="Nguyễn Đức Kiên" userId="80234a751b2739b7" providerId="LiveId" clId="{0E59397D-F3B5-40DC-A9F8-40F8C3E98D14}" dt="2021-09-02T07:22:20.556" v="46" actId="20577"/>
        <pc:sldMkLst>
          <pc:docMk/>
          <pc:sldMk cId="0" sldId="256"/>
        </pc:sldMkLst>
        <pc:spChg chg="mod">
          <ac:chgData name="Nguyễn Đức Kiên" userId="80234a751b2739b7" providerId="LiveId" clId="{0E59397D-F3B5-40DC-A9F8-40F8C3E98D14}" dt="2021-09-02T07:22:20.556" v="46" actId="20577"/>
          <ac:spMkLst>
            <pc:docMk/>
            <pc:sldMk cId="0" sldId="256"/>
            <ac:spMk id="61" creationId="{00000000-0000-0000-0000-000000000000}"/>
          </ac:spMkLst>
        </pc:spChg>
      </pc:sldChg>
      <pc:sldChg chg="modSp mod">
        <pc:chgData name="Nguyễn Đức Kiên" userId="80234a751b2739b7" providerId="LiveId" clId="{0E59397D-F3B5-40DC-A9F8-40F8C3E98D14}" dt="2021-09-02T07:52:53.598" v="321" actId="1076"/>
        <pc:sldMkLst>
          <pc:docMk/>
          <pc:sldMk cId="0" sldId="259"/>
        </pc:sldMkLst>
        <pc:spChg chg="mod">
          <ac:chgData name="Nguyễn Đức Kiên" userId="80234a751b2739b7" providerId="LiveId" clId="{0E59397D-F3B5-40DC-A9F8-40F8C3E98D14}" dt="2021-09-02T07:52:53.598" v="321" actId="1076"/>
          <ac:spMkLst>
            <pc:docMk/>
            <pc:sldMk cId="0" sldId="259"/>
            <ac:spMk id="98" creationId="{00000000-0000-0000-0000-000000000000}"/>
          </ac:spMkLst>
        </pc:spChg>
      </pc:sldChg>
      <pc:sldChg chg="addSp delSp modSp add mod">
        <pc:chgData name="Nguyễn Đức Kiên" userId="80234a751b2739b7" providerId="LiveId" clId="{0E59397D-F3B5-40DC-A9F8-40F8C3E98D14}" dt="2021-09-04T16:09:32.022" v="7517" actId="20577"/>
        <pc:sldMkLst>
          <pc:docMk/>
          <pc:sldMk cId="30635069" sldId="260"/>
        </pc:sldMkLst>
        <pc:spChg chg="add del mod">
          <ac:chgData name="Nguyễn Đức Kiên" userId="80234a751b2739b7" providerId="LiveId" clId="{0E59397D-F3B5-40DC-A9F8-40F8C3E98D14}" dt="2021-09-04T16:07:43.417" v="7489" actId="478"/>
          <ac:spMkLst>
            <pc:docMk/>
            <pc:sldMk cId="30635069" sldId="260"/>
            <ac:spMk id="3" creationId="{A68544D0-B421-4711-B9A3-9A8CF09BC25D}"/>
          </ac:spMkLst>
        </pc:spChg>
        <pc:spChg chg="add mod">
          <ac:chgData name="Nguyễn Đức Kiên" userId="80234a751b2739b7" providerId="LiveId" clId="{0E59397D-F3B5-40DC-A9F8-40F8C3E98D14}" dt="2021-09-04T16:09:32.022" v="7517" actId="20577"/>
          <ac:spMkLst>
            <pc:docMk/>
            <pc:sldMk cId="30635069" sldId="260"/>
            <ac:spMk id="7" creationId="{70B27DB8-160B-458D-9C66-301E82F724EF}"/>
          </ac:spMkLst>
        </pc:spChg>
        <pc:spChg chg="del mod">
          <ac:chgData name="Nguyễn Đức Kiên" userId="80234a751b2739b7" providerId="LiveId" clId="{0E59397D-F3B5-40DC-A9F8-40F8C3E98D14}" dt="2021-09-04T16:07:41.133" v="7487" actId="478"/>
          <ac:spMkLst>
            <pc:docMk/>
            <pc:sldMk cId="30635069" sldId="260"/>
            <ac:spMk id="114" creationId="{00000000-0000-0000-0000-000000000000}"/>
          </ac:spMkLst>
        </pc:spChg>
        <pc:picChg chg="add del mod">
          <ac:chgData name="Nguyễn Đức Kiên" userId="80234a751b2739b7" providerId="LiveId" clId="{0E59397D-F3B5-40DC-A9F8-40F8C3E98D14}" dt="2021-09-04T16:09:10.796" v="7493" actId="478"/>
          <ac:picMkLst>
            <pc:docMk/>
            <pc:sldMk cId="30635069" sldId="260"/>
            <ac:picMk id="115" creationId="{00000000-0000-0000-0000-000000000000}"/>
          </ac:picMkLst>
        </pc:picChg>
      </pc:sldChg>
      <pc:sldChg chg="modSp add mod">
        <pc:chgData name="Nguyễn Đức Kiên" userId="80234a751b2739b7" providerId="LiveId" clId="{0E59397D-F3B5-40DC-A9F8-40F8C3E98D14}" dt="2021-09-02T07:52:32.282" v="315" actId="20577"/>
        <pc:sldMkLst>
          <pc:docMk/>
          <pc:sldMk cId="0" sldId="261"/>
        </pc:sldMkLst>
        <pc:spChg chg="mod">
          <ac:chgData name="Nguyễn Đức Kiên" userId="80234a751b2739b7" providerId="LiveId" clId="{0E59397D-F3B5-40DC-A9F8-40F8C3E98D14}" dt="2021-09-02T07:52:32.282" v="315" actId="20577"/>
          <ac:spMkLst>
            <pc:docMk/>
            <pc:sldMk cId="0" sldId="261"/>
            <ac:spMk id="111" creationId="{00000000-0000-0000-0000-000000000000}"/>
          </ac:spMkLst>
        </pc:spChg>
      </pc:sldChg>
      <pc:sldChg chg="modSp add del mod">
        <pc:chgData name="Nguyễn Đức Kiên" userId="80234a751b2739b7" providerId="LiveId" clId="{0E59397D-F3B5-40DC-A9F8-40F8C3E98D14}" dt="2021-09-04T16:20:40.247" v="7549" actId="47"/>
        <pc:sldMkLst>
          <pc:docMk/>
          <pc:sldMk cId="808500620" sldId="262"/>
        </pc:sldMkLst>
        <pc:spChg chg="mod">
          <ac:chgData name="Nguyễn Đức Kiên" userId="80234a751b2739b7" providerId="LiveId" clId="{0E59397D-F3B5-40DC-A9F8-40F8C3E98D14}" dt="2021-09-04T16:12:48.328" v="7520" actId="27636"/>
          <ac:spMkLst>
            <pc:docMk/>
            <pc:sldMk cId="808500620" sldId="262"/>
            <ac:spMk id="127" creationId="{00000000-0000-0000-0000-000000000000}"/>
          </ac:spMkLst>
        </pc:spChg>
      </pc:sldChg>
      <pc:sldChg chg="delSp modSp add mod">
        <pc:chgData name="Nguyễn Đức Kiên" userId="80234a751b2739b7" providerId="LiveId" clId="{0E59397D-F3B5-40DC-A9F8-40F8C3E98D14}" dt="2021-09-04T16:55:01.075" v="7716" actId="20577"/>
        <pc:sldMkLst>
          <pc:docMk/>
          <pc:sldMk cId="165195299" sldId="263"/>
        </pc:sldMkLst>
        <pc:spChg chg="mod">
          <ac:chgData name="Nguyễn Đức Kiên" userId="80234a751b2739b7" providerId="LiveId" clId="{0E59397D-F3B5-40DC-A9F8-40F8C3E98D14}" dt="2021-09-04T16:55:01.075" v="7716" actId="20577"/>
          <ac:spMkLst>
            <pc:docMk/>
            <pc:sldMk cId="165195299" sldId="263"/>
            <ac:spMk id="133" creationId="{00000000-0000-0000-0000-000000000000}"/>
          </ac:spMkLst>
        </pc:spChg>
        <pc:spChg chg="mod">
          <ac:chgData name="Nguyễn Đức Kiên" userId="80234a751b2739b7" providerId="LiveId" clId="{0E59397D-F3B5-40DC-A9F8-40F8C3E98D14}" dt="2021-09-04T16:47:31.040" v="7699" actId="113"/>
          <ac:spMkLst>
            <pc:docMk/>
            <pc:sldMk cId="165195299" sldId="263"/>
            <ac:spMk id="134" creationId="{00000000-0000-0000-0000-000000000000}"/>
          </ac:spMkLst>
        </pc:spChg>
        <pc:spChg chg="del">
          <ac:chgData name="Nguyễn Đức Kiên" userId="80234a751b2739b7" providerId="LiveId" clId="{0E59397D-F3B5-40DC-A9F8-40F8C3E98D14}" dt="2021-09-04T16:47:40.745" v="7700" actId="478"/>
          <ac:spMkLst>
            <pc:docMk/>
            <pc:sldMk cId="165195299" sldId="263"/>
            <ac:spMk id="137" creationId="{00000000-0000-0000-0000-000000000000}"/>
          </ac:spMkLst>
        </pc:spChg>
      </pc:sldChg>
      <pc:sldChg chg="modSp add mod ord modNotes">
        <pc:chgData name="Nguyễn Đức Kiên" userId="80234a751b2739b7" providerId="LiveId" clId="{0E59397D-F3B5-40DC-A9F8-40F8C3E98D14}" dt="2021-09-04T17:18:56.605" v="7779" actId="20577"/>
        <pc:sldMkLst>
          <pc:docMk/>
          <pc:sldMk cId="2728430835" sldId="264"/>
        </pc:sldMkLst>
        <pc:spChg chg="mod">
          <ac:chgData name="Nguyễn Đức Kiên" userId="80234a751b2739b7" providerId="LiveId" clId="{0E59397D-F3B5-40DC-A9F8-40F8C3E98D14}" dt="2021-09-04T17:18:56.605" v="7779" actId="20577"/>
          <ac:spMkLst>
            <pc:docMk/>
            <pc:sldMk cId="2728430835" sldId="264"/>
            <ac:spMk id="143" creationId="{00000000-0000-0000-0000-000000000000}"/>
          </ac:spMkLst>
        </pc:spChg>
      </pc:sldChg>
      <pc:sldChg chg="modSp add mod">
        <pc:chgData name="Nguyễn Đức Kiên" userId="80234a751b2739b7" providerId="LiveId" clId="{0E59397D-F3B5-40DC-A9F8-40F8C3E98D14}" dt="2021-09-04T17:20:04.697" v="7803"/>
        <pc:sldMkLst>
          <pc:docMk/>
          <pc:sldMk cId="324809103" sldId="265"/>
        </pc:sldMkLst>
        <pc:spChg chg="mod">
          <ac:chgData name="Nguyễn Đức Kiên" userId="80234a751b2739b7" providerId="LiveId" clId="{0E59397D-F3B5-40DC-A9F8-40F8C3E98D14}" dt="2021-09-04T17:20:04.697" v="7803"/>
          <ac:spMkLst>
            <pc:docMk/>
            <pc:sldMk cId="324809103" sldId="265"/>
            <ac:spMk id="150" creationId="{00000000-0000-0000-0000-000000000000}"/>
          </ac:spMkLst>
        </pc:spChg>
      </pc:sldChg>
      <pc:sldChg chg="addSp delSp modSp add mod">
        <pc:chgData name="Nguyễn Đức Kiên" userId="80234a751b2739b7" providerId="LiveId" clId="{0E59397D-F3B5-40DC-A9F8-40F8C3E98D14}" dt="2021-09-04T17:49:21.788" v="7869"/>
        <pc:sldMkLst>
          <pc:docMk/>
          <pc:sldMk cId="1287597085" sldId="266"/>
        </pc:sldMkLst>
        <pc:spChg chg="mod">
          <ac:chgData name="Nguyễn Đức Kiên" userId="80234a751b2739b7" providerId="LiveId" clId="{0E59397D-F3B5-40DC-A9F8-40F8C3E98D14}" dt="2021-09-04T17:24:19.294" v="7867" actId="20577"/>
          <ac:spMkLst>
            <pc:docMk/>
            <pc:sldMk cId="1287597085" sldId="266"/>
            <ac:spMk id="157" creationId="{00000000-0000-0000-0000-000000000000}"/>
          </ac:spMkLst>
        </pc:spChg>
        <pc:spChg chg="del">
          <ac:chgData name="Nguyễn Đức Kiên" userId="80234a751b2739b7" providerId="LiveId" clId="{0E59397D-F3B5-40DC-A9F8-40F8C3E98D14}" dt="2021-09-04T17:20:40.756" v="7804" actId="478"/>
          <ac:spMkLst>
            <pc:docMk/>
            <pc:sldMk cId="1287597085" sldId="266"/>
            <ac:spMk id="158" creationId="{00000000-0000-0000-0000-000000000000}"/>
          </ac:spMkLst>
        </pc:spChg>
        <pc:picChg chg="add del mod">
          <ac:chgData name="Nguyễn Đức Kiên" userId="80234a751b2739b7" providerId="LiveId" clId="{0E59397D-F3B5-40DC-A9F8-40F8C3E98D14}" dt="2021-09-04T17:49:21.788" v="7869"/>
          <ac:picMkLst>
            <pc:docMk/>
            <pc:sldMk cId="1287597085" sldId="266"/>
            <ac:picMk id="6" creationId="{00B4437B-5956-4B65-A195-5F532F8A1924}"/>
          </ac:picMkLst>
        </pc:picChg>
        <pc:picChg chg="mod">
          <ac:chgData name="Nguyễn Đức Kiên" userId="80234a751b2739b7" providerId="LiveId" clId="{0E59397D-F3B5-40DC-A9F8-40F8C3E98D14}" dt="2021-09-04T17:20:42.853" v="7805" actId="1076"/>
          <ac:picMkLst>
            <pc:docMk/>
            <pc:sldMk cId="1287597085" sldId="266"/>
            <ac:picMk id="159" creationId="{00000000-0000-0000-0000-000000000000}"/>
          </ac:picMkLst>
        </pc:picChg>
      </pc:sldChg>
      <pc:sldChg chg="modSp add del mod">
        <pc:chgData name="Nguyễn Đức Kiên" userId="80234a751b2739b7" providerId="LiveId" clId="{0E59397D-F3B5-40DC-A9F8-40F8C3E98D14}" dt="2021-09-07T09:58:11.531" v="7925" actId="47"/>
        <pc:sldMkLst>
          <pc:docMk/>
          <pc:sldMk cId="3877309224" sldId="267"/>
        </pc:sldMkLst>
        <pc:spChg chg="mod">
          <ac:chgData name="Nguyễn Đức Kiên" userId="80234a751b2739b7" providerId="LiveId" clId="{0E59397D-F3B5-40DC-A9F8-40F8C3E98D14}" dt="2021-09-04T17:49:26.413" v="7871" actId="27636"/>
          <ac:spMkLst>
            <pc:docMk/>
            <pc:sldMk cId="3877309224" sldId="267"/>
            <ac:spMk id="164" creationId="{00000000-0000-0000-0000-000000000000}"/>
          </ac:spMkLst>
        </pc:spChg>
      </pc:sldChg>
      <pc:sldChg chg="del">
        <pc:chgData name="Nguyễn Đức Kiên" userId="80234a751b2739b7" providerId="LiveId" clId="{0E59397D-F3B5-40DC-A9F8-40F8C3E98D14}" dt="2021-09-02T07:54:33.548" v="322" actId="47"/>
        <pc:sldMkLst>
          <pc:docMk/>
          <pc:sldMk cId="928696606" sldId="295"/>
        </pc:sldMkLst>
      </pc:sldChg>
      <pc:sldChg chg="del">
        <pc:chgData name="Nguyễn Đức Kiên" userId="80234a751b2739b7" providerId="LiveId" clId="{0E59397D-F3B5-40DC-A9F8-40F8C3E98D14}" dt="2021-09-02T10:24:42.409" v="1202" actId="47"/>
        <pc:sldMkLst>
          <pc:docMk/>
          <pc:sldMk cId="1591294334" sldId="308"/>
        </pc:sldMkLst>
      </pc:sldChg>
      <pc:sldChg chg="del">
        <pc:chgData name="Nguyễn Đức Kiên" userId="80234a751b2739b7" providerId="LiveId" clId="{0E59397D-F3B5-40DC-A9F8-40F8C3E98D14}" dt="2021-09-02T10:24:42.409" v="1202" actId="47"/>
        <pc:sldMkLst>
          <pc:docMk/>
          <pc:sldMk cId="1983459804" sldId="309"/>
        </pc:sldMkLst>
      </pc:sldChg>
      <pc:sldChg chg="del">
        <pc:chgData name="Nguyễn Đức Kiên" userId="80234a751b2739b7" providerId="LiveId" clId="{0E59397D-F3B5-40DC-A9F8-40F8C3E98D14}" dt="2021-09-02T07:54:33.548" v="322" actId="47"/>
        <pc:sldMkLst>
          <pc:docMk/>
          <pc:sldMk cId="3470736583" sldId="310"/>
        </pc:sldMkLst>
      </pc:sldChg>
      <pc:sldChg chg="del">
        <pc:chgData name="Nguyễn Đức Kiên" userId="80234a751b2739b7" providerId="LiveId" clId="{0E59397D-F3B5-40DC-A9F8-40F8C3E98D14}" dt="2021-09-02T10:24:42.409" v="1202" actId="47"/>
        <pc:sldMkLst>
          <pc:docMk/>
          <pc:sldMk cId="3775869503" sldId="313"/>
        </pc:sldMkLst>
      </pc:sldChg>
      <pc:sldChg chg="del">
        <pc:chgData name="Nguyễn Đức Kiên" userId="80234a751b2739b7" providerId="LiveId" clId="{0E59397D-F3B5-40DC-A9F8-40F8C3E98D14}" dt="2021-09-02T07:54:33.548" v="322" actId="47"/>
        <pc:sldMkLst>
          <pc:docMk/>
          <pc:sldMk cId="2716862414" sldId="314"/>
        </pc:sldMkLst>
      </pc:sldChg>
      <pc:sldChg chg="del">
        <pc:chgData name="Nguyễn Đức Kiên" userId="80234a751b2739b7" providerId="LiveId" clId="{0E59397D-F3B5-40DC-A9F8-40F8C3E98D14}" dt="2021-09-02T07:54:33.548" v="322" actId="47"/>
        <pc:sldMkLst>
          <pc:docMk/>
          <pc:sldMk cId="2931913091" sldId="315"/>
        </pc:sldMkLst>
      </pc:sldChg>
      <pc:sldChg chg="del">
        <pc:chgData name="Nguyễn Đức Kiên" userId="80234a751b2739b7" providerId="LiveId" clId="{0E59397D-F3B5-40DC-A9F8-40F8C3E98D14}" dt="2021-09-02T07:54:33.548" v="322" actId="47"/>
        <pc:sldMkLst>
          <pc:docMk/>
          <pc:sldMk cId="2441960049" sldId="316"/>
        </pc:sldMkLst>
      </pc:sldChg>
      <pc:sldChg chg="del">
        <pc:chgData name="Nguyễn Đức Kiên" userId="80234a751b2739b7" providerId="LiveId" clId="{0E59397D-F3B5-40DC-A9F8-40F8C3E98D14}" dt="2021-09-02T07:54:33.548" v="322" actId="47"/>
        <pc:sldMkLst>
          <pc:docMk/>
          <pc:sldMk cId="3431310981" sldId="317"/>
        </pc:sldMkLst>
      </pc:sldChg>
      <pc:sldChg chg="modSp mod">
        <pc:chgData name="Nguyễn Đức Kiên" userId="80234a751b2739b7" providerId="LiveId" clId="{0E59397D-F3B5-40DC-A9F8-40F8C3E98D14}" dt="2021-09-02T07:55:10.796" v="377" actId="1076"/>
        <pc:sldMkLst>
          <pc:docMk/>
          <pc:sldMk cId="476944700" sldId="318"/>
        </pc:sldMkLst>
        <pc:spChg chg="mod">
          <ac:chgData name="Nguyễn Đức Kiên" userId="80234a751b2739b7" providerId="LiveId" clId="{0E59397D-F3B5-40DC-A9F8-40F8C3E98D14}" dt="2021-09-02T07:55:10.796" v="377" actId="1076"/>
          <ac:spMkLst>
            <pc:docMk/>
            <pc:sldMk cId="476944700" sldId="318"/>
            <ac:spMk id="98" creationId="{00000000-0000-0000-0000-000000000000}"/>
          </ac:spMkLst>
        </pc:spChg>
      </pc:sldChg>
      <pc:sldChg chg="del">
        <pc:chgData name="Nguyễn Đức Kiên" userId="80234a751b2739b7" providerId="LiveId" clId="{0E59397D-F3B5-40DC-A9F8-40F8C3E98D14}" dt="2021-09-02T07:54:40.145" v="323" actId="47"/>
        <pc:sldMkLst>
          <pc:docMk/>
          <pc:sldMk cId="428134606" sldId="319"/>
        </pc:sldMkLst>
      </pc:sldChg>
      <pc:sldChg chg="modSp add mod">
        <pc:chgData name="Nguyễn Đức Kiên" userId="80234a751b2739b7" providerId="LiveId" clId="{0E59397D-F3B5-40DC-A9F8-40F8C3E98D14}" dt="2021-09-02T07:55:55.176" v="465" actId="1076"/>
        <pc:sldMkLst>
          <pc:docMk/>
          <pc:sldMk cId="3132747647" sldId="319"/>
        </pc:sldMkLst>
        <pc:spChg chg="mod">
          <ac:chgData name="Nguyễn Đức Kiên" userId="80234a751b2739b7" providerId="LiveId" clId="{0E59397D-F3B5-40DC-A9F8-40F8C3E98D14}" dt="2021-09-02T07:55:55.176" v="465" actId="1076"/>
          <ac:spMkLst>
            <pc:docMk/>
            <pc:sldMk cId="3132747647" sldId="319"/>
            <ac:spMk id="98" creationId="{00000000-0000-0000-0000-000000000000}"/>
          </ac:spMkLst>
        </pc:spChg>
        <pc:spChg chg="mod">
          <ac:chgData name="Nguyễn Đức Kiên" userId="80234a751b2739b7" providerId="LiveId" clId="{0E59397D-F3B5-40DC-A9F8-40F8C3E98D14}" dt="2021-09-02T07:55:19.506" v="380" actId="20577"/>
          <ac:spMkLst>
            <pc:docMk/>
            <pc:sldMk cId="3132747647" sldId="319"/>
            <ac:spMk id="100" creationId="{00000000-0000-0000-0000-000000000000}"/>
          </ac:spMkLst>
        </pc:spChg>
      </pc:sldChg>
      <pc:sldChg chg="del">
        <pc:chgData name="Nguyễn Đức Kiên" userId="80234a751b2739b7" providerId="LiveId" clId="{0E59397D-F3B5-40DC-A9F8-40F8C3E98D14}" dt="2021-09-02T07:54:40.145" v="323" actId="47"/>
        <pc:sldMkLst>
          <pc:docMk/>
          <pc:sldMk cId="2312637746" sldId="320"/>
        </pc:sldMkLst>
      </pc:sldChg>
      <pc:sldChg chg="addSp delSp modSp add mod">
        <pc:chgData name="Nguyễn Đức Kiên" userId="80234a751b2739b7" providerId="LiveId" clId="{0E59397D-F3B5-40DC-A9F8-40F8C3E98D14}" dt="2021-09-03T09:06:43.771" v="5853" actId="21"/>
        <pc:sldMkLst>
          <pc:docMk/>
          <pc:sldMk cId="3410700582" sldId="320"/>
        </pc:sldMkLst>
        <pc:spChg chg="mod">
          <ac:chgData name="Nguyễn Đức Kiên" userId="80234a751b2739b7" providerId="LiveId" clId="{0E59397D-F3B5-40DC-A9F8-40F8C3E98D14}" dt="2021-09-02T07:56:52.367" v="522" actId="14100"/>
          <ac:spMkLst>
            <pc:docMk/>
            <pc:sldMk cId="3410700582" sldId="320"/>
            <ac:spMk id="98" creationId="{00000000-0000-0000-0000-000000000000}"/>
          </ac:spMkLst>
        </pc:spChg>
        <pc:spChg chg="mod">
          <ac:chgData name="Nguyễn Đức Kiên" userId="80234a751b2739b7" providerId="LiveId" clId="{0E59397D-F3B5-40DC-A9F8-40F8C3E98D14}" dt="2021-09-02T07:56:01.913" v="468" actId="20577"/>
          <ac:spMkLst>
            <pc:docMk/>
            <pc:sldMk cId="3410700582" sldId="320"/>
            <ac:spMk id="100" creationId="{00000000-0000-0000-0000-000000000000}"/>
          </ac:spMkLst>
        </pc:spChg>
        <pc:picChg chg="add del">
          <ac:chgData name="Nguyễn Đức Kiên" userId="80234a751b2739b7" providerId="LiveId" clId="{0E59397D-F3B5-40DC-A9F8-40F8C3E98D14}" dt="2021-09-03T09:06:36.578" v="5850" actId="22"/>
          <ac:picMkLst>
            <pc:docMk/>
            <pc:sldMk cId="3410700582" sldId="320"/>
            <ac:picMk id="3" creationId="{B060CC50-E19A-49E7-9D08-F49987D57927}"/>
          </ac:picMkLst>
        </pc:picChg>
        <pc:picChg chg="add del">
          <ac:chgData name="Nguyễn Đức Kiên" userId="80234a751b2739b7" providerId="LiveId" clId="{0E59397D-F3B5-40DC-A9F8-40F8C3E98D14}" dt="2021-09-03T09:06:43.771" v="5853" actId="21"/>
          <ac:picMkLst>
            <pc:docMk/>
            <pc:sldMk cId="3410700582" sldId="320"/>
            <ac:picMk id="5" creationId="{D3F8635A-8691-4EC1-A012-8181393FFE30}"/>
          </ac:picMkLst>
        </pc:picChg>
      </pc:sldChg>
      <pc:sldChg chg="modSp add del mod ord">
        <pc:chgData name="Nguyễn Đức Kiên" userId="80234a751b2739b7" providerId="LiveId" clId="{0E59397D-F3B5-40DC-A9F8-40F8C3E98D14}" dt="2021-09-03T10:20:10.533" v="5962" actId="47"/>
        <pc:sldMkLst>
          <pc:docMk/>
          <pc:sldMk cId="3399458762" sldId="321"/>
        </pc:sldMkLst>
        <pc:spChg chg="mod">
          <ac:chgData name="Nguyễn Đức Kiên" userId="80234a751b2739b7" providerId="LiveId" clId="{0E59397D-F3B5-40DC-A9F8-40F8C3E98D14}" dt="2021-09-02T07:57:34.746" v="557" actId="1076"/>
          <ac:spMkLst>
            <pc:docMk/>
            <pc:sldMk cId="3399458762" sldId="321"/>
            <ac:spMk id="98" creationId="{00000000-0000-0000-0000-000000000000}"/>
          </ac:spMkLst>
        </pc:spChg>
        <pc:spChg chg="mod">
          <ac:chgData name="Nguyễn Đức Kiên" userId="80234a751b2739b7" providerId="LiveId" clId="{0E59397D-F3B5-40DC-A9F8-40F8C3E98D14}" dt="2021-09-02T07:57:00.914" v="525" actId="20577"/>
          <ac:spMkLst>
            <pc:docMk/>
            <pc:sldMk cId="3399458762" sldId="321"/>
            <ac:spMk id="100" creationId="{00000000-0000-0000-0000-000000000000}"/>
          </ac:spMkLst>
        </pc:spChg>
      </pc:sldChg>
      <pc:sldChg chg="del">
        <pc:chgData name="Nguyễn Đức Kiên" userId="80234a751b2739b7" providerId="LiveId" clId="{0E59397D-F3B5-40DC-A9F8-40F8C3E98D14}" dt="2021-09-02T07:54:40.145" v="323" actId="47"/>
        <pc:sldMkLst>
          <pc:docMk/>
          <pc:sldMk cId="3825215696" sldId="321"/>
        </pc:sldMkLst>
      </pc:sldChg>
      <pc:sldChg chg="new del">
        <pc:chgData name="Nguyễn Đức Kiên" userId="80234a751b2739b7" providerId="LiveId" clId="{0E59397D-F3B5-40DC-A9F8-40F8C3E98D14}" dt="2021-09-02T08:18:05.023" v="559" actId="47"/>
        <pc:sldMkLst>
          <pc:docMk/>
          <pc:sldMk cId="844624769" sldId="322"/>
        </pc:sldMkLst>
      </pc:sldChg>
      <pc:sldChg chg="modSp add mod modShow">
        <pc:chgData name="Nguyễn Đức Kiên" userId="80234a751b2739b7" providerId="LiveId" clId="{0E59397D-F3B5-40DC-A9F8-40F8C3E98D14}" dt="2021-09-02T09:20:32.146" v="919" actId="729"/>
        <pc:sldMkLst>
          <pc:docMk/>
          <pc:sldMk cId="1286833197" sldId="322"/>
        </pc:sldMkLst>
        <pc:spChg chg="mod">
          <ac:chgData name="Nguyễn Đức Kiên" userId="80234a751b2739b7" providerId="LiveId" clId="{0E59397D-F3B5-40DC-A9F8-40F8C3E98D14}" dt="2021-09-02T08:53:59.885" v="621" actId="20577"/>
          <ac:spMkLst>
            <pc:docMk/>
            <pc:sldMk cId="1286833197" sldId="322"/>
            <ac:spMk id="5" creationId="{00000000-0000-0000-0000-000000000000}"/>
          </ac:spMkLst>
        </pc:spChg>
        <pc:spChg chg="mod">
          <ac:chgData name="Nguyễn Đức Kiên" userId="80234a751b2739b7" providerId="LiveId" clId="{0E59397D-F3B5-40DC-A9F8-40F8C3E98D14}" dt="2021-09-02T08:19:10.662" v="563" actId="20577"/>
          <ac:spMkLst>
            <pc:docMk/>
            <pc:sldMk cId="1286833197" sldId="322"/>
            <ac:spMk id="8" creationId="{00000000-0000-0000-0000-000000000000}"/>
          </ac:spMkLst>
        </pc:spChg>
      </pc:sldChg>
      <pc:sldChg chg="delSp new del mod">
        <pc:chgData name="Nguyễn Đức Kiên" userId="80234a751b2739b7" providerId="LiveId" clId="{0E59397D-F3B5-40DC-A9F8-40F8C3E98D14}" dt="2021-09-02T09:00:12.700" v="624" actId="47"/>
        <pc:sldMkLst>
          <pc:docMk/>
          <pc:sldMk cId="733482210" sldId="323"/>
        </pc:sldMkLst>
        <pc:spChg chg="del">
          <ac:chgData name="Nguyễn Đức Kiên" userId="80234a751b2739b7" providerId="LiveId" clId="{0E59397D-F3B5-40DC-A9F8-40F8C3E98D14}" dt="2021-09-02T09:00:11.197" v="623" actId="478"/>
          <ac:spMkLst>
            <pc:docMk/>
            <pc:sldMk cId="733482210" sldId="323"/>
            <ac:spMk id="2" creationId="{49478265-8912-4968-A531-05391913483A}"/>
          </ac:spMkLst>
        </pc:spChg>
        <pc:spChg chg="del">
          <ac:chgData name="Nguyễn Đức Kiên" userId="80234a751b2739b7" providerId="LiveId" clId="{0E59397D-F3B5-40DC-A9F8-40F8C3E98D14}" dt="2021-09-02T09:00:11.197" v="623" actId="478"/>
          <ac:spMkLst>
            <pc:docMk/>
            <pc:sldMk cId="733482210" sldId="323"/>
            <ac:spMk id="3" creationId="{72116184-C542-49DB-824F-D9E99F067163}"/>
          </ac:spMkLst>
        </pc:spChg>
      </pc:sldChg>
      <pc:sldChg chg="modSp add mod modShow">
        <pc:chgData name="Nguyễn Đức Kiên" userId="80234a751b2739b7" providerId="LiveId" clId="{0E59397D-F3B5-40DC-A9F8-40F8C3E98D14}" dt="2021-09-02T09:20:34.589" v="920" actId="729"/>
        <pc:sldMkLst>
          <pc:docMk/>
          <pc:sldMk cId="1937189607" sldId="323"/>
        </pc:sldMkLst>
        <pc:spChg chg="mod">
          <ac:chgData name="Nguyễn Đức Kiên" userId="80234a751b2739b7" providerId="LiveId" clId="{0E59397D-F3B5-40DC-A9F8-40F8C3E98D14}" dt="2021-09-02T09:20:07.299" v="918" actId="20577"/>
          <ac:spMkLst>
            <pc:docMk/>
            <pc:sldMk cId="1937189607" sldId="323"/>
            <ac:spMk id="5" creationId="{00000000-0000-0000-0000-000000000000}"/>
          </ac:spMkLst>
        </pc:spChg>
      </pc:sldChg>
      <pc:sldChg chg="del">
        <pc:chgData name="Nguyễn Đức Kiên" userId="80234a751b2739b7" providerId="LiveId" clId="{0E59397D-F3B5-40DC-A9F8-40F8C3E98D14}" dt="2021-09-02T07:54:40.145" v="323" actId="47"/>
        <pc:sldMkLst>
          <pc:docMk/>
          <pc:sldMk cId="2679689884" sldId="323"/>
        </pc:sldMkLst>
      </pc:sldChg>
      <pc:sldChg chg="del">
        <pc:chgData name="Nguyễn Đức Kiên" userId="80234a751b2739b7" providerId="LiveId" clId="{0E59397D-F3B5-40DC-A9F8-40F8C3E98D14}" dt="2021-09-02T07:54:40.145" v="323" actId="47"/>
        <pc:sldMkLst>
          <pc:docMk/>
          <pc:sldMk cId="384959766" sldId="324"/>
        </pc:sldMkLst>
      </pc:sldChg>
      <pc:sldChg chg="addSp delSp modSp add mod modNotesTx">
        <pc:chgData name="Nguyễn Đức Kiên" userId="80234a751b2739b7" providerId="LiveId" clId="{0E59397D-F3B5-40DC-A9F8-40F8C3E98D14}" dt="2021-09-02T10:06:13.469" v="1156" actId="20577"/>
        <pc:sldMkLst>
          <pc:docMk/>
          <pc:sldMk cId="552945367" sldId="324"/>
        </pc:sldMkLst>
        <pc:spChg chg="add mod">
          <ac:chgData name="Nguyễn Đức Kiên" userId="80234a751b2739b7" providerId="LiveId" clId="{0E59397D-F3B5-40DC-A9F8-40F8C3E98D14}" dt="2021-09-02T09:39:51.816" v="1047" actId="14861"/>
          <ac:spMkLst>
            <pc:docMk/>
            <pc:sldMk cId="552945367" sldId="324"/>
            <ac:spMk id="3" creationId="{0A01C76E-6BBA-4D2B-A753-A4B25233C14F}"/>
          </ac:spMkLst>
        </pc:spChg>
        <pc:spChg chg="mod">
          <ac:chgData name="Nguyễn Đức Kiên" userId="80234a751b2739b7" providerId="LiveId" clId="{0E59397D-F3B5-40DC-A9F8-40F8C3E98D14}" dt="2021-09-02T09:39:21.192" v="1046" actId="14861"/>
          <ac:spMkLst>
            <pc:docMk/>
            <pc:sldMk cId="552945367" sldId="324"/>
            <ac:spMk id="5"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6" creationId="{6FFEAD0A-C74D-4947-B4C9-B4D368275613}"/>
          </ac:spMkLst>
        </pc:spChg>
        <pc:spChg chg="add mod">
          <ac:chgData name="Nguyễn Đức Kiên" userId="80234a751b2739b7" providerId="LiveId" clId="{0E59397D-F3B5-40DC-A9F8-40F8C3E98D14}" dt="2021-09-02T09:39:51.816" v="1047" actId="14861"/>
          <ac:spMkLst>
            <pc:docMk/>
            <pc:sldMk cId="552945367" sldId="324"/>
            <ac:spMk id="7" creationId="{3E6C1184-083D-4D03-A2C1-C6019E8A33BE}"/>
          </ac:spMkLst>
        </pc:spChg>
        <pc:spChg chg="mod">
          <ac:chgData name="Nguyễn Đức Kiên" userId="80234a751b2739b7" providerId="LiveId" clId="{0E59397D-F3B5-40DC-A9F8-40F8C3E98D14}" dt="2021-09-02T09:39:21.192" v="1046" actId="14861"/>
          <ac:spMkLst>
            <pc:docMk/>
            <pc:sldMk cId="552945367" sldId="324"/>
            <ac:spMk id="8" creationId="{00000000-0000-0000-0000-000000000000}"/>
          </ac:spMkLst>
        </pc:spChg>
        <pc:spChg chg="add mod">
          <ac:chgData name="Nguyễn Đức Kiên" userId="80234a751b2739b7" providerId="LiveId" clId="{0E59397D-F3B5-40DC-A9F8-40F8C3E98D14}" dt="2021-09-02T09:39:51.816" v="1047" actId="14861"/>
          <ac:spMkLst>
            <pc:docMk/>
            <pc:sldMk cId="552945367" sldId="324"/>
            <ac:spMk id="9" creationId="{37BD4E55-F50E-4642-9485-B4595EB98A63}"/>
          </ac:spMkLst>
        </pc:spChg>
        <pc:spChg chg="add mod">
          <ac:chgData name="Nguyễn Đức Kiên" userId="80234a751b2739b7" providerId="LiveId" clId="{0E59397D-F3B5-40DC-A9F8-40F8C3E98D14}" dt="2021-09-02T09:39:51.816" v="1047" actId="14861"/>
          <ac:spMkLst>
            <pc:docMk/>
            <pc:sldMk cId="552945367" sldId="324"/>
            <ac:spMk id="10" creationId="{41C55FF3-DFB5-4C79-98C7-7C823A5398CC}"/>
          </ac:spMkLst>
        </pc:spChg>
        <pc:graphicFrameChg chg="add del mod modGraphic">
          <ac:chgData name="Nguyễn Đức Kiên" userId="80234a751b2739b7" providerId="LiveId" clId="{0E59397D-F3B5-40DC-A9F8-40F8C3E98D14}" dt="2021-09-02T09:36:44.469" v="953" actId="478"/>
          <ac:graphicFrameMkLst>
            <pc:docMk/>
            <pc:sldMk cId="552945367" sldId="324"/>
            <ac:graphicFrameMk id="2" creationId="{1240F9B6-4359-4D7A-8074-979CD2FC59BB}"/>
          </ac:graphicFrameMkLst>
        </pc:graphicFrameChg>
      </pc:sldChg>
      <pc:sldChg chg="del">
        <pc:chgData name="Nguyễn Đức Kiên" userId="80234a751b2739b7" providerId="LiveId" clId="{0E59397D-F3B5-40DC-A9F8-40F8C3E98D14}" dt="2021-09-02T07:54:40.145" v="323" actId="47"/>
        <pc:sldMkLst>
          <pc:docMk/>
          <pc:sldMk cId="308272495" sldId="325"/>
        </pc:sldMkLst>
      </pc:sldChg>
      <pc:sldChg chg="modSp add mod modNotesTx">
        <pc:chgData name="Nguyễn Đức Kiên" userId="80234a751b2739b7" providerId="LiveId" clId="{0E59397D-F3B5-40DC-A9F8-40F8C3E98D14}" dt="2021-09-02T10:29:27.452" v="1225" actId="20577"/>
        <pc:sldMkLst>
          <pc:docMk/>
          <pc:sldMk cId="2314158070" sldId="325"/>
        </pc:sldMkLst>
        <pc:spChg chg="mod">
          <ac:chgData name="Nguyễn Đức Kiên" userId="80234a751b2739b7" providerId="LiveId" clId="{0E59397D-F3B5-40DC-A9F8-40F8C3E98D14}" dt="2021-09-02T10:29:27.452" v="1225" actId="20577"/>
          <ac:spMkLst>
            <pc:docMk/>
            <pc:sldMk cId="2314158070" sldId="325"/>
            <ac:spMk id="5" creationId="{00000000-0000-0000-0000-000000000000}"/>
          </ac:spMkLst>
        </pc:spChg>
      </pc:sldChg>
      <pc:sldChg chg="delSp new del mod">
        <pc:chgData name="Nguyễn Đức Kiên" userId="80234a751b2739b7" providerId="LiveId" clId="{0E59397D-F3B5-40DC-A9F8-40F8C3E98D14}" dt="2021-09-02T09:46:44.713" v="1050" actId="47"/>
        <pc:sldMkLst>
          <pc:docMk/>
          <pc:sldMk cId="3332435992" sldId="325"/>
        </pc:sldMkLst>
        <pc:spChg chg="del">
          <ac:chgData name="Nguyễn Đức Kiên" userId="80234a751b2739b7" providerId="LiveId" clId="{0E59397D-F3B5-40DC-A9F8-40F8C3E98D14}" dt="2021-09-02T09:40:03.962" v="1049" actId="478"/>
          <ac:spMkLst>
            <pc:docMk/>
            <pc:sldMk cId="3332435992" sldId="325"/>
            <ac:spMk id="2" creationId="{06E710DF-427C-4E3C-9AF3-6C8A4716D59F}"/>
          </ac:spMkLst>
        </pc:spChg>
        <pc:spChg chg="del">
          <ac:chgData name="Nguyễn Đức Kiên" userId="80234a751b2739b7" providerId="LiveId" clId="{0E59397D-F3B5-40DC-A9F8-40F8C3E98D14}" dt="2021-09-02T09:40:03.962" v="1049" actId="478"/>
          <ac:spMkLst>
            <pc:docMk/>
            <pc:sldMk cId="3332435992" sldId="325"/>
            <ac:spMk id="3" creationId="{936762E7-8AF6-45FA-B74A-CB4531CAC517}"/>
          </ac:spMkLst>
        </pc:spChg>
      </pc:sldChg>
      <pc:sldChg chg="del">
        <pc:chgData name="Nguyễn Đức Kiên" userId="80234a751b2739b7" providerId="LiveId" clId="{0E59397D-F3B5-40DC-A9F8-40F8C3E98D14}" dt="2021-09-02T07:54:40.145" v="323" actId="47"/>
        <pc:sldMkLst>
          <pc:docMk/>
          <pc:sldMk cId="1714585513" sldId="326"/>
        </pc:sldMkLst>
      </pc:sldChg>
      <pc:sldChg chg="addSp modSp add mod modNotesTx">
        <pc:chgData name="Nguyễn Đức Kiên" userId="80234a751b2739b7" providerId="LiveId" clId="{0E59397D-F3B5-40DC-A9F8-40F8C3E98D14}" dt="2021-09-02T10:06:42.483" v="1163" actId="1076"/>
        <pc:sldMkLst>
          <pc:docMk/>
          <pc:sldMk cId="2040971465" sldId="326"/>
        </pc:sldMkLst>
        <pc:spChg chg="mod">
          <ac:chgData name="Nguyễn Đức Kiên" userId="80234a751b2739b7" providerId="LiveId" clId="{0E59397D-F3B5-40DC-A9F8-40F8C3E98D14}" dt="2021-09-02T10:05:45.104" v="1151" actId="20577"/>
          <ac:spMkLst>
            <pc:docMk/>
            <pc:sldMk cId="2040971465" sldId="326"/>
            <ac:spMk id="5" creationId="{00000000-0000-0000-0000-000000000000}"/>
          </ac:spMkLst>
        </pc:spChg>
        <pc:picChg chg="add mod">
          <ac:chgData name="Nguyễn Đức Kiên" userId="80234a751b2739b7" providerId="LiveId" clId="{0E59397D-F3B5-40DC-A9F8-40F8C3E98D14}" dt="2021-09-02T10:06:42.483" v="1163" actId="1076"/>
          <ac:picMkLst>
            <pc:docMk/>
            <pc:sldMk cId="2040971465" sldId="326"/>
            <ac:picMk id="1026" creationId="{1CC9AAC9-F1C8-40C4-8FD9-5F963C44D249}"/>
          </ac:picMkLst>
        </pc:picChg>
      </pc:sldChg>
      <pc:sldChg chg="addSp delSp modSp add mod modNotesTx">
        <pc:chgData name="Nguyễn Đức Kiên" userId="80234a751b2739b7" providerId="LiveId" clId="{0E59397D-F3B5-40DC-A9F8-40F8C3E98D14}" dt="2021-09-02T10:11:24.278" v="1200"/>
        <pc:sldMkLst>
          <pc:docMk/>
          <pc:sldMk cId="275809674" sldId="327"/>
        </pc:sldMkLst>
        <pc:spChg chg="mod">
          <ac:chgData name="Nguyễn Đức Kiên" userId="80234a751b2739b7" providerId="LiveId" clId="{0E59397D-F3B5-40DC-A9F8-40F8C3E98D14}" dt="2021-09-02T10:07:38.110" v="1184" actId="20577"/>
          <ac:spMkLst>
            <pc:docMk/>
            <pc:sldMk cId="275809674" sldId="327"/>
            <ac:spMk id="5" creationId="{00000000-0000-0000-0000-000000000000}"/>
          </ac:spMkLst>
        </pc:spChg>
        <pc:graphicFrameChg chg="add mod modGraphic">
          <ac:chgData name="Nguyễn Đức Kiên" userId="80234a751b2739b7" providerId="LiveId" clId="{0E59397D-F3B5-40DC-A9F8-40F8C3E98D14}" dt="2021-09-02T10:11:12.853" v="1196"/>
          <ac:graphicFrameMkLst>
            <pc:docMk/>
            <pc:sldMk cId="275809674" sldId="327"/>
            <ac:graphicFrameMk id="2" creationId="{63B79C60-93EF-4F98-85F6-7ECE99ED3E24}"/>
          </ac:graphicFrameMkLst>
        </pc:graphicFrameChg>
        <pc:picChg chg="del">
          <ac:chgData name="Nguyễn Đức Kiên" userId="80234a751b2739b7" providerId="LiveId" clId="{0E59397D-F3B5-40DC-A9F8-40F8C3E98D14}" dt="2021-09-02T10:07:35.850" v="1183" actId="478"/>
          <ac:picMkLst>
            <pc:docMk/>
            <pc:sldMk cId="275809674" sldId="327"/>
            <ac:picMk id="1026" creationId="{1CC9AAC9-F1C8-40C4-8FD9-5F963C44D249}"/>
          </ac:picMkLst>
        </pc:picChg>
      </pc:sldChg>
      <pc:sldChg chg="del">
        <pc:chgData name="Nguyễn Đức Kiên" userId="80234a751b2739b7" providerId="LiveId" clId="{0E59397D-F3B5-40DC-A9F8-40F8C3E98D14}" dt="2021-09-02T07:54:40.145" v="323" actId="47"/>
        <pc:sldMkLst>
          <pc:docMk/>
          <pc:sldMk cId="2430745130" sldId="327"/>
        </pc:sldMkLst>
      </pc:sldChg>
      <pc:sldChg chg="delSp modSp add mod">
        <pc:chgData name="Nguyễn Đức Kiên" userId="80234a751b2739b7" providerId="LiveId" clId="{0E59397D-F3B5-40DC-A9F8-40F8C3E98D14}" dt="2021-09-02T11:47:41.114" v="1739" actId="20577"/>
        <pc:sldMkLst>
          <pc:docMk/>
          <pc:sldMk cId="559869446" sldId="328"/>
        </pc:sldMkLst>
        <pc:spChg chg="mod">
          <ac:chgData name="Nguyễn Đức Kiên" userId="80234a751b2739b7" providerId="LiveId" clId="{0E59397D-F3B5-40DC-A9F8-40F8C3E98D14}" dt="2021-09-02T11:47:41.114" v="1739" actId="20577"/>
          <ac:spMkLst>
            <pc:docMk/>
            <pc:sldMk cId="559869446" sldId="328"/>
            <ac:spMk id="5" creationId="{00000000-0000-0000-0000-000000000000}"/>
          </ac:spMkLst>
        </pc:spChg>
        <pc:picChg chg="del">
          <ac:chgData name="Nguyễn Đức Kiên" userId="80234a751b2739b7" providerId="LiveId" clId="{0E59397D-F3B5-40DC-A9F8-40F8C3E98D14}" dt="2021-09-02T10:44:19.256" v="1302" actId="478"/>
          <ac:picMkLst>
            <pc:docMk/>
            <pc:sldMk cId="559869446" sldId="328"/>
            <ac:picMk id="1026" creationId="{1CC9AAC9-F1C8-40C4-8FD9-5F963C44D249}"/>
          </ac:picMkLst>
        </pc:picChg>
      </pc:sldChg>
      <pc:sldChg chg="add del">
        <pc:chgData name="Nguyễn Đức Kiên" userId="80234a751b2739b7" providerId="LiveId" clId="{0E59397D-F3B5-40DC-A9F8-40F8C3E98D14}" dt="2021-09-02T07:22:29.019" v="48"/>
        <pc:sldMkLst>
          <pc:docMk/>
          <pc:sldMk cId="2610132905" sldId="328"/>
        </pc:sldMkLst>
      </pc:sldChg>
      <pc:sldChg chg="addSp delSp modSp add mod">
        <pc:chgData name="Nguyễn Đức Kiên" userId="80234a751b2739b7" providerId="LiveId" clId="{0E59397D-F3B5-40DC-A9F8-40F8C3E98D14}" dt="2021-09-02T14:59:03.232" v="4600" actId="5793"/>
        <pc:sldMkLst>
          <pc:docMk/>
          <pc:sldMk cId="288365028" sldId="329"/>
        </pc:sldMkLst>
        <pc:spChg chg="add del">
          <ac:chgData name="Nguyễn Đức Kiên" userId="80234a751b2739b7" providerId="LiveId" clId="{0E59397D-F3B5-40DC-A9F8-40F8C3E98D14}" dt="2021-09-02T12:17:25.710" v="1765"/>
          <ac:spMkLst>
            <pc:docMk/>
            <pc:sldMk cId="288365028" sldId="329"/>
            <ac:spMk id="2" creationId="{CD573942-A25B-4C73-864A-6D7EC0D192DB}"/>
          </ac:spMkLst>
        </pc:spChg>
        <pc:spChg chg="add del">
          <ac:chgData name="Nguyễn Đức Kiên" userId="80234a751b2739b7" providerId="LiveId" clId="{0E59397D-F3B5-40DC-A9F8-40F8C3E98D14}" dt="2021-09-02T12:17:26.747" v="1767"/>
          <ac:spMkLst>
            <pc:docMk/>
            <pc:sldMk cId="288365028" sldId="329"/>
            <ac:spMk id="3" creationId="{E5A4527C-A20A-4D8A-BB70-A3E5940F6FD9}"/>
          </ac:spMkLst>
        </pc:spChg>
        <pc:spChg chg="add del">
          <ac:chgData name="Nguyễn Đức Kiên" userId="80234a751b2739b7" providerId="LiveId" clId="{0E59397D-F3B5-40DC-A9F8-40F8C3E98D14}" dt="2021-09-02T12:17:29.888" v="1770"/>
          <ac:spMkLst>
            <pc:docMk/>
            <pc:sldMk cId="288365028" sldId="329"/>
            <ac:spMk id="4" creationId="{595173D0-D40C-4C75-B47D-C0088E2EB018}"/>
          </ac:spMkLst>
        </pc:spChg>
        <pc:spChg chg="mod">
          <ac:chgData name="Nguyễn Đức Kiên" userId="80234a751b2739b7" providerId="LiveId" clId="{0E59397D-F3B5-40DC-A9F8-40F8C3E98D14}" dt="2021-09-02T14:59:03.232" v="4600" actId="5793"/>
          <ac:spMkLst>
            <pc:docMk/>
            <pc:sldMk cId="288365028" sldId="329"/>
            <ac:spMk id="5" creationId="{00000000-0000-0000-0000-000000000000}"/>
          </ac:spMkLst>
        </pc:spChg>
        <pc:spChg chg="add del">
          <ac:chgData name="Nguyễn Đức Kiên" userId="80234a751b2739b7" providerId="LiveId" clId="{0E59397D-F3B5-40DC-A9F8-40F8C3E98D14}" dt="2021-09-02T12:17:38.359" v="1772"/>
          <ac:spMkLst>
            <pc:docMk/>
            <pc:sldMk cId="288365028" sldId="329"/>
            <ac:spMk id="6" creationId="{5E361C35-E60E-4CAC-B2B1-FA2C4316BED9}"/>
          </ac:spMkLst>
        </pc:spChg>
        <pc:spChg chg="add mod">
          <ac:chgData name="Nguyễn Đức Kiên" userId="80234a751b2739b7" providerId="LiveId" clId="{0E59397D-F3B5-40DC-A9F8-40F8C3E98D14}" dt="2021-09-02T14:59:02.113" v="4599" actId="5793"/>
          <ac:spMkLst>
            <pc:docMk/>
            <pc:sldMk cId="288365028" sldId="329"/>
            <ac:spMk id="9" creationId="{2BF3585C-0E17-43C5-94E9-DFCDA2C6D44E}"/>
          </ac:spMkLst>
        </pc:spChg>
      </pc:sldChg>
      <pc:sldChg chg="addSp delSp modSp add mod">
        <pc:chgData name="Nguyễn Đức Kiên" userId="80234a751b2739b7" providerId="LiveId" clId="{0E59397D-F3B5-40DC-A9F8-40F8C3E98D14}" dt="2021-09-02T15:20:32.287" v="4658" actId="1076"/>
        <pc:sldMkLst>
          <pc:docMk/>
          <pc:sldMk cId="944901631" sldId="330"/>
        </pc:sldMkLst>
        <pc:spChg chg="del">
          <ac:chgData name="Nguyễn Đức Kiên" userId="80234a751b2739b7" providerId="LiveId" clId="{0E59397D-F3B5-40DC-A9F8-40F8C3E98D14}" dt="2021-09-02T15:09:44.597" v="4604" actId="478"/>
          <ac:spMkLst>
            <pc:docMk/>
            <pc:sldMk cId="944901631" sldId="330"/>
            <ac:spMk id="5" creationId="{00000000-0000-0000-0000-000000000000}"/>
          </ac:spMkLst>
        </pc:spChg>
        <pc:spChg chg="del">
          <ac:chgData name="Nguyễn Đức Kiên" userId="80234a751b2739b7" providerId="LiveId" clId="{0E59397D-F3B5-40DC-A9F8-40F8C3E98D14}" dt="2021-09-02T15:09:44.597" v="4604" actId="478"/>
          <ac:spMkLst>
            <pc:docMk/>
            <pc:sldMk cId="944901631" sldId="330"/>
            <ac:spMk id="8" creationId="{00000000-0000-0000-0000-000000000000}"/>
          </ac:spMkLst>
        </pc:spChg>
        <pc:spChg chg="del">
          <ac:chgData name="Nguyễn Đức Kiên" userId="80234a751b2739b7" providerId="LiveId" clId="{0E59397D-F3B5-40DC-A9F8-40F8C3E98D14}" dt="2021-09-02T15:09:46.613" v="4605" actId="478"/>
          <ac:spMkLst>
            <pc:docMk/>
            <pc:sldMk cId="944901631" sldId="330"/>
            <ac:spMk id="9" creationId="{2BF3585C-0E17-43C5-94E9-DFCDA2C6D44E}"/>
          </ac:spMkLst>
        </pc:spChg>
        <pc:spChg chg="add mod">
          <ac:chgData name="Nguyễn Đức Kiên" userId="80234a751b2739b7" providerId="LiveId" clId="{0E59397D-F3B5-40DC-A9F8-40F8C3E98D14}" dt="2021-09-02T15:20:06.848" v="4638" actId="1076"/>
          <ac:spMkLst>
            <pc:docMk/>
            <pc:sldMk cId="944901631" sldId="330"/>
            <ac:spMk id="11" creationId="{B1B04521-C9DA-4119-A80E-C9346A5F7756}"/>
          </ac:spMkLst>
        </pc:spChg>
        <pc:spChg chg="add mod">
          <ac:chgData name="Nguyễn Đức Kiên" userId="80234a751b2739b7" providerId="LiveId" clId="{0E59397D-F3B5-40DC-A9F8-40F8C3E98D14}" dt="2021-09-02T15:20:32.287" v="4658" actId="1076"/>
          <ac:spMkLst>
            <pc:docMk/>
            <pc:sldMk cId="944901631" sldId="330"/>
            <ac:spMk id="18" creationId="{8CDFD4D8-0BD8-4D93-980B-D7DA1F21B413}"/>
          </ac:spMkLst>
        </pc:spChg>
        <pc:picChg chg="add">
          <ac:chgData name="Nguyễn Đức Kiên" userId="80234a751b2739b7" providerId="LiveId" clId="{0E59397D-F3B5-40DC-A9F8-40F8C3E98D14}" dt="2021-09-02T15:10:03.288" v="4606" actId="22"/>
          <ac:picMkLst>
            <pc:docMk/>
            <pc:sldMk cId="944901631" sldId="330"/>
            <ac:picMk id="3" creationId="{4454E2B1-1E14-48DF-952E-7F902DD93F7C}"/>
          </ac:picMkLst>
        </pc:picChg>
        <pc:cxnChg chg="add del">
          <ac:chgData name="Nguyễn Đức Kiên" userId="80234a751b2739b7" providerId="LiveId" clId="{0E59397D-F3B5-40DC-A9F8-40F8C3E98D14}" dt="2021-09-02T15:10:39.878" v="4608" actId="11529"/>
          <ac:cxnSpMkLst>
            <pc:docMk/>
            <pc:sldMk cId="944901631" sldId="330"/>
            <ac:cxnSpMk id="6" creationId="{77753B64-5B30-407C-AD9B-A197DC0169C5}"/>
          </ac:cxnSpMkLst>
        </pc:cxnChg>
        <pc:cxnChg chg="add del">
          <ac:chgData name="Nguyễn Đức Kiên" userId="80234a751b2739b7" providerId="LiveId" clId="{0E59397D-F3B5-40DC-A9F8-40F8C3E98D14}" dt="2021-09-02T15:10:52.875" v="4610" actId="11529"/>
          <ac:cxnSpMkLst>
            <pc:docMk/>
            <pc:sldMk cId="944901631" sldId="330"/>
            <ac:cxnSpMk id="10" creationId="{C84FAA0E-8491-4C1A-96EE-CAC4EFCE675F}"/>
          </ac:cxnSpMkLst>
        </pc:cxnChg>
        <pc:cxnChg chg="add mod">
          <ac:chgData name="Nguyễn Đức Kiên" userId="80234a751b2739b7" providerId="LiveId" clId="{0E59397D-F3B5-40DC-A9F8-40F8C3E98D14}" dt="2021-09-02T15:20:10.103" v="4639" actId="14100"/>
          <ac:cxnSpMkLst>
            <pc:docMk/>
            <pc:sldMk cId="944901631" sldId="330"/>
            <ac:cxnSpMk id="13" creationId="{6A0DE08E-C3B3-4CBE-A013-99E2328BCC85}"/>
          </ac:cxnSpMkLst>
        </pc:cxnChg>
      </pc:sldChg>
      <pc:sldChg chg="new del">
        <pc:chgData name="Nguyễn Đức Kiên" userId="80234a751b2739b7" providerId="LiveId" clId="{0E59397D-F3B5-40DC-A9F8-40F8C3E98D14}" dt="2021-09-02T15:09:40.669" v="4602" actId="680"/>
        <pc:sldMkLst>
          <pc:docMk/>
          <pc:sldMk cId="1041880296" sldId="330"/>
        </pc:sldMkLst>
      </pc:sldChg>
      <pc:sldChg chg="addSp delSp modSp add mod ord modNotesTx">
        <pc:chgData name="Nguyễn Đức Kiên" userId="80234a751b2739b7" providerId="LiveId" clId="{0E59397D-F3B5-40DC-A9F8-40F8C3E98D14}" dt="2021-09-03T08:24:41.004" v="5034" actId="20577"/>
        <pc:sldMkLst>
          <pc:docMk/>
          <pc:sldMk cId="1366218344" sldId="331"/>
        </pc:sldMkLst>
        <pc:spChg chg="add mod">
          <ac:chgData name="Nguyễn Đức Kiên" userId="80234a751b2739b7" providerId="LiveId" clId="{0E59397D-F3B5-40DC-A9F8-40F8C3E98D14}" dt="2021-09-03T08:14:27.880" v="4712" actId="1076"/>
          <ac:spMkLst>
            <pc:docMk/>
            <pc:sldMk cId="1366218344" sldId="331"/>
            <ac:spMk id="2" creationId="{481D0F22-F65D-43C1-A8DA-706B6F213F16}"/>
          </ac:spMkLst>
        </pc:spChg>
        <pc:spChg chg="add del">
          <ac:chgData name="Nguyễn Đức Kiên" userId="80234a751b2739b7" providerId="LiveId" clId="{0E59397D-F3B5-40DC-A9F8-40F8C3E98D14}" dt="2021-09-03T08:13:10.685" v="4705"/>
          <ac:spMkLst>
            <pc:docMk/>
            <pc:sldMk cId="1366218344" sldId="331"/>
            <ac:spMk id="4" creationId="{68ACBA0B-0B9F-429A-91C6-E81865DB19BD}"/>
          </ac:spMkLst>
        </pc:spChg>
        <pc:spChg chg="add mod">
          <ac:chgData name="Nguyễn Đức Kiên" userId="80234a751b2739b7" providerId="LiveId" clId="{0E59397D-F3B5-40DC-A9F8-40F8C3E98D14}" dt="2021-09-03T08:22:46.375" v="4957" actId="14100"/>
          <ac:spMkLst>
            <pc:docMk/>
            <pc:sldMk cId="1366218344" sldId="331"/>
            <ac:spMk id="5" creationId="{0C0350BB-EFD6-45BB-A247-77846843C49C}"/>
          </ac:spMkLst>
        </pc:spChg>
        <pc:spChg chg="add del">
          <ac:chgData name="Nguyễn Đức Kiên" userId="80234a751b2739b7" providerId="LiveId" clId="{0E59397D-F3B5-40DC-A9F8-40F8C3E98D14}" dt="2021-09-03T08:14:44.540" v="4714"/>
          <ac:spMkLst>
            <pc:docMk/>
            <pc:sldMk cId="1366218344" sldId="331"/>
            <ac:spMk id="6" creationId="{9CC2C6D8-E6D7-4480-8EB2-8AA29E0E869E}"/>
          </ac:spMkLst>
        </pc:spChg>
        <pc:spChg chg="add del">
          <ac:chgData name="Nguyễn Đức Kiên" userId="80234a751b2739b7" providerId="LiveId" clId="{0E59397D-F3B5-40DC-A9F8-40F8C3E98D14}" dt="2021-09-03T08:18:00.828" v="4846"/>
          <ac:spMkLst>
            <pc:docMk/>
            <pc:sldMk cId="1366218344" sldId="331"/>
            <ac:spMk id="7" creationId="{3D631B61-1A1A-4747-A585-4D58F36B1298}"/>
          </ac:spMkLst>
        </pc:spChg>
        <pc:spChg chg="add del">
          <ac:chgData name="Nguyễn Đức Kiên" userId="80234a751b2739b7" providerId="LiveId" clId="{0E59397D-F3B5-40DC-A9F8-40F8C3E98D14}" dt="2021-09-03T08:19:19.872" v="4895" actId="11529"/>
          <ac:spMkLst>
            <pc:docMk/>
            <pc:sldMk cId="1366218344" sldId="331"/>
            <ac:spMk id="8" creationId="{CFC9AF21-06B6-47AA-91E3-2FABECC94C21}"/>
          </ac:spMkLst>
        </pc:spChg>
        <pc:spChg chg="add mod">
          <ac:chgData name="Nguyễn Đức Kiên" userId="80234a751b2739b7" providerId="LiveId" clId="{0E59397D-F3B5-40DC-A9F8-40F8C3E98D14}" dt="2021-09-03T08:22:15.881" v="4956" actId="1076"/>
          <ac:spMkLst>
            <pc:docMk/>
            <pc:sldMk cId="1366218344" sldId="331"/>
            <ac:spMk id="10" creationId="{D9A6C287-6961-410A-A9B0-6B72046CFA96}"/>
          </ac:spMkLst>
        </pc:spChg>
        <pc:spChg chg="del">
          <ac:chgData name="Nguyễn Đức Kiên" userId="80234a751b2739b7" providerId="LiveId" clId="{0E59397D-F3B5-40DC-A9F8-40F8C3E98D14}" dt="2021-09-02T15:19:08.716" v="4615" actId="478"/>
          <ac:spMkLst>
            <pc:docMk/>
            <pc:sldMk cId="1366218344" sldId="331"/>
            <ac:spMk id="11" creationId="{B1B04521-C9DA-4119-A80E-C9346A5F7756}"/>
          </ac:spMkLst>
        </pc:spChg>
        <pc:spChg chg="add mod">
          <ac:chgData name="Nguyễn Đức Kiên" userId="80234a751b2739b7" providerId="LiveId" clId="{0E59397D-F3B5-40DC-A9F8-40F8C3E98D14}" dt="2021-09-03T08:22:15.881" v="4956" actId="1076"/>
          <ac:spMkLst>
            <pc:docMk/>
            <pc:sldMk cId="1366218344" sldId="331"/>
            <ac:spMk id="13" creationId="{D394035F-FFD8-4D92-9B74-0CDDED8E3E69}"/>
          </ac:spMkLst>
        </pc:spChg>
        <pc:spChg chg="add mod">
          <ac:chgData name="Nguyễn Đức Kiên" userId="80234a751b2739b7" providerId="LiveId" clId="{0E59397D-F3B5-40DC-A9F8-40F8C3E98D14}" dt="2021-09-03T08:22:15.881" v="4956" actId="1076"/>
          <ac:spMkLst>
            <pc:docMk/>
            <pc:sldMk cId="1366218344" sldId="331"/>
            <ac:spMk id="18" creationId="{EADAEF2F-E40A-4544-BE51-C1B1D5CA01E2}"/>
          </ac:spMkLst>
        </pc:spChg>
        <pc:spChg chg="add mod">
          <ac:chgData name="Nguyễn Đức Kiên" userId="80234a751b2739b7" providerId="LiveId" clId="{0E59397D-F3B5-40DC-A9F8-40F8C3E98D14}" dt="2021-09-03T08:24:41.004" v="5034" actId="20577"/>
          <ac:spMkLst>
            <pc:docMk/>
            <pc:sldMk cId="1366218344" sldId="331"/>
            <ac:spMk id="19" creationId="{4B326F2E-1257-4CC3-B7F0-BAB16FD6AE33}"/>
          </ac:spMkLst>
        </pc:spChg>
        <pc:spChg chg="add del mod">
          <ac:chgData name="Nguyễn Đức Kiên" userId="80234a751b2739b7" providerId="LiveId" clId="{0E59397D-F3B5-40DC-A9F8-40F8C3E98D14}" dt="2021-09-03T08:22:52.304" v="4961"/>
          <ac:spMkLst>
            <pc:docMk/>
            <pc:sldMk cId="1366218344" sldId="331"/>
            <ac:spMk id="20" creationId="{DCE7950D-EECF-413F-B55C-DDBCDE114EBA}"/>
          </ac:spMkLst>
        </pc:spChg>
        <pc:spChg chg="add del">
          <ac:chgData name="Nguyễn Đức Kiên" userId="80234a751b2739b7" providerId="LiveId" clId="{0E59397D-F3B5-40DC-A9F8-40F8C3E98D14}" dt="2021-09-03T08:22:59.028" v="4963"/>
          <ac:spMkLst>
            <pc:docMk/>
            <pc:sldMk cId="1366218344" sldId="331"/>
            <ac:spMk id="21" creationId="{E129CAE7-1FDE-4FCF-9DDD-D38987AAEDB9}"/>
          </ac:spMkLst>
        </pc:spChg>
        <pc:picChg chg="del">
          <ac:chgData name="Nguyễn Đức Kiên" userId="80234a751b2739b7" providerId="LiveId" clId="{0E59397D-F3B5-40DC-A9F8-40F8C3E98D14}" dt="2021-09-02T15:19:06.854" v="4614" actId="478"/>
          <ac:picMkLst>
            <pc:docMk/>
            <pc:sldMk cId="1366218344" sldId="331"/>
            <ac:picMk id="3" creationId="{4454E2B1-1E14-48DF-952E-7F902DD93F7C}"/>
          </ac:picMkLst>
        </pc:picChg>
        <pc:cxnChg chg="add mod">
          <ac:chgData name="Nguyễn Đức Kiên" userId="80234a751b2739b7" providerId="LiveId" clId="{0E59397D-F3B5-40DC-A9F8-40F8C3E98D14}" dt="2021-09-03T08:22:15.881" v="4956" actId="1076"/>
          <ac:cxnSpMkLst>
            <pc:docMk/>
            <pc:sldMk cId="1366218344" sldId="331"/>
            <ac:cxnSpMk id="12" creationId="{69A3906F-26FE-4E76-8D3B-9E750253316B}"/>
          </ac:cxnSpMkLst>
        </pc:cxnChg>
        <pc:cxnChg chg="add mod">
          <ac:chgData name="Nguyễn Đức Kiên" userId="80234a751b2739b7" providerId="LiveId" clId="{0E59397D-F3B5-40DC-A9F8-40F8C3E98D14}" dt="2021-09-03T08:22:15.881" v="4956" actId="1076"/>
          <ac:cxnSpMkLst>
            <pc:docMk/>
            <pc:sldMk cId="1366218344" sldId="331"/>
            <ac:cxnSpMk id="14" creationId="{3FB34934-4CC6-47AB-BB32-891AFC24AAB3}"/>
          </ac:cxnSpMkLst>
        </pc:cxnChg>
      </pc:sldChg>
      <pc:sldChg chg="addSp delSp modSp add mod">
        <pc:chgData name="Nguyễn Đức Kiên" userId="80234a751b2739b7" providerId="LiveId" clId="{0E59397D-F3B5-40DC-A9F8-40F8C3E98D14}" dt="2021-09-03T08:39:13.673" v="5512"/>
        <pc:sldMkLst>
          <pc:docMk/>
          <pc:sldMk cId="825360633" sldId="332"/>
        </pc:sldMkLst>
        <pc:spChg chg="mod">
          <ac:chgData name="Nguyễn Đức Kiên" userId="80234a751b2739b7" providerId="LiveId" clId="{0E59397D-F3B5-40DC-A9F8-40F8C3E98D14}" dt="2021-09-03T08:33:11.584" v="5259" actId="1076"/>
          <ac:spMkLst>
            <pc:docMk/>
            <pc:sldMk cId="825360633" sldId="332"/>
            <ac:spMk id="2" creationId="{481D0F22-F65D-43C1-A8DA-706B6F213F16}"/>
          </ac:spMkLst>
        </pc:spChg>
        <pc:spChg chg="add mod ord">
          <ac:chgData name="Nguyễn Đức Kiên" userId="80234a751b2739b7" providerId="LiveId" clId="{0E59397D-F3B5-40DC-A9F8-40F8C3E98D14}" dt="2021-09-03T08:33:11.584" v="5259" actId="1076"/>
          <ac:spMkLst>
            <pc:docMk/>
            <pc:sldMk cId="825360633" sldId="332"/>
            <ac:spMk id="3" creationId="{C29A22A5-4A2E-4A72-87C3-DA9DB7922E10}"/>
          </ac:spMkLst>
        </pc:spChg>
        <pc:spChg chg="add del mod">
          <ac:chgData name="Nguyễn Đức Kiên" userId="80234a751b2739b7" providerId="LiveId" clId="{0E59397D-F3B5-40DC-A9F8-40F8C3E98D14}" dt="2021-09-03T08:26:35.366" v="5056" actId="478"/>
          <ac:spMkLst>
            <pc:docMk/>
            <pc:sldMk cId="825360633" sldId="332"/>
            <ac:spMk id="5" creationId="{0C0350BB-EFD6-45BB-A247-77846843C49C}"/>
          </ac:spMkLst>
        </pc:spChg>
        <pc:spChg chg="add del">
          <ac:chgData name="Nguyễn Đức Kiên" userId="80234a751b2739b7" providerId="LiveId" clId="{0E59397D-F3B5-40DC-A9F8-40F8C3E98D14}" dt="2021-09-03T08:26:35.366" v="5056" actId="478"/>
          <ac:spMkLst>
            <pc:docMk/>
            <pc:sldMk cId="825360633" sldId="332"/>
            <ac:spMk id="10" creationId="{D9A6C287-6961-410A-A9B0-6B72046CFA96}"/>
          </ac:spMkLst>
        </pc:spChg>
        <pc:spChg chg="add del">
          <ac:chgData name="Nguyễn Đức Kiên" userId="80234a751b2739b7" providerId="LiveId" clId="{0E59397D-F3B5-40DC-A9F8-40F8C3E98D14}" dt="2021-09-03T08:26:35.366" v="5056" actId="478"/>
          <ac:spMkLst>
            <pc:docMk/>
            <pc:sldMk cId="825360633" sldId="332"/>
            <ac:spMk id="13" creationId="{D394035F-FFD8-4D92-9B74-0CDDED8E3E69}"/>
          </ac:spMkLst>
        </pc:spChg>
        <pc:spChg chg="add mod">
          <ac:chgData name="Nguyễn Đức Kiên" userId="80234a751b2739b7" providerId="LiveId" clId="{0E59397D-F3B5-40DC-A9F8-40F8C3E98D14}" dt="2021-09-03T08:33:11.584" v="5259" actId="1076"/>
          <ac:spMkLst>
            <pc:docMk/>
            <pc:sldMk cId="825360633" sldId="332"/>
            <ac:spMk id="15" creationId="{410E593C-9C11-4605-A947-D2BA2556FF08}"/>
          </ac:spMkLst>
        </pc:spChg>
        <pc:spChg chg="add del mod">
          <ac:chgData name="Nguyễn Đức Kiên" userId="80234a751b2739b7" providerId="LiveId" clId="{0E59397D-F3B5-40DC-A9F8-40F8C3E98D14}" dt="2021-09-03T08:27:55.808" v="5090" actId="478"/>
          <ac:spMkLst>
            <pc:docMk/>
            <pc:sldMk cId="825360633" sldId="332"/>
            <ac:spMk id="17" creationId="{84F1EB83-7227-488C-9AA5-6CC0DB369929}"/>
          </ac:spMkLst>
        </pc:spChg>
        <pc:spChg chg="add del">
          <ac:chgData name="Nguyễn Đức Kiên" userId="80234a751b2739b7" providerId="LiveId" clId="{0E59397D-F3B5-40DC-A9F8-40F8C3E98D14}" dt="2021-09-03T08:26:35.366" v="5056" actId="478"/>
          <ac:spMkLst>
            <pc:docMk/>
            <pc:sldMk cId="825360633" sldId="332"/>
            <ac:spMk id="18" creationId="{EADAEF2F-E40A-4544-BE51-C1B1D5CA01E2}"/>
          </ac:spMkLst>
        </pc:spChg>
        <pc:spChg chg="add del">
          <ac:chgData name="Nguyễn Đức Kiên" userId="80234a751b2739b7" providerId="LiveId" clId="{0E59397D-F3B5-40DC-A9F8-40F8C3E98D14}" dt="2021-09-03T08:26:35.366" v="5056" actId="478"/>
          <ac:spMkLst>
            <pc:docMk/>
            <pc:sldMk cId="825360633" sldId="332"/>
            <ac:spMk id="19" creationId="{4B326F2E-1257-4CC3-B7F0-BAB16FD6AE33}"/>
          </ac:spMkLst>
        </pc:spChg>
        <pc:spChg chg="add mod">
          <ac:chgData name="Nguyễn Đức Kiên" userId="80234a751b2739b7" providerId="LiveId" clId="{0E59397D-F3B5-40DC-A9F8-40F8C3E98D14}" dt="2021-09-03T08:33:11.584" v="5259" actId="1076"/>
          <ac:spMkLst>
            <pc:docMk/>
            <pc:sldMk cId="825360633" sldId="332"/>
            <ac:spMk id="20" creationId="{7FD00D7B-3D3C-4933-A799-9EC8DCC54E56}"/>
          </ac:spMkLst>
        </pc:spChg>
        <pc:spChg chg="add mod">
          <ac:chgData name="Nguyễn Đức Kiên" userId="80234a751b2739b7" providerId="LiveId" clId="{0E59397D-F3B5-40DC-A9F8-40F8C3E98D14}" dt="2021-09-03T08:33:11.584" v="5259" actId="1076"/>
          <ac:spMkLst>
            <pc:docMk/>
            <pc:sldMk cId="825360633" sldId="332"/>
            <ac:spMk id="21" creationId="{9906CE34-BC0A-4AAC-87E8-B5149787FA2A}"/>
          </ac:spMkLst>
        </pc:spChg>
        <pc:spChg chg="add mod">
          <ac:chgData name="Nguyễn Đức Kiên" userId="80234a751b2739b7" providerId="LiveId" clId="{0E59397D-F3B5-40DC-A9F8-40F8C3E98D14}" dt="2021-09-03T08:33:11.584" v="5259" actId="1076"/>
          <ac:spMkLst>
            <pc:docMk/>
            <pc:sldMk cId="825360633" sldId="332"/>
            <ac:spMk id="22" creationId="{314E90F1-DB0A-41A8-8506-38EAB3798AC1}"/>
          </ac:spMkLst>
        </pc:spChg>
        <pc:spChg chg="add mod">
          <ac:chgData name="Nguyễn Đức Kiên" userId="80234a751b2739b7" providerId="LiveId" clId="{0E59397D-F3B5-40DC-A9F8-40F8C3E98D14}" dt="2021-09-03T08:33:11.584" v="5259" actId="1076"/>
          <ac:spMkLst>
            <pc:docMk/>
            <pc:sldMk cId="825360633" sldId="332"/>
            <ac:spMk id="23" creationId="{1A7971F2-28CF-46D1-A628-35362C8D4C00}"/>
          </ac:spMkLst>
        </pc:spChg>
        <pc:spChg chg="add mod">
          <ac:chgData name="Nguyễn Đức Kiên" userId="80234a751b2739b7" providerId="LiveId" clId="{0E59397D-F3B5-40DC-A9F8-40F8C3E98D14}" dt="2021-09-03T08:33:11.584" v="5259" actId="1076"/>
          <ac:spMkLst>
            <pc:docMk/>
            <pc:sldMk cId="825360633" sldId="332"/>
            <ac:spMk id="25" creationId="{37E6BF55-67CB-4FB4-84D5-47E320A67DF1}"/>
          </ac:spMkLst>
        </pc:spChg>
        <pc:spChg chg="add mod">
          <ac:chgData name="Nguyễn Đức Kiên" userId="80234a751b2739b7" providerId="LiveId" clId="{0E59397D-F3B5-40DC-A9F8-40F8C3E98D14}" dt="2021-09-03T08:33:11.584" v="5259" actId="1076"/>
          <ac:spMkLst>
            <pc:docMk/>
            <pc:sldMk cId="825360633" sldId="332"/>
            <ac:spMk id="26" creationId="{CC1EA52B-95C0-4E54-9513-A41680564E51}"/>
          </ac:spMkLst>
        </pc:spChg>
        <pc:spChg chg="add mod">
          <ac:chgData name="Nguyễn Đức Kiên" userId="80234a751b2739b7" providerId="LiveId" clId="{0E59397D-F3B5-40DC-A9F8-40F8C3E98D14}" dt="2021-09-03T08:36:09.216" v="5510" actId="20577"/>
          <ac:spMkLst>
            <pc:docMk/>
            <pc:sldMk cId="825360633" sldId="332"/>
            <ac:spMk id="27" creationId="{FD0CD71A-EC98-4385-B67D-C03744080EAA}"/>
          </ac:spMkLst>
        </pc:spChg>
        <pc:spChg chg="add del mod">
          <ac:chgData name="Nguyễn Đức Kiên" userId="80234a751b2739b7" providerId="LiveId" clId="{0E59397D-F3B5-40DC-A9F8-40F8C3E98D14}" dt="2021-09-03T08:39:13.673" v="5512"/>
          <ac:spMkLst>
            <pc:docMk/>
            <pc:sldMk cId="825360633" sldId="332"/>
            <ac:spMk id="28" creationId="{B135228F-1B72-4AE6-A8D4-DEFC650923C5}"/>
          </ac:spMkLst>
        </pc:spChg>
        <pc:cxnChg chg="add mod">
          <ac:chgData name="Nguyễn Đức Kiên" userId="80234a751b2739b7" providerId="LiveId" clId="{0E59397D-F3B5-40DC-A9F8-40F8C3E98D14}" dt="2021-09-03T08:33:11.584" v="5259" actId="1076"/>
          <ac:cxnSpMkLst>
            <pc:docMk/>
            <pc:sldMk cId="825360633" sldId="332"/>
            <ac:cxnSpMk id="6" creationId="{98D23120-9C68-4DCA-A4FC-6F28D73E253F}"/>
          </ac:cxnSpMkLst>
        </pc:cxnChg>
        <pc:cxnChg chg="add mod">
          <ac:chgData name="Nguyễn Đức Kiên" userId="80234a751b2739b7" providerId="LiveId" clId="{0E59397D-F3B5-40DC-A9F8-40F8C3E98D14}" dt="2021-09-03T08:33:11.584" v="5259" actId="1076"/>
          <ac:cxnSpMkLst>
            <pc:docMk/>
            <pc:sldMk cId="825360633" sldId="332"/>
            <ac:cxnSpMk id="11" creationId="{DDB080DD-D524-49C0-99D9-C05164ECC267}"/>
          </ac:cxnSpMkLst>
        </pc:cxnChg>
        <pc:cxnChg chg="add del">
          <ac:chgData name="Nguyễn Đức Kiên" userId="80234a751b2739b7" providerId="LiveId" clId="{0E59397D-F3B5-40DC-A9F8-40F8C3E98D14}" dt="2021-09-03T08:26:35.366" v="5056" actId="478"/>
          <ac:cxnSpMkLst>
            <pc:docMk/>
            <pc:sldMk cId="825360633" sldId="332"/>
            <ac:cxnSpMk id="12" creationId="{69A3906F-26FE-4E76-8D3B-9E750253316B}"/>
          </ac:cxnSpMkLst>
        </pc:cxnChg>
        <pc:cxnChg chg="add del">
          <ac:chgData name="Nguyễn Đức Kiên" userId="80234a751b2739b7" providerId="LiveId" clId="{0E59397D-F3B5-40DC-A9F8-40F8C3E98D14}" dt="2021-09-03T08:26:35.366" v="5056" actId="478"/>
          <ac:cxnSpMkLst>
            <pc:docMk/>
            <pc:sldMk cId="825360633" sldId="332"/>
            <ac:cxnSpMk id="14" creationId="{3FB34934-4CC6-47AB-BB32-891AFC24AAB3}"/>
          </ac:cxnSpMkLst>
        </pc:cxnChg>
        <pc:cxnChg chg="add del mod">
          <ac:chgData name="Nguyễn Đức Kiên" userId="80234a751b2739b7" providerId="LiveId" clId="{0E59397D-F3B5-40DC-A9F8-40F8C3E98D14}" dt="2021-09-03T08:33:11.584" v="5259" actId="1076"/>
          <ac:cxnSpMkLst>
            <pc:docMk/>
            <pc:sldMk cId="825360633" sldId="332"/>
            <ac:cxnSpMk id="16" creationId="{0DD39492-D28C-45FA-A984-A6D7126BFF21}"/>
          </ac:cxnSpMkLst>
        </pc:cxnChg>
        <pc:cxnChg chg="add mod">
          <ac:chgData name="Nguyễn Đức Kiên" userId="80234a751b2739b7" providerId="LiveId" clId="{0E59397D-F3B5-40DC-A9F8-40F8C3E98D14}" dt="2021-09-03T08:33:11.584" v="5259" actId="1076"/>
          <ac:cxnSpMkLst>
            <pc:docMk/>
            <pc:sldMk cId="825360633" sldId="332"/>
            <ac:cxnSpMk id="24" creationId="{48BD6222-5BD7-4324-B98C-F0DCE70FF7F5}"/>
          </ac:cxnSpMkLst>
        </pc:cxnChg>
      </pc:sldChg>
      <pc:sldChg chg="addSp modSp add mod">
        <pc:chgData name="Nguyễn Đức Kiên" userId="80234a751b2739b7" providerId="LiveId" clId="{0E59397D-F3B5-40DC-A9F8-40F8C3E98D14}" dt="2021-09-03T08:45:27.015" v="5848" actId="1076"/>
        <pc:sldMkLst>
          <pc:docMk/>
          <pc:sldMk cId="3867812817" sldId="333"/>
        </pc:sldMkLst>
        <pc:spChg chg="mod">
          <ac:chgData name="Nguyễn Đức Kiên" userId="80234a751b2739b7" providerId="LiveId" clId="{0E59397D-F3B5-40DC-A9F8-40F8C3E98D14}" dt="2021-09-03T08:45:27.015" v="5848" actId="1076"/>
          <ac:spMkLst>
            <pc:docMk/>
            <pc:sldMk cId="3867812817" sldId="333"/>
            <ac:spMk id="2" creationId="{481D0F22-F65D-43C1-A8DA-706B6F213F16}"/>
          </ac:spMkLst>
        </pc:spChg>
        <pc:spChg chg="mod">
          <ac:chgData name="Nguyễn Đức Kiên" userId="80234a751b2739b7" providerId="LiveId" clId="{0E59397D-F3B5-40DC-A9F8-40F8C3E98D14}" dt="2021-09-03T08:45:27.015" v="5848" actId="1076"/>
          <ac:spMkLst>
            <pc:docMk/>
            <pc:sldMk cId="3867812817" sldId="333"/>
            <ac:spMk id="3" creationId="{C29A22A5-4A2E-4A72-87C3-DA9DB7922E10}"/>
          </ac:spMkLst>
        </pc:spChg>
        <pc:spChg chg="add mod">
          <ac:chgData name="Nguyễn Đức Kiên" userId="80234a751b2739b7" providerId="LiveId" clId="{0E59397D-F3B5-40DC-A9F8-40F8C3E98D14}" dt="2021-09-03T08:45:27.015" v="5848" actId="1076"/>
          <ac:spMkLst>
            <pc:docMk/>
            <pc:sldMk cId="3867812817" sldId="333"/>
            <ac:spMk id="10" creationId="{F0D3DC39-7B1F-4742-A361-93BA61E594B1}"/>
          </ac:spMkLst>
        </pc:spChg>
        <pc:spChg chg="mod">
          <ac:chgData name="Nguyễn Đức Kiên" userId="80234a751b2739b7" providerId="LiveId" clId="{0E59397D-F3B5-40DC-A9F8-40F8C3E98D14}" dt="2021-09-03T08:45:27.015" v="5848" actId="1076"/>
          <ac:spMkLst>
            <pc:docMk/>
            <pc:sldMk cId="3867812817" sldId="333"/>
            <ac:spMk id="15" creationId="{410E593C-9C11-4605-A947-D2BA2556FF08}"/>
          </ac:spMkLst>
        </pc:spChg>
        <pc:spChg chg="add mod">
          <ac:chgData name="Nguyễn Đức Kiên" userId="80234a751b2739b7" providerId="LiveId" clId="{0E59397D-F3B5-40DC-A9F8-40F8C3E98D14}" dt="2021-09-03T08:45:27.015" v="5848" actId="1076"/>
          <ac:spMkLst>
            <pc:docMk/>
            <pc:sldMk cId="3867812817" sldId="333"/>
            <ac:spMk id="18" creationId="{4C8A3882-D993-4471-8920-4C5C2B41BF1D}"/>
          </ac:spMkLst>
        </pc:spChg>
        <pc:spChg chg="mod">
          <ac:chgData name="Nguyễn Đức Kiên" userId="80234a751b2739b7" providerId="LiveId" clId="{0E59397D-F3B5-40DC-A9F8-40F8C3E98D14}" dt="2021-09-03T08:45:27.015" v="5848" actId="1076"/>
          <ac:spMkLst>
            <pc:docMk/>
            <pc:sldMk cId="3867812817" sldId="333"/>
            <ac:spMk id="20" creationId="{7FD00D7B-3D3C-4933-A799-9EC8DCC54E56}"/>
          </ac:spMkLst>
        </pc:spChg>
        <pc:spChg chg="mod">
          <ac:chgData name="Nguyễn Đức Kiên" userId="80234a751b2739b7" providerId="LiveId" clId="{0E59397D-F3B5-40DC-A9F8-40F8C3E98D14}" dt="2021-09-03T08:45:27.015" v="5848" actId="1076"/>
          <ac:spMkLst>
            <pc:docMk/>
            <pc:sldMk cId="3867812817" sldId="333"/>
            <ac:spMk id="21" creationId="{9906CE34-BC0A-4AAC-87E8-B5149787FA2A}"/>
          </ac:spMkLst>
        </pc:spChg>
        <pc:spChg chg="mod">
          <ac:chgData name="Nguyễn Đức Kiên" userId="80234a751b2739b7" providerId="LiveId" clId="{0E59397D-F3B5-40DC-A9F8-40F8C3E98D14}" dt="2021-09-03T08:45:27.015" v="5848" actId="1076"/>
          <ac:spMkLst>
            <pc:docMk/>
            <pc:sldMk cId="3867812817" sldId="333"/>
            <ac:spMk id="22" creationId="{314E90F1-DB0A-41A8-8506-38EAB3798AC1}"/>
          </ac:spMkLst>
        </pc:spChg>
        <pc:spChg chg="mod">
          <ac:chgData name="Nguyễn Đức Kiên" userId="80234a751b2739b7" providerId="LiveId" clId="{0E59397D-F3B5-40DC-A9F8-40F8C3E98D14}" dt="2021-09-03T08:45:27.015" v="5848" actId="1076"/>
          <ac:spMkLst>
            <pc:docMk/>
            <pc:sldMk cId="3867812817" sldId="333"/>
            <ac:spMk id="23" creationId="{1A7971F2-28CF-46D1-A628-35362C8D4C00}"/>
          </ac:spMkLst>
        </pc:spChg>
        <pc:spChg chg="mod">
          <ac:chgData name="Nguyễn Đức Kiên" userId="80234a751b2739b7" providerId="LiveId" clId="{0E59397D-F3B5-40DC-A9F8-40F8C3E98D14}" dt="2021-09-03T08:45:27.015" v="5848" actId="1076"/>
          <ac:spMkLst>
            <pc:docMk/>
            <pc:sldMk cId="3867812817" sldId="333"/>
            <ac:spMk id="25" creationId="{37E6BF55-67CB-4FB4-84D5-47E320A67DF1}"/>
          </ac:spMkLst>
        </pc:spChg>
        <pc:spChg chg="mod">
          <ac:chgData name="Nguyễn Đức Kiên" userId="80234a751b2739b7" providerId="LiveId" clId="{0E59397D-F3B5-40DC-A9F8-40F8C3E98D14}" dt="2021-09-03T08:45:27.015" v="5848" actId="1076"/>
          <ac:spMkLst>
            <pc:docMk/>
            <pc:sldMk cId="3867812817" sldId="333"/>
            <ac:spMk id="26" creationId="{CC1EA52B-95C0-4E54-9513-A41680564E51}"/>
          </ac:spMkLst>
        </pc:spChg>
        <pc:spChg chg="mod">
          <ac:chgData name="Nguyễn Đức Kiên" userId="80234a751b2739b7" providerId="LiveId" clId="{0E59397D-F3B5-40DC-A9F8-40F8C3E98D14}" dt="2021-09-03T08:45:01.355" v="5847" actId="20577"/>
          <ac:spMkLst>
            <pc:docMk/>
            <pc:sldMk cId="3867812817" sldId="333"/>
            <ac:spMk id="27" creationId="{FD0CD71A-EC98-4385-B67D-C03744080EAA}"/>
          </ac:spMkLst>
        </pc:spChg>
        <pc:spChg chg="add mod">
          <ac:chgData name="Nguyễn Đức Kiên" userId="80234a751b2739b7" providerId="LiveId" clId="{0E59397D-F3B5-40DC-A9F8-40F8C3E98D14}" dt="2021-09-03T08:45:27.015" v="5848" actId="1076"/>
          <ac:spMkLst>
            <pc:docMk/>
            <pc:sldMk cId="3867812817" sldId="333"/>
            <ac:spMk id="28" creationId="{F70E03F2-8036-46DF-AD64-5E0AEA11AED9}"/>
          </ac:spMkLst>
        </pc:spChg>
        <pc:spChg chg="add mod">
          <ac:chgData name="Nguyễn Đức Kiên" userId="80234a751b2739b7" providerId="LiveId" clId="{0E59397D-F3B5-40DC-A9F8-40F8C3E98D14}" dt="2021-09-03T08:45:27.015" v="5848" actId="1076"/>
          <ac:spMkLst>
            <pc:docMk/>
            <pc:sldMk cId="3867812817" sldId="333"/>
            <ac:spMk id="29" creationId="{5961D626-9EE7-41D6-A4FE-A0BFFB8AB0DF}"/>
          </ac:spMkLst>
        </pc:spChg>
        <pc:cxnChg chg="mod">
          <ac:chgData name="Nguyễn Đức Kiên" userId="80234a751b2739b7" providerId="LiveId" clId="{0E59397D-F3B5-40DC-A9F8-40F8C3E98D14}" dt="2021-09-03T08:45:27.015" v="5848" actId="1076"/>
          <ac:cxnSpMkLst>
            <pc:docMk/>
            <pc:sldMk cId="3867812817" sldId="333"/>
            <ac:cxnSpMk id="6" creationId="{98D23120-9C68-4DCA-A4FC-6F28D73E253F}"/>
          </ac:cxnSpMkLst>
        </pc:cxnChg>
        <pc:cxnChg chg="mod">
          <ac:chgData name="Nguyễn Đức Kiên" userId="80234a751b2739b7" providerId="LiveId" clId="{0E59397D-F3B5-40DC-A9F8-40F8C3E98D14}" dt="2021-09-03T08:45:27.015" v="5848" actId="1076"/>
          <ac:cxnSpMkLst>
            <pc:docMk/>
            <pc:sldMk cId="3867812817" sldId="333"/>
            <ac:cxnSpMk id="11" creationId="{DDB080DD-D524-49C0-99D9-C05164ECC267}"/>
          </ac:cxnSpMkLst>
        </pc:cxnChg>
        <pc:cxnChg chg="mod">
          <ac:chgData name="Nguyễn Đức Kiên" userId="80234a751b2739b7" providerId="LiveId" clId="{0E59397D-F3B5-40DC-A9F8-40F8C3E98D14}" dt="2021-09-03T08:45:27.015" v="5848" actId="1076"/>
          <ac:cxnSpMkLst>
            <pc:docMk/>
            <pc:sldMk cId="3867812817" sldId="333"/>
            <ac:cxnSpMk id="16" creationId="{0DD39492-D28C-45FA-A984-A6D7126BFF21}"/>
          </ac:cxnSpMkLst>
        </pc:cxnChg>
        <pc:cxnChg chg="add mod">
          <ac:chgData name="Nguyễn Đức Kiên" userId="80234a751b2739b7" providerId="LiveId" clId="{0E59397D-F3B5-40DC-A9F8-40F8C3E98D14}" dt="2021-09-03T08:45:27.015" v="5848" actId="1076"/>
          <ac:cxnSpMkLst>
            <pc:docMk/>
            <pc:sldMk cId="3867812817" sldId="333"/>
            <ac:cxnSpMk id="19" creationId="{0BFD3C27-768A-4F6F-9E88-0C990CB0C8A2}"/>
          </ac:cxnSpMkLst>
        </pc:cxnChg>
        <pc:cxnChg chg="mod">
          <ac:chgData name="Nguyễn Đức Kiên" userId="80234a751b2739b7" providerId="LiveId" clId="{0E59397D-F3B5-40DC-A9F8-40F8C3E98D14}" dt="2021-09-03T08:45:27.015" v="5848" actId="1076"/>
          <ac:cxnSpMkLst>
            <pc:docMk/>
            <pc:sldMk cId="3867812817" sldId="333"/>
            <ac:cxnSpMk id="24" creationId="{48BD6222-5BD7-4324-B98C-F0DCE70FF7F5}"/>
          </ac:cxnSpMkLst>
        </pc:cxnChg>
      </pc:sldChg>
      <pc:sldChg chg="addSp delSp modSp add mod ord">
        <pc:chgData name="Nguyễn Đức Kiên" userId="80234a751b2739b7" providerId="LiveId" clId="{0E59397D-F3B5-40DC-A9F8-40F8C3E98D14}" dt="2021-09-03T09:10:55.937" v="5932" actId="478"/>
        <pc:sldMkLst>
          <pc:docMk/>
          <pc:sldMk cId="2136568924" sldId="334"/>
        </pc:sldMkLst>
        <pc:spChg chg="del">
          <ac:chgData name="Nguyễn Đức Kiên" userId="80234a751b2739b7" providerId="LiveId" clId="{0E59397D-F3B5-40DC-A9F8-40F8C3E98D14}" dt="2021-09-03T09:06:51.264" v="5855" actId="478"/>
          <ac:spMkLst>
            <pc:docMk/>
            <pc:sldMk cId="2136568924" sldId="334"/>
            <ac:spMk id="2" creationId="{481D0F22-F65D-43C1-A8DA-706B6F213F16}"/>
          </ac:spMkLst>
        </pc:spChg>
        <pc:spChg chg="del">
          <ac:chgData name="Nguyễn Đức Kiên" userId="80234a751b2739b7" providerId="LiveId" clId="{0E59397D-F3B5-40DC-A9F8-40F8C3E98D14}" dt="2021-09-03T09:06:51.264" v="5855" actId="478"/>
          <ac:spMkLst>
            <pc:docMk/>
            <pc:sldMk cId="2136568924" sldId="334"/>
            <ac:spMk id="3" creationId="{C29A22A5-4A2E-4A72-87C3-DA9DB7922E10}"/>
          </ac:spMkLst>
        </pc:spChg>
        <pc:spChg chg="del">
          <ac:chgData name="Nguyễn Đức Kiên" userId="80234a751b2739b7" providerId="LiveId" clId="{0E59397D-F3B5-40DC-A9F8-40F8C3E98D14}" dt="2021-09-03T09:06:51.264" v="5855" actId="478"/>
          <ac:spMkLst>
            <pc:docMk/>
            <pc:sldMk cId="2136568924" sldId="334"/>
            <ac:spMk id="10" creationId="{F0D3DC39-7B1F-4742-A361-93BA61E594B1}"/>
          </ac:spMkLst>
        </pc:spChg>
        <pc:spChg chg="del">
          <ac:chgData name="Nguyễn Đức Kiên" userId="80234a751b2739b7" providerId="LiveId" clId="{0E59397D-F3B5-40DC-A9F8-40F8C3E98D14}" dt="2021-09-03T09:06:51.264" v="5855" actId="478"/>
          <ac:spMkLst>
            <pc:docMk/>
            <pc:sldMk cId="2136568924" sldId="334"/>
            <ac:spMk id="15" creationId="{410E593C-9C11-4605-A947-D2BA2556FF08}"/>
          </ac:spMkLst>
        </pc:spChg>
        <pc:spChg chg="del">
          <ac:chgData name="Nguyễn Đức Kiên" userId="80234a751b2739b7" providerId="LiveId" clId="{0E59397D-F3B5-40DC-A9F8-40F8C3E98D14}" dt="2021-09-03T09:06:51.264" v="5855" actId="478"/>
          <ac:spMkLst>
            <pc:docMk/>
            <pc:sldMk cId="2136568924" sldId="334"/>
            <ac:spMk id="18" creationId="{4C8A3882-D993-4471-8920-4C5C2B41BF1D}"/>
          </ac:spMkLst>
        </pc:spChg>
        <pc:spChg chg="del">
          <ac:chgData name="Nguyễn Đức Kiên" userId="80234a751b2739b7" providerId="LiveId" clId="{0E59397D-F3B5-40DC-A9F8-40F8C3E98D14}" dt="2021-09-03T09:06:51.264" v="5855" actId="478"/>
          <ac:spMkLst>
            <pc:docMk/>
            <pc:sldMk cId="2136568924" sldId="334"/>
            <ac:spMk id="20" creationId="{7FD00D7B-3D3C-4933-A799-9EC8DCC54E56}"/>
          </ac:spMkLst>
        </pc:spChg>
        <pc:spChg chg="del">
          <ac:chgData name="Nguyễn Đức Kiên" userId="80234a751b2739b7" providerId="LiveId" clId="{0E59397D-F3B5-40DC-A9F8-40F8C3E98D14}" dt="2021-09-03T09:06:51.264" v="5855" actId="478"/>
          <ac:spMkLst>
            <pc:docMk/>
            <pc:sldMk cId="2136568924" sldId="334"/>
            <ac:spMk id="21" creationId="{9906CE34-BC0A-4AAC-87E8-B5149787FA2A}"/>
          </ac:spMkLst>
        </pc:spChg>
        <pc:spChg chg="del">
          <ac:chgData name="Nguyễn Đức Kiên" userId="80234a751b2739b7" providerId="LiveId" clId="{0E59397D-F3B5-40DC-A9F8-40F8C3E98D14}" dt="2021-09-03T09:06:51.264" v="5855" actId="478"/>
          <ac:spMkLst>
            <pc:docMk/>
            <pc:sldMk cId="2136568924" sldId="334"/>
            <ac:spMk id="22" creationId="{314E90F1-DB0A-41A8-8506-38EAB3798AC1}"/>
          </ac:spMkLst>
        </pc:spChg>
        <pc:spChg chg="del">
          <ac:chgData name="Nguyễn Đức Kiên" userId="80234a751b2739b7" providerId="LiveId" clId="{0E59397D-F3B5-40DC-A9F8-40F8C3E98D14}" dt="2021-09-03T09:06:51.264" v="5855" actId="478"/>
          <ac:spMkLst>
            <pc:docMk/>
            <pc:sldMk cId="2136568924" sldId="334"/>
            <ac:spMk id="23" creationId="{1A7971F2-28CF-46D1-A628-35362C8D4C00}"/>
          </ac:spMkLst>
        </pc:spChg>
        <pc:spChg chg="del">
          <ac:chgData name="Nguyễn Đức Kiên" userId="80234a751b2739b7" providerId="LiveId" clId="{0E59397D-F3B5-40DC-A9F8-40F8C3E98D14}" dt="2021-09-03T09:06:51.264" v="5855" actId="478"/>
          <ac:spMkLst>
            <pc:docMk/>
            <pc:sldMk cId="2136568924" sldId="334"/>
            <ac:spMk id="25" creationId="{37E6BF55-67CB-4FB4-84D5-47E320A67DF1}"/>
          </ac:spMkLst>
        </pc:spChg>
        <pc:spChg chg="del">
          <ac:chgData name="Nguyễn Đức Kiên" userId="80234a751b2739b7" providerId="LiveId" clId="{0E59397D-F3B5-40DC-A9F8-40F8C3E98D14}" dt="2021-09-03T09:06:51.264" v="5855" actId="478"/>
          <ac:spMkLst>
            <pc:docMk/>
            <pc:sldMk cId="2136568924" sldId="334"/>
            <ac:spMk id="26" creationId="{CC1EA52B-95C0-4E54-9513-A41680564E51}"/>
          </ac:spMkLst>
        </pc:spChg>
        <pc:spChg chg="del">
          <ac:chgData name="Nguyễn Đức Kiên" userId="80234a751b2739b7" providerId="LiveId" clId="{0E59397D-F3B5-40DC-A9F8-40F8C3E98D14}" dt="2021-09-03T09:06:48.713" v="5854" actId="478"/>
          <ac:spMkLst>
            <pc:docMk/>
            <pc:sldMk cId="2136568924" sldId="334"/>
            <ac:spMk id="27" creationId="{FD0CD71A-EC98-4385-B67D-C03744080EAA}"/>
          </ac:spMkLst>
        </pc:spChg>
        <pc:spChg chg="del">
          <ac:chgData name="Nguyễn Đức Kiên" userId="80234a751b2739b7" providerId="LiveId" clId="{0E59397D-F3B5-40DC-A9F8-40F8C3E98D14}" dt="2021-09-03T09:06:51.264" v="5855" actId="478"/>
          <ac:spMkLst>
            <pc:docMk/>
            <pc:sldMk cId="2136568924" sldId="334"/>
            <ac:spMk id="28" creationId="{F70E03F2-8036-46DF-AD64-5E0AEA11AED9}"/>
          </ac:spMkLst>
        </pc:spChg>
        <pc:spChg chg="del">
          <ac:chgData name="Nguyễn Đức Kiên" userId="80234a751b2739b7" providerId="LiveId" clId="{0E59397D-F3B5-40DC-A9F8-40F8C3E98D14}" dt="2021-09-03T09:06:51.264" v="5855" actId="478"/>
          <ac:spMkLst>
            <pc:docMk/>
            <pc:sldMk cId="2136568924" sldId="334"/>
            <ac:spMk id="29" creationId="{5961D626-9EE7-41D6-A4FE-A0BFFB8AB0DF}"/>
          </ac:spMkLst>
        </pc:spChg>
        <pc:spChg chg="add mod">
          <ac:chgData name="Nguyễn Đức Kiên" userId="80234a751b2739b7" providerId="LiveId" clId="{0E59397D-F3B5-40DC-A9F8-40F8C3E98D14}" dt="2021-09-03T09:08:16.109" v="5906" actId="113"/>
          <ac:spMkLst>
            <pc:docMk/>
            <pc:sldMk cId="2136568924" sldId="334"/>
            <ac:spMk id="31" creationId="{F9086C13-FD9F-435A-B1E0-353A2BBB1179}"/>
          </ac:spMkLst>
        </pc:spChg>
        <pc:picChg chg="add mod">
          <ac:chgData name="Nguyễn Đức Kiên" userId="80234a751b2739b7" providerId="LiveId" clId="{0E59397D-F3B5-40DC-A9F8-40F8C3E98D14}" dt="2021-09-03T09:08:21.492" v="5909" actId="1076"/>
          <ac:picMkLst>
            <pc:docMk/>
            <pc:sldMk cId="2136568924" sldId="334"/>
            <ac:picMk id="5" creationId="{2E9625D6-4435-419F-81E1-65852894487B}"/>
          </ac:picMkLst>
        </pc:picChg>
        <pc:picChg chg="add del">
          <ac:chgData name="Nguyễn Đức Kiên" userId="80234a751b2739b7" providerId="LiveId" clId="{0E59397D-F3B5-40DC-A9F8-40F8C3E98D14}" dt="2021-09-03T09:10:55.937" v="5932" actId="478"/>
          <ac:picMkLst>
            <pc:docMk/>
            <pc:sldMk cId="2136568924" sldId="334"/>
            <ac:picMk id="8" creationId="{23FF0B9C-AA7B-4B69-8820-C39635CF1391}"/>
          </ac:picMkLst>
        </pc:picChg>
        <pc:picChg chg="add del mod">
          <ac:chgData name="Nguyễn Đức Kiên" userId="80234a751b2739b7" providerId="LiveId" clId="{0E59397D-F3B5-40DC-A9F8-40F8C3E98D14}" dt="2021-09-03T09:07:30.771" v="5866" actId="478"/>
          <ac:picMkLst>
            <pc:docMk/>
            <pc:sldMk cId="2136568924" sldId="334"/>
            <ac:picMk id="30" creationId="{358AB24B-0DE8-476A-8AE9-B69C82D7832D}"/>
          </ac:picMkLst>
        </pc:picChg>
        <pc:cxnChg chg="del mod">
          <ac:chgData name="Nguyễn Đức Kiên" userId="80234a751b2739b7" providerId="LiveId" clId="{0E59397D-F3B5-40DC-A9F8-40F8C3E98D14}" dt="2021-09-03T09:06:51.264" v="5855" actId="478"/>
          <ac:cxnSpMkLst>
            <pc:docMk/>
            <pc:sldMk cId="2136568924" sldId="334"/>
            <ac:cxnSpMk id="6" creationId="{98D23120-9C68-4DCA-A4FC-6F28D73E253F}"/>
          </ac:cxnSpMkLst>
        </pc:cxnChg>
        <pc:cxnChg chg="del">
          <ac:chgData name="Nguyễn Đức Kiên" userId="80234a751b2739b7" providerId="LiveId" clId="{0E59397D-F3B5-40DC-A9F8-40F8C3E98D14}" dt="2021-09-03T09:06:51.264" v="5855" actId="478"/>
          <ac:cxnSpMkLst>
            <pc:docMk/>
            <pc:sldMk cId="2136568924" sldId="334"/>
            <ac:cxnSpMk id="11" creationId="{DDB080DD-D524-49C0-99D9-C05164ECC267}"/>
          </ac:cxnSpMkLst>
        </pc:cxnChg>
        <pc:cxnChg chg="del">
          <ac:chgData name="Nguyễn Đức Kiên" userId="80234a751b2739b7" providerId="LiveId" clId="{0E59397D-F3B5-40DC-A9F8-40F8C3E98D14}" dt="2021-09-03T09:06:51.264" v="5855" actId="478"/>
          <ac:cxnSpMkLst>
            <pc:docMk/>
            <pc:sldMk cId="2136568924" sldId="334"/>
            <ac:cxnSpMk id="16" creationId="{0DD39492-D28C-45FA-A984-A6D7126BFF21}"/>
          </ac:cxnSpMkLst>
        </pc:cxnChg>
        <pc:cxnChg chg="del mod">
          <ac:chgData name="Nguyễn Đức Kiên" userId="80234a751b2739b7" providerId="LiveId" clId="{0E59397D-F3B5-40DC-A9F8-40F8C3E98D14}" dt="2021-09-03T09:06:51.264" v="5855" actId="478"/>
          <ac:cxnSpMkLst>
            <pc:docMk/>
            <pc:sldMk cId="2136568924" sldId="334"/>
            <ac:cxnSpMk id="19" creationId="{0BFD3C27-768A-4F6F-9E88-0C990CB0C8A2}"/>
          </ac:cxnSpMkLst>
        </pc:cxnChg>
        <pc:cxnChg chg="del mod">
          <ac:chgData name="Nguyễn Đức Kiên" userId="80234a751b2739b7" providerId="LiveId" clId="{0E59397D-F3B5-40DC-A9F8-40F8C3E98D14}" dt="2021-09-03T09:06:51.264" v="5855" actId="478"/>
          <ac:cxnSpMkLst>
            <pc:docMk/>
            <pc:sldMk cId="2136568924" sldId="334"/>
            <ac:cxnSpMk id="24" creationId="{48BD6222-5BD7-4324-B98C-F0DCE70FF7F5}"/>
          </ac:cxnSpMkLst>
        </pc:cxnChg>
      </pc:sldChg>
      <pc:sldChg chg="add">
        <pc:chgData name="Nguyễn Đức Kiên" userId="80234a751b2739b7" providerId="LiveId" clId="{0E59397D-F3B5-40DC-A9F8-40F8C3E98D14}" dt="2021-09-03T09:07:20.653" v="5865"/>
        <pc:sldMkLst>
          <pc:docMk/>
          <pc:sldMk cId="4082534927" sldId="335"/>
        </pc:sldMkLst>
      </pc:sldChg>
      <pc:sldChg chg="addSp delSp modSp add mod">
        <pc:chgData name="Nguyễn Đức Kiên" userId="80234a751b2739b7" providerId="LiveId" clId="{0E59397D-F3B5-40DC-A9F8-40F8C3E98D14}" dt="2021-09-03T09:15:55.453" v="5948" actId="478"/>
        <pc:sldMkLst>
          <pc:docMk/>
          <pc:sldMk cId="3484606572" sldId="336"/>
        </pc:sldMkLst>
        <pc:spChg chg="mod">
          <ac:chgData name="Nguyễn Đức Kiên" userId="80234a751b2739b7" providerId="LiveId" clId="{0E59397D-F3B5-40DC-A9F8-40F8C3E98D14}" dt="2021-09-03T09:10:52.614" v="5931" actId="20577"/>
          <ac:spMkLst>
            <pc:docMk/>
            <pc:sldMk cId="3484606572" sldId="336"/>
            <ac:spMk id="31" creationId="{F9086C13-FD9F-435A-B1E0-353A2BBB1179}"/>
          </ac:spMkLst>
        </pc:spChg>
        <pc:picChg chg="add mod modCrop">
          <ac:chgData name="Nguyễn Đức Kiên" userId="80234a751b2739b7" providerId="LiveId" clId="{0E59397D-F3B5-40DC-A9F8-40F8C3E98D14}" dt="2021-09-03T09:12:23.501" v="5945" actId="1076"/>
          <ac:picMkLst>
            <pc:docMk/>
            <pc:sldMk cId="3484606572" sldId="336"/>
            <ac:picMk id="3" creationId="{FFDC5ABD-8A9D-4822-9BF7-885299884C02}"/>
          </ac:picMkLst>
        </pc:picChg>
        <pc:picChg chg="del">
          <ac:chgData name="Nguyễn Đức Kiên" userId="80234a751b2739b7" providerId="LiveId" clId="{0E59397D-F3B5-40DC-A9F8-40F8C3E98D14}" dt="2021-09-03T09:10:33.217" v="5912" actId="478"/>
          <ac:picMkLst>
            <pc:docMk/>
            <pc:sldMk cId="3484606572" sldId="336"/>
            <ac:picMk id="5" creationId="{2E9625D6-4435-419F-81E1-65852894487B}"/>
          </ac:picMkLst>
        </pc:picChg>
        <pc:picChg chg="add del">
          <ac:chgData name="Nguyễn Đức Kiên" userId="80234a751b2739b7" providerId="LiveId" clId="{0E59397D-F3B5-40DC-A9F8-40F8C3E98D14}" dt="2021-09-03T09:15:55.453" v="5948" actId="478"/>
          <ac:picMkLst>
            <pc:docMk/>
            <pc:sldMk cId="3484606572" sldId="336"/>
            <ac:picMk id="6" creationId="{1B14EF63-67DD-4C4A-AAF7-49497924A506}"/>
          </ac:picMkLst>
        </pc:picChg>
        <pc:picChg chg="mod">
          <ac:chgData name="Nguyễn Đức Kiên" userId="80234a751b2739b7" providerId="LiveId" clId="{0E59397D-F3B5-40DC-A9F8-40F8C3E98D14}" dt="2021-09-03T09:11:10.716" v="5937" actId="1076"/>
          <ac:picMkLst>
            <pc:docMk/>
            <pc:sldMk cId="3484606572" sldId="336"/>
            <ac:picMk id="8" creationId="{23FF0B9C-AA7B-4B69-8820-C39635CF1391}"/>
          </ac:picMkLst>
        </pc:picChg>
      </pc:sldChg>
      <pc:sldChg chg="addSp delSp modSp add mod">
        <pc:chgData name="Nguyễn Đức Kiên" userId="80234a751b2739b7" providerId="LiveId" clId="{0E59397D-F3B5-40DC-A9F8-40F8C3E98D14}" dt="2021-09-03T09:16:21.620" v="5955" actId="1076"/>
        <pc:sldMkLst>
          <pc:docMk/>
          <pc:sldMk cId="2105017971" sldId="337"/>
        </pc:sldMkLst>
        <pc:spChg chg="del">
          <ac:chgData name="Nguyễn Đức Kiên" userId="80234a751b2739b7" providerId="LiveId" clId="{0E59397D-F3B5-40DC-A9F8-40F8C3E98D14}" dt="2021-09-03T09:15:59.328" v="5951" actId="478"/>
          <ac:spMkLst>
            <pc:docMk/>
            <pc:sldMk cId="2105017971" sldId="337"/>
            <ac:spMk id="31" creationId="{F9086C13-FD9F-435A-B1E0-353A2BBB1179}"/>
          </ac:spMkLst>
        </pc:spChg>
        <pc:picChg chg="del">
          <ac:chgData name="Nguyễn Đức Kiên" userId="80234a751b2739b7" providerId="LiveId" clId="{0E59397D-F3B5-40DC-A9F8-40F8C3E98D14}" dt="2021-09-03T09:15:57.811" v="5950" actId="478"/>
          <ac:picMkLst>
            <pc:docMk/>
            <pc:sldMk cId="2105017971" sldId="337"/>
            <ac:picMk id="3" creationId="{FFDC5ABD-8A9D-4822-9BF7-885299884C02}"/>
          </ac:picMkLst>
        </pc:picChg>
        <pc:picChg chg="add mod">
          <ac:chgData name="Nguyễn Đức Kiên" userId="80234a751b2739b7" providerId="LiveId" clId="{0E59397D-F3B5-40DC-A9F8-40F8C3E98D14}" dt="2021-09-03T09:16:21.620" v="5955" actId="1076"/>
          <ac:picMkLst>
            <pc:docMk/>
            <pc:sldMk cId="2105017971" sldId="337"/>
            <ac:picMk id="4" creationId="{23743F8D-2880-40A8-A388-56E900CAAEC4}"/>
          </ac:picMkLst>
        </pc:picChg>
        <pc:picChg chg="mod">
          <ac:chgData name="Nguyễn Đức Kiên" userId="80234a751b2739b7" providerId="LiveId" clId="{0E59397D-F3B5-40DC-A9F8-40F8C3E98D14}" dt="2021-09-03T09:16:04.636" v="5953" actId="1076"/>
          <ac:picMkLst>
            <pc:docMk/>
            <pc:sldMk cId="2105017971" sldId="337"/>
            <ac:picMk id="6" creationId="{1B14EF63-67DD-4C4A-AAF7-49497924A506}"/>
          </ac:picMkLst>
        </pc:picChg>
        <pc:picChg chg="del">
          <ac:chgData name="Nguyễn Đức Kiên" userId="80234a751b2739b7" providerId="LiveId" clId="{0E59397D-F3B5-40DC-A9F8-40F8C3E98D14}" dt="2021-09-03T09:15:56.975" v="5949" actId="478"/>
          <ac:picMkLst>
            <pc:docMk/>
            <pc:sldMk cId="2105017971" sldId="337"/>
            <ac:picMk id="8" creationId="{23FF0B9C-AA7B-4B69-8820-C39635CF1391}"/>
          </ac:picMkLst>
        </pc:picChg>
      </pc:sldChg>
      <pc:sldChg chg="addSp delSp modSp add mod">
        <pc:chgData name="Nguyễn Đức Kiên" userId="80234a751b2739b7" providerId="LiveId" clId="{0E59397D-F3B5-40DC-A9F8-40F8C3E98D14}" dt="2021-09-03T10:43:33.537" v="6226" actId="21"/>
        <pc:sldMkLst>
          <pc:docMk/>
          <pc:sldMk cId="2428018364" sldId="338"/>
        </pc:sldMkLst>
        <pc:spChg chg="add mod">
          <ac:chgData name="Nguyễn Đức Kiên" userId="80234a751b2739b7" providerId="LiveId" clId="{0E59397D-F3B5-40DC-A9F8-40F8C3E98D14}" dt="2021-09-03T10:36:40.008" v="6001" actId="1076"/>
          <ac:spMkLst>
            <pc:docMk/>
            <pc:sldMk cId="2428018364" sldId="338"/>
            <ac:spMk id="5" creationId="{36F74863-8439-4742-A99D-AEC148BE60DC}"/>
          </ac:spMkLst>
        </pc:spChg>
        <pc:spChg chg="add mod">
          <ac:chgData name="Nguyễn Đức Kiên" userId="80234a751b2739b7" providerId="LiveId" clId="{0E59397D-F3B5-40DC-A9F8-40F8C3E98D14}" dt="2021-09-03T10:43:21.040" v="6218" actId="20577"/>
          <ac:spMkLst>
            <pc:docMk/>
            <pc:sldMk cId="2428018364" sldId="338"/>
            <ac:spMk id="7" creationId="{811E6503-0ACC-460A-96D1-A1D8AC596199}"/>
          </ac:spMkLst>
        </pc:spChg>
        <pc:picChg chg="add del mod">
          <ac:chgData name="Nguyễn Đức Kiên" userId="80234a751b2739b7" providerId="LiveId" clId="{0E59397D-F3B5-40DC-A9F8-40F8C3E98D14}" dt="2021-09-03T10:43:33.537" v="6226" actId="21"/>
          <ac:picMkLst>
            <pc:docMk/>
            <pc:sldMk cId="2428018364" sldId="338"/>
            <ac:picMk id="3" creationId="{7950B188-C75C-45B3-8701-EA58DD1EBBAB}"/>
          </ac:picMkLst>
        </pc:picChg>
        <pc:picChg chg="del">
          <ac:chgData name="Nguyễn Đức Kiên" userId="80234a751b2739b7" providerId="LiveId" clId="{0E59397D-F3B5-40DC-A9F8-40F8C3E98D14}" dt="2021-09-03T10:20:00.684" v="5957" actId="478"/>
          <ac:picMkLst>
            <pc:docMk/>
            <pc:sldMk cId="2428018364" sldId="338"/>
            <ac:picMk id="4" creationId="{23743F8D-2880-40A8-A388-56E900CAAEC4}"/>
          </ac:picMkLst>
        </pc:picChg>
        <pc:picChg chg="del">
          <ac:chgData name="Nguyễn Đức Kiên" userId="80234a751b2739b7" providerId="LiveId" clId="{0E59397D-F3B5-40DC-A9F8-40F8C3E98D14}" dt="2021-09-03T10:20:01.345" v="5958" actId="478"/>
          <ac:picMkLst>
            <pc:docMk/>
            <pc:sldMk cId="2428018364" sldId="338"/>
            <ac:picMk id="6" creationId="{1B14EF63-67DD-4C4A-AAF7-49497924A506}"/>
          </ac:picMkLst>
        </pc:picChg>
      </pc:sldChg>
      <pc:sldChg chg="add">
        <pc:chgData name="Nguyễn Đức Kiên" userId="80234a751b2739b7" providerId="LiveId" clId="{0E59397D-F3B5-40DC-A9F8-40F8C3E98D14}" dt="2021-09-03T10:20:04.809" v="5959"/>
        <pc:sldMkLst>
          <pc:docMk/>
          <pc:sldMk cId="1000582554" sldId="339"/>
        </pc:sldMkLst>
      </pc:sldChg>
      <pc:sldChg chg="addSp delSp modSp add mod">
        <pc:chgData name="Nguyễn Đức Kiên" userId="80234a751b2739b7" providerId="LiveId" clId="{0E59397D-F3B5-40DC-A9F8-40F8C3E98D14}" dt="2021-09-03T10:44:03.472" v="6233" actId="22"/>
        <pc:sldMkLst>
          <pc:docMk/>
          <pc:sldMk cId="1471908508" sldId="340"/>
        </pc:sldMkLst>
        <pc:spChg chg="add del mod">
          <ac:chgData name="Nguyễn Đức Kiên" userId="80234a751b2739b7" providerId="LiveId" clId="{0E59397D-F3B5-40DC-A9F8-40F8C3E98D14}" dt="2021-09-03T10:43:50.619" v="6230" actId="478"/>
          <ac:spMkLst>
            <pc:docMk/>
            <pc:sldMk cId="1471908508" sldId="340"/>
            <ac:spMk id="3" creationId="{EB9C36D9-BAF0-4F18-AA04-4E8D376E42A1}"/>
          </ac:spMkLst>
        </pc:spChg>
        <pc:spChg chg="del">
          <ac:chgData name="Nguyễn Đức Kiên" userId="80234a751b2739b7" providerId="LiveId" clId="{0E59397D-F3B5-40DC-A9F8-40F8C3E98D14}" dt="2021-09-03T10:43:48.442" v="6229" actId="478"/>
          <ac:spMkLst>
            <pc:docMk/>
            <pc:sldMk cId="1471908508" sldId="340"/>
            <ac:spMk id="5" creationId="{36F74863-8439-4742-A99D-AEC148BE60DC}"/>
          </ac:spMkLst>
        </pc:spChg>
        <pc:spChg chg="del">
          <ac:chgData name="Nguyễn Đức Kiên" userId="80234a751b2739b7" providerId="LiveId" clId="{0E59397D-F3B5-40DC-A9F8-40F8C3E98D14}" dt="2021-09-03T10:43:47.085" v="6228" actId="478"/>
          <ac:spMkLst>
            <pc:docMk/>
            <pc:sldMk cId="1471908508" sldId="340"/>
            <ac:spMk id="7" creationId="{811E6503-0ACC-460A-96D1-A1D8AC596199}"/>
          </ac:spMkLst>
        </pc:spChg>
        <pc:picChg chg="add">
          <ac:chgData name="Nguyễn Đức Kiên" userId="80234a751b2739b7" providerId="LiveId" clId="{0E59397D-F3B5-40DC-A9F8-40F8C3E98D14}" dt="2021-09-03T10:44:03.472" v="6233" actId="22"/>
          <ac:picMkLst>
            <pc:docMk/>
            <pc:sldMk cId="1471908508" sldId="340"/>
            <ac:picMk id="6" creationId="{8DB1B6D7-90DF-4D57-9FDA-ECA54AD79F7A}"/>
          </ac:picMkLst>
        </pc:picChg>
      </pc:sldChg>
      <pc:sldChg chg="add del">
        <pc:chgData name="Nguyễn Đức Kiên" userId="80234a751b2739b7" providerId="LiveId" clId="{0E59397D-F3B5-40DC-A9F8-40F8C3E98D14}" dt="2021-09-03T10:43:52.344" v="6232"/>
        <pc:sldMkLst>
          <pc:docMk/>
          <pc:sldMk cId="649453899" sldId="341"/>
        </pc:sldMkLst>
      </pc:sldChg>
      <pc:sldChg chg="modSp add mod">
        <pc:chgData name="Nguyễn Đức Kiên" userId="80234a751b2739b7" providerId="LiveId" clId="{0E59397D-F3B5-40DC-A9F8-40F8C3E98D14}" dt="2021-09-03T10:49:32.827" v="6388" actId="20577"/>
        <pc:sldMkLst>
          <pc:docMk/>
          <pc:sldMk cId="4085717252" sldId="341"/>
        </pc:sldMkLst>
        <pc:spChg chg="mod">
          <ac:chgData name="Nguyễn Đức Kiên" userId="80234a751b2739b7" providerId="LiveId" clId="{0E59397D-F3B5-40DC-A9F8-40F8C3E98D14}" dt="2021-09-03T10:49:32.827" v="6388" actId="20577"/>
          <ac:spMkLst>
            <pc:docMk/>
            <pc:sldMk cId="4085717252" sldId="341"/>
            <ac:spMk id="7" creationId="{811E6503-0ACC-460A-96D1-A1D8AC596199}"/>
          </ac:spMkLst>
        </pc:spChg>
      </pc:sldChg>
      <pc:sldChg chg="addSp delSp add mod">
        <pc:chgData name="Nguyễn Đức Kiên" userId="80234a751b2739b7" providerId="LiveId" clId="{0E59397D-F3B5-40DC-A9F8-40F8C3E98D14}" dt="2021-09-03T10:49:21.099" v="6369" actId="22"/>
        <pc:sldMkLst>
          <pc:docMk/>
          <pc:sldMk cId="266744598" sldId="342"/>
        </pc:sldMkLst>
        <pc:picChg chg="add">
          <ac:chgData name="Nguyễn Đức Kiên" userId="80234a751b2739b7" providerId="LiveId" clId="{0E59397D-F3B5-40DC-A9F8-40F8C3E98D14}" dt="2021-09-03T10:49:21.099" v="6369" actId="22"/>
          <ac:picMkLst>
            <pc:docMk/>
            <pc:sldMk cId="266744598" sldId="342"/>
            <ac:picMk id="3" creationId="{B0D676A7-87B7-4F55-849D-006D8B2E5582}"/>
          </ac:picMkLst>
        </pc:picChg>
        <pc:picChg chg="del">
          <ac:chgData name="Nguyễn Đức Kiên" userId="80234a751b2739b7" providerId="LiveId" clId="{0E59397D-F3B5-40DC-A9F8-40F8C3E98D14}" dt="2021-09-03T10:49:20.252" v="6368" actId="478"/>
          <ac:picMkLst>
            <pc:docMk/>
            <pc:sldMk cId="266744598" sldId="342"/>
            <ac:picMk id="6" creationId="{8DB1B6D7-90DF-4D57-9FDA-ECA54AD79F7A}"/>
          </ac:picMkLst>
        </pc:picChg>
      </pc:sldChg>
      <pc:sldChg chg="modSp add mod">
        <pc:chgData name="Nguyễn Đức Kiên" userId="80234a751b2739b7" providerId="LiveId" clId="{0E59397D-F3B5-40DC-A9F8-40F8C3E98D14}" dt="2021-09-03T10:53:38.816" v="6485" actId="20577"/>
        <pc:sldMkLst>
          <pc:docMk/>
          <pc:sldMk cId="1327586183" sldId="343"/>
        </pc:sldMkLst>
        <pc:spChg chg="mod">
          <ac:chgData name="Nguyễn Đức Kiên" userId="80234a751b2739b7" providerId="LiveId" clId="{0E59397D-F3B5-40DC-A9F8-40F8C3E98D14}" dt="2021-09-03T10:53:38.816" v="6485" actId="20577"/>
          <ac:spMkLst>
            <pc:docMk/>
            <pc:sldMk cId="1327586183" sldId="343"/>
            <ac:spMk id="7" creationId="{811E6503-0ACC-460A-96D1-A1D8AC596199}"/>
          </ac:spMkLst>
        </pc:spChg>
      </pc:sldChg>
      <pc:sldChg chg="addSp delSp add del mod">
        <pc:chgData name="Nguyễn Đức Kiên" userId="80234a751b2739b7" providerId="LiveId" clId="{0E59397D-F3B5-40DC-A9F8-40F8C3E98D14}" dt="2021-09-03T10:54:01.827" v="6489" actId="22"/>
        <pc:sldMkLst>
          <pc:docMk/>
          <pc:sldMk cId="2568390924" sldId="344"/>
        </pc:sldMkLst>
        <pc:picChg chg="del">
          <ac:chgData name="Nguyễn Đức Kiên" userId="80234a751b2739b7" providerId="LiveId" clId="{0E59397D-F3B5-40DC-A9F8-40F8C3E98D14}" dt="2021-09-03T10:54:00.912" v="6488" actId="478"/>
          <ac:picMkLst>
            <pc:docMk/>
            <pc:sldMk cId="2568390924" sldId="344"/>
            <ac:picMk id="3" creationId="{B0D676A7-87B7-4F55-849D-006D8B2E5582}"/>
          </ac:picMkLst>
        </pc:picChg>
        <pc:picChg chg="add">
          <ac:chgData name="Nguyễn Đức Kiên" userId="80234a751b2739b7" providerId="LiveId" clId="{0E59397D-F3B5-40DC-A9F8-40F8C3E98D14}" dt="2021-09-03T10:54:01.827" v="6489" actId="22"/>
          <ac:picMkLst>
            <pc:docMk/>
            <pc:sldMk cId="2568390924" sldId="344"/>
            <ac:picMk id="4" creationId="{25FB572A-900C-4509-8F2F-44AA5C5DA9FD}"/>
          </ac:picMkLst>
        </pc:picChg>
      </pc:sldChg>
      <pc:sldChg chg="addSp delSp add mod">
        <pc:chgData name="Nguyễn Đức Kiên" userId="80234a751b2739b7" providerId="LiveId" clId="{0E59397D-F3B5-40DC-A9F8-40F8C3E98D14}" dt="2021-09-03T11:07:36.626" v="6491" actId="22"/>
        <pc:sldMkLst>
          <pc:docMk/>
          <pc:sldMk cId="3121929530" sldId="345"/>
        </pc:sldMkLst>
        <pc:picChg chg="del">
          <ac:chgData name="Nguyễn Đức Kiên" userId="80234a751b2739b7" providerId="LiveId" clId="{0E59397D-F3B5-40DC-A9F8-40F8C3E98D14}" dt="2021-09-03T11:05:36.373" v="6490" actId="478"/>
          <ac:picMkLst>
            <pc:docMk/>
            <pc:sldMk cId="3121929530" sldId="345"/>
            <ac:picMk id="3" creationId="{B0D676A7-87B7-4F55-849D-006D8B2E5582}"/>
          </ac:picMkLst>
        </pc:picChg>
        <pc:picChg chg="add">
          <ac:chgData name="Nguyễn Đức Kiên" userId="80234a751b2739b7" providerId="LiveId" clId="{0E59397D-F3B5-40DC-A9F8-40F8C3E98D14}" dt="2021-09-03T11:07:36.626" v="6491" actId="22"/>
          <ac:picMkLst>
            <pc:docMk/>
            <pc:sldMk cId="3121929530" sldId="345"/>
            <ac:picMk id="4" creationId="{B1FBAB93-D801-4E9C-8283-0F550EFB57DD}"/>
          </ac:picMkLst>
        </pc:picChg>
      </pc:sldChg>
      <pc:sldChg chg="addSp delSp modSp add mod">
        <pc:chgData name="Nguyễn Đức Kiên" userId="80234a751b2739b7" providerId="LiveId" clId="{0E59397D-F3B5-40DC-A9F8-40F8C3E98D14}" dt="2021-09-03T16:27:14.525" v="7199" actId="20577"/>
        <pc:sldMkLst>
          <pc:docMk/>
          <pc:sldMk cId="2608267814" sldId="346"/>
        </pc:sldMkLst>
        <pc:spChg chg="mod">
          <ac:chgData name="Nguyễn Đức Kiên" userId="80234a751b2739b7" providerId="LiveId" clId="{0E59397D-F3B5-40DC-A9F8-40F8C3E98D14}" dt="2021-09-03T16:27:14.525" v="7199" actId="20577"/>
          <ac:spMkLst>
            <pc:docMk/>
            <pc:sldMk cId="2608267814" sldId="346"/>
            <ac:spMk id="5" creationId="{00000000-0000-0000-0000-000000000000}"/>
          </ac:spMkLst>
        </pc:spChg>
        <pc:spChg chg="add del">
          <ac:chgData name="Nguyễn Đức Kiên" userId="80234a751b2739b7" providerId="LiveId" clId="{0E59397D-F3B5-40DC-A9F8-40F8C3E98D14}" dt="2021-09-03T12:09:16.998" v="6553" actId="22"/>
          <ac:spMkLst>
            <pc:docMk/>
            <pc:sldMk cId="2608267814" sldId="346"/>
            <ac:spMk id="6" creationId="{47AD22BD-4A52-49F5-B727-1DC64FA3D01A}"/>
          </ac:spMkLst>
        </pc:spChg>
      </pc:sldChg>
      <pc:sldChg chg="addSp delSp modSp add mod">
        <pc:chgData name="Nguyễn Đức Kiên" userId="80234a751b2739b7" providerId="LiveId" clId="{0E59397D-F3B5-40DC-A9F8-40F8C3E98D14}" dt="2021-09-03T16:27:19.821" v="7204" actId="20577"/>
        <pc:sldMkLst>
          <pc:docMk/>
          <pc:sldMk cId="4059075001" sldId="347"/>
        </pc:sldMkLst>
        <pc:spChg chg="add mod">
          <ac:chgData name="Nguyễn Đức Kiên" userId="80234a751b2739b7" providerId="LiveId" clId="{0E59397D-F3B5-40DC-A9F8-40F8C3E98D14}" dt="2021-09-03T12:14:08.780" v="6652" actId="1076"/>
          <ac:spMkLst>
            <pc:docMk/>
            <pc:sldMk cId="4059075001" sldId="347"/>
            <ac:spMk id="4" creationId="{B8754467-61EF-4E4E-8C4C-F501071C7E1A}"/>
          </ac:spMkLst>
        </pc:spChg>
        <pc:spChg chg="mod">
          <ac:chgData name="Nguyễn Đức Kiên" userId="80234a751b2739b7" providerId="LiveId" clId="{0E59397D-F3B5-40DC-A9F8-40F8C3E98D14}" dt="2021-09-03T16:27:19.821" v="7204" actId="20577"/>
          <ac:spMkLst>
            <pc:docMk/>
            <pc:sldMk cId="4059075001" sldId="347"/>
            <ac:spMk id="5" creationId="{00000000-0000-0000-0000-000000000000}"/>
          </ac:spMkLst>
        </pc:spChg>
        <pc:spChg chg="add mod">
          <ac:chgData name="Nguyễn Đức Kiên" userId="80234a751b2739b7" providerId="LiveId" clId="{0E59397D-F3B5-40DC-A9F8-40F8C3E98D14}" dt="2021-09-03T12:14:08.780" v="6652" actId="1076"/>
          <ac:spMkLst>
            <pc:docMk/>
            <pc:sldMk cId="4059075001" sldId="347"/>
            <ac:spMk id="6" creationId="{76DC2AD9-E1AF-4F1D-8A8B-14100BB0ED3C}"/>
          </ac:spMkLst>
        </pc:spChg>
        <pc:spChg chg="add del mod">
          <ac:chgData name="Nguyễn Đức Kiên" userId="80234a751b2739b7" providerId="LiveId" clId="{0E59397D-F3B5-40DC-A9F8-40F8C3E98D14}" dt="2021-09-03T12:10:40.551" v="6595"/>
          <ac:spMkLst>
            <pc:docMk/>
            <pc:sldMk cId="4059075001" sldId="347"/>
            <ac:spMk id="7" creationId="{511B494C-3CB8-42C4-9280-A7688E6E5EFA}"/>
          </ac:spMkLst>
        </pc:spChg>
      </pc:sldChg>
      <pc:sldChg chg="addSp delSp modSp add mod ord">
        <pc:chgData name="Nguyễn Đức Kiên" userId="80234a751b2739b7" providerId="LiveId" clId="{0E59397D-F3B5-40DC-A9F8-40F8C3E98D14}" dt="2021-09-03T16:27:28.555" v="7210" actId="20577"/>
        <pc:sldMkLst>
          <pc:docMk/>
          <pc:sldMk cId="4034486284" sldId="348"/>
        </pc:sldMkLst>
        <pc:spChg chg="del">
          <ac:chgData name="Nguyễn Đức Kiên" userId="80234a751b2739b7" providerId="LiveId" clId="{0E59397D-F3B5-40DC-A9F8-40F8C3E98D14}" dt="2021-09-03T12:21:12.373" v="6654" actId="478"/>
          <ac:spMkLst>
            <pc:docMk/>
            <pc:sldMk cId="4034486284" sldId="348"/>
            <ac:spMk id="4" creationId="{B8754467-61EF-4E4E-8C4C-F501071C7E1A}"/>
          </ac:spMkLst>
        </pc:spChg>
        <pc:spChg chg="mod">
          <ac:chgData name="Nguyễn Đức Kiên" userId="80234a751b2739b7" providerId="LiveId" clId="{0E59397D-F3B5-40DC-A9F8-40F8C3E98D14}" dt="2021-09-03T16:27:28.555" v="7210" actId="20577"/>
          <ac:spMkLst>
            <pc:docMk/>
            <pc:sldMk cId="4034486284" sldId="348"/>
            <ac:spMk id="5" creationId="{00000000-0000-0000-0000-000000000000}"/>
          </ac:spMkLst>
        </pc:spChg>
        <pc:spChg chg="del">
          <ac:chgData name="Nguyễn Đức Kiên" userId="80234a751b2739b7" providerId="LiveId" clId="{0E59397D-F3B5-40DC-A9F8-40F8C3E98D14}" dt="2021-09-03T12:21:12.373" v="6654" actId="478"/>
          <ac:spMkLst>
            <pc:docMk/>
            <pc:sldMk cId="4034486284" sldId="348"/>
            <ac:spMk id="6" creationId="{76DC2AD9-E1AF-4F1D-8A8B-14100BB0ED3C}"/>
          </ac:spMkLst>
        </pc:spChg>
        <pc:picChg chg="add mod">
          <ac:chgData name="Nguyễn Đức Kiên" userId="80234a751b2739b7" providerId="LiveId" clId="{0E59397D-F3B5-40DC-A9F8-40F8C3E98D14}" dt="2021-09-03T12:37:09.395" v="7048" actId="1076"/>
          <ac:picMkLst>
            <pc:docMk/>
            <pc:sldMk cId="4034486284" sldId="348"/>
            <ac:picMk id="3" creationId="{EFEC24BD-A648-48EA-A039-A1D3620225B0}"/>
          </ac:picMkLst>
        </pc:picChg>
      </pc:sldChg>
      <pc:sldChg chg="addSp delSp modSp add mod delAnim modAnim">
        <pc:chgData name="Nguyễn Đức Kiên" userId="80234a751b2739b7" providerId="LiveId" clId="{0E59397D-F3B5-40DC-A9F8-40F8C3E98D14}" dt="2021-09-04T12:47:56.614" v="7340" actId="1076"/>
        <pc:sldMkLst>
          <pc:docMk/>
          <pc:sldMk cId="2532541119" sldId="349"/>
        </pc:sldMkLst>
        <pc:spChg chg="mod">
          <ac:chgData name="Nguyễn Đức Kiên" userId="80234a751b2739b7" providerId="LiveId" clId="{0E59397D-F3B5-40DC-A9F8-40F8C3E98D14}" dt="2021-09-03T16:27:24.734" v="7207" actId="20577"/>
          <ac:spMkLst>
            <pc:docMk/>
            <pc:sldMk cId="2532541119" sldId="349"/>
            <ac:spMk id="5" creationId="{00000000-0000-0000-0000-000000000000}"/>
          </ac:spMkLst>
        </pc:spChg>
        <pc:spChg chg="add del mod">
          <ac:chgData name="Nguyễn Đức Kiên" userId="80234a751b2739b7" providerId="LiveId" clId="{0E59397D-F3B5-40DC-A9F8-40F8C3E98D14}" dt="2021-09-04T12:47:13.172" v="7334" actId="478"/>
          <ac:spMkLst>
            <pc:docMk/>
            <pc:sldMk cId="2532541119" sldId="349"/>
            <ac:spMk id="6" creationId="{6FA5D5D5-3B0D-4AFC-8D16-D0087F529190}"/>
          </ac:spMkLst>
        </pc:spChg>
        <pc:spChg chg="add del mod">
          <ac:chgData name="Nguyễn Đức Kiên" userId="80234a751b2739b7" providerId="LiveId" clId="{0E59397D-F3B5-40DC-A9F8-40F8C3E98D14}" dt="2021-09-03T16:41:58.165" v="7248" actId="478"/>
          <ac:spMkLst>
            <pc:docMk/>
            <pc:sldMk cId="2532541119" sldId="349"/>
            <ac:spMk id="17" creationId="{EC9332E4-E15E-4BA7-BEF0-032F35920D38}"/>
          </ac:spMkLst>
        </pc:spChg>
        <pc:spChg chg="add del mod">
          <ac:chgData name="Nguyễn Đức Kiên" userId="80234a751b2739b7" providerId="LiveId" clId="{0E59397D-F3B5-40DC-A9F8-40F8C3E98D14}" dt="2021-09-04T12:47:13.172" v="7334" actId="478"/>
          <ac:spMkLst>
            <pc:docMk/>
            <pc:sldMk cId="2532541119" sldId="349"/>
            <ac:spMk id="18" creationId="{758F41FF-1ABD-438E-9856-06BB6A6BBC4D}"/>
          </ac:spMkLst>
        </pc:spChg>
        <pc:picChg chg="add mod">
          <ac:chgData name="Nguyễn Đức Kiên" userId="80234a751b2739b7" providerId="LiveId" clId="{0E59397D-F3B5-40DC-A9F8-40F8C3E98D14}" dt="2021-09-04T12:47:56.614" v="7340" actId="1076"/>
          <ac:picMkLst>
            <pc:docMk/>
            <pc:sldMk cId="2532541119" sldId="349"/>
            <ac:picMk id="3" creationId="{170FB75C-E6DC-49D8-B3C6-BC2C0C37DBED}"/>
          </ac:picMkLst>
        </pc:picChg>
        <pc:picChg chg="del">
          <ac:chgData name="Nguyễn Đức Kiên" userId="80234a751b2739b7" providerId="LiveId" clId="{0E59397D-F3B5-40DC-A9F8-40F8C3E98D14}" dt="2021-09-03T16:16:40.558" v="7050" actId="478"/>
          <ac:picMkLst>
            <pc:docMk/>
            <pc:sldMk cId="2532541119" sldId="349"/>
            <ac:picMk id="3" creationId="{EFEC24BD-A648-48EA-A039-A1D3620225B0}"/>
          </ac:picMkLst>
        </pc:picChg>
        <pc:picChg chg="add del mod">
          <ac:chgData name="Nguyễn Đức Kiên" userId="80234a751b2739b7" providerId="LiveId" clId="{0E59397D-F3B5-40DC-A9F8-40F8C3E98D14}" dt="2021-09-04T12:47:10.751" v="7333" actId="478"/>
          <ac:picMkLst>
            <pc:docMk/>
            <pc:sldMk cId="2532541119" sldId="349"/>
            <ac:picMk id="4" creationId="{E0A2AA2A-3FA2-4E36-A07A-58402E942F0E}"/>
          </ac:picMkLst>
        </pc:picChg>
        <pc:cxnChg chg="add del mod">
          <ac:chgData name="Nguyễn Đức Kiên" userId="80234a751b2739b7" providerId="LiveId" clId="{0E59397D-F3B5-40DC-A9F8-40F8C3E98D14}" dt="2021-09-04T12:47:13.172" v="7334" actId="478"/>
          <ac:cxnSpMkLst>
            <pc:docMk/>
            <pc:sldMk cId="2532541119" sldId="349"/>
            <ac:cxnSpMk id="9" creationId="{43325F12-641F-42C1-856A-1FCF123D4345}"/>
          </ac:cxnSpMkLst>
        </pc:cxnChg>
        <pc:cxnChg chg="add del mod">
          <ac:chgData name="Nguyễn Đức Kiên" userId="80234a751b2739b7" providerId="LiveId" clId="{0E59397D-F3B5-40DC-A9F8-40F8C3E98D14}" dt="2021-09-04T12:47:13.172" v="7334" actId="478"/>
          <ac:cxnSpMkLst>
            <pc:docMk/>
            <pc:sldMk cId="2532541119" sldId="349"/>
            <ac:cxnSpMk id="10" creationId="{B644CFF4-0873-458D-9062-209FFEECB685}"/>
          </ac:cxnSpMkLst>
        </pc:cxnChg>
        <pc:cxnChg chg="add del mod">
          <ac:chgData name="Nguyễn Đức Kiên" userId="80234a751b2739b7" providerId="LiveId" clId="{0E59397D-F3B5-40DC-A9F8-40F8C3E98D14}" dt="2021-09-04T12:47:13.172" v="7334" actId="478"/>
          <ac:cxnSpMkLst>
            <pc:docMk/>
            <pc:sldMk cId="2532541119" sldId="349"/>
            <ac:cxnSpMk id="13" creationId="{6F535187-32ED-40D8-BEAB-378636EAB52D}"/>
          </ac:cxnSpMkLst>
        </pc:cxnChg>
      </pc:sldChg>
      <pc:sldChg chg="addSp modSp add mod ord">
        <pc:chgData name="Nguyễn Đức Kiên" userId="80234a751b2739b7" providerId="LiveId" clId="{0E59397D-F3B5-40DC-A9F8-40F8C3E98D14}" dt="2021-09-04T12:44:28.897" v="7332" actId="13822"/>
        <pc:sldMkLst>
          <pc:docMk/>
          <pc:sldMk cId="4104130157" sldId="350"/>
        </pc:sldMkLst>
        <pc:spChg chg="add mod">
          <ac:chgData name="Nguyễn Đức Kiên" userId="80234a751b2739b7" providerId="LiveId" clId="{0E59397D-F3B5-40DC-A9F8-40F8C3E98D14}" dt="2021-09-04T12:41:24.726" v="7291" actId="1076"/>
          <ac:spMkLst>
            <pc:docMk/>
            <pc:sldMk cId="4104130157" sldId="350"/>
            <ac:spMk id="7" creationId="{9EBE08E3-C916-4124-BF89-0FFCE9116848}"/>
          </ac:spMkLst>
        </pc:spChg>
        <pc:spChg chg="add mod">
          <ac:chgData name="Nguyễn Đức Kiên" userId="80234a751b2739b7" providerId="LiveId" clId="{0E59397D-F3B5-40DC-A9F8-40F8C3E98D14}" dt="2021-09-04T12:44:25.886" v="7331" actId="1076"/>
          <ac:spMkLst>
            <pc:docMk/>
            <pc:sldMk cId="4104130157" sldId="350"/>
            <ac:spMk id="19" creationId="{0E02ACDD-6D90-416C-87F4-0BCB555D898D}"/>
          </ac:spMkLst>
        </pc:spChg>
        <pc:cxnChg chg="add mod">
          <ac:chgData name="Nguyễn Đức Kiên" userId="80234a751b2739b7" providerId="LiveId" clId="{0E59397D-F3B5-40DC-A9F8-40F8C3E98D14}" dt="2021-09-04T12:41:51.526" v="7294" actId="14100"/>
          <ac:cxnSpMkLst>
            <pc:docMk/>
            <pc:sldMk cId="4104130157" sldId="350"/>
            <ac:cxnSpMk id="3" creationId="{836F139C-1221-4AF3-8D03-7DF5783D3C50}"/>
          </ac:cxnSpMkLst>
        </pc:cxnChg>
        <pc:cxnChg chg="add mod">
          <ac:chgData name="Nguyễn Đức Kiên" userId="80234a751b2739b7" providerId="LiveId" clId="{0E59397D-F3B5-40DC-A9F8-40F8C3E98D14}" dt="2021-09-04T12:44:28.897" v="7332" actId="13822"/>
          <ac:cxnSpMkLst>
            <pc:docMk/>
            <pc:sldMk cId="4104130157" sldId="350"/>
            <ac:cxnSpMk id="16" creationId="{869A0F3C-5F98-42E4-8999-BEF7759E41F8}"/>
          </ac:cxnSpMkLst>
        </pc:cxnChg>
      </pc:sldChg>
      <pc:sldChg chg="addSp delSp modSp add mod">
        <pc:chgData name="Nguyễn Đức Kiên" userId="80234a751b2739b7" providerId="LiveId" clId="{0E59397D-F3B5-40DC-A9F8-40F8C3E98D14}" dt="2021-09-04T16:07:10.593" v="7484" actId="123"/>
        <pc:sldMkLst>
          <pc:docMk/>
          <pc:sldMk cId="2306284881" sldId="351"/>
        </pc:sldMkLst>
        <pc:spChg chg="del mod">
          <ac:chgData name="Nguyễn Đức Kiên" userId="80234a751b2739b7" providerId="LiveId" clId="{0E59397D-F3B5-40DC-A9F8-40F8C3E98D14}" dt="2021-09-04T16:05:08.917" v="7348" actId="478"/>
          <ac:spMkLst>
            <pc:docMk/>
            <pc:sldMk cId="2306284881" sldId="351"/>
            <ac:spMk id="5" creationId="{00000000-0000-0000-0000-000000000000}"/>
          </ac:spMkLst>
        </pc:spChg>
        <pc:spChg chg="add mod">
          <ac:chgData name="Nguyễn Đức Kiên" userId="80234a751b2739b7" providerId="LiveId" clId="{0E59397D-F3B5-40DC-A9F8-40F8C3E98D14}" dt="2021-09-04T16:05:40.279" v="7375" actId="20577"/>
          <ac:spMkLst>
            <pc:docMk/>
            <pc:sldMk cId="2306284881" sldId="351"/>
            <ac:spMk id="6" creationId="{82940A02-7C0C-426F-BD8A-D533250B2379}"/>
          </ac:spMkLst>
        </pc:spChg>
        <pc:spChg chg="add mod">
          <ac:chgData name="Nguyễn Đức Kiên" userId="80234a751b2739b7" providerId="LiveId" clId="{0E59397D-F3B5-40DC-A9F8-40F8C3E98D14}" dt="2021-09-04T16:05:12.084" v="7351" actId="1076"/>
          <ac:spMkLst>
            <pc:docMk/>
            <pc:sldMk cId="2306284881" sldId="351"/>
            <ac:spMk id="9" creationId="{7906AB51-0206-4D3A-B44F-DA2CA4000B8C}"/>
          </ac:spMkLst>
        </pc:spChg>
        <pc:spChg chg="add mod">
          <ac:chgData name="Nguyễn Đức Kiên" userId="80234a751b2739b7" providerId="LiveId" clId="{0E59397D-F3B5-40DC-A9F8-40F8C3E98D14}" dt="2021-09-04T16:07:10.593" v="7484" actId="123"/>
          <ac:spMkLst>
            <pc:docMk/>
            <pc:sldMk cId="2306284881" sldId="351"/>
            <ac:spMk id="10" creationId="{85206501-0589-4257-9101-41CC73F1F249}"/>
          </ac:spMkLst>
        </pc:spChg>
        <pc:picChg chg="del">
          <ac:chgData name="Nguyễn Đức Kiên" userId="80234a751b2739b7" providerId="LiveId" clId="{0E59397D-F3B5-40DC-A9F8-40F8C3E98D14}" dt="2021-09-04T16:05:04.331" v="7346" actId="478"/>
          <ac:picMkLst>
            <pc:docMk/>
            <pc:sldMk cId="2306284881" sldId="351"/>
            <ac:picMk id="3" creationId="{170FB75C-E6DC-49D8-B3C6-BC2C0C37DBED}"/>
          </ac:picMkLst>
        </pc:picChg>
        <pc:picChg chg="add mod">
          <ac:chgData name="Nguyễn Đức Kiên" userId="80234a751b2739b7" providerId="LiveId" clId="{0E59397D-F3B5-40DC-A9F8-40F8C3E98D14}" dt="2021-09-04T16:05:12.084" v="7351" actId="1076"/>
          <ac:picMkLst>
            <pc:docMk/>
            <pc:sldMk cId="2306284881" sldId="351"/>
            <ac:picMk id="7" creationId="{492F9A10-E323-4CF7-BFA6-F6C0A2AB88C2}"/>
          </ac:picMkLst>
        </pc:picChg>
      </pc:sldChg>
      <pc:sldChg chg="modSp add del mod">
        <pc:chgData name="Nguyễn Đức Kiên" userId="80234a751b2739b7" providerId="LiveId" clId="{0E59397D-F3B5-40DC-A9F8-40F8C3E98D14}" dt="2021-09-04T16:20:10.076" v="7545" actId="20577"/>
        <pc:sldMkLst>
          <pc:docMk/>
          <pc:sldMk cId="0" sldId="352"/>
        </pc:sldMkLst>
        <pc:spChg chg="mod">
          <ac:chgData name="Nguyễn Đức Kiên" userId="80234a751b2739b7" providerId="LiveId" clId="{0E59397D-F3B5-40DC-A9F8-40F8C3E98D14}" dt="2021-09-04T16:04:50.811" v="7345"/>
          <ac:spMkLst>
            <pc:docMk/>
            <pc:sldMk cId="0" sldId="352"/>
            <ac:spMk id="105" creationId="{00000000-0000-0000-0000-000000000000}"/>
          </ac:spMkLst>
        </pc:spChg>
        <pc:spChg chg="mod">
          <ac:chgData name="Nguyễn Đức Kiên" userId="80234a751b2739b7" providerId="LiveId" clId="{0E59397D-F3B5-40DC-A9F8-40F8C3E98D14}" dt="2021-09-04T16:20:10.076" v="7545" actId="20577"/>
          <ac:spMkLst>
            <pc:docMk/>
            <pc:sldMk cId="0" sldId="352"/>
            <ac:spMk id="121" creationId="{00000000-0000-0000-0000-000000000000}"/>
          </ac:spMkLst>
        </pc:spChg>
      </pc:sldChg>
      <pc:sldChg chg="delSp modSp add mod ord">
        <pc:chgData name="Nguyễn Đức Kiên" userId="80234a751b2739b7" providerId="LiveId" clId="{0E59397D-F3B5-40DC-A9F8-40F8C3E98D14}" dt="2021-09-04T16:40:33.937" v="7652" actId="113"/>
        <pc:sldMkLst>
          <pc:docMk/>
          <pc:sldMk cId="1317061668" sldId="353"/>
        </pc:sldMkLst>
        <pc:spChg chg="mod">
          <ac:chgData name="Nguyễn Đức Kiên" userId="80234a751b2739b7" providerId="LiveId" clId="{0E59397D-F3B5-40DC-A9F8-40F8C3E98D14}" dt="2021-09-04T16:39:19.542" v="7635" actId="1076"/>
          <ac:spMkLst>
            <pc:docMk/>
            <pc:sldMk cId="1317061668" sldId="353"/>
            <ac:spMk id="133" creationId="{00000000-0000-0000-0000-000000000000}"/>
          </ac:spMkLst>
        </pc:spChg>
        <pc:spChg chg="mod">
          <ac:chgData name="Nguyễn Đức Kiên" userId="80234a751b2739b7" providerId="LiveId" clId="{0E59397D-F3B5-40DC-A9F8-40F8C3E98D14}" dt="2021-09-04T16:40:33.937" v="7652" actId="113"/>
          <ac:spMkLst>
            <pc:docMk/>
            <pc:sldMk cId="1317061668" sldId="353"/>
            <ac:spMk id="134" creationId="{00000000-0000-0000-0000-000000000000}"/>
          </ac:spMkLst>
        </pc:spChg>
        <pc:spChg chg="del">
          <ac:chgData name="Nguyễn Đức Kiên" userId="80234a751b2739b7" providerId="LiveId" clId="{0E59397D-F3B5-40DC-A9F8-40F8C3E98D14}" dt="2021-09-04T16:39:52.366" v="7643" actId="478"/>
          <ac:spMkLst>
            <pc:docMk/>
            <pc:sldMk cId="1317061668" sldId="353"/>
            <ac:spMk id="135" creationId="{00000000-0000-0000-0000-000000000000}"/>
          </ac:spMkLst>
        </pc:spChg>
        <pc:spChg chg="mod">
          <ac:chgData name="Nguyễn Đức Kiên" userId="80234a751b2739b7" providerId="LiveId" clId="{0E59397D-F3B5-40DC-A9F8-40F8C3E98D14}" dt="2021-09-04T16:39:58.800" v="7645" actId="1076"/>
          <ac:spMkLst>
            <pc:docMk/>
            <pc:sldMk cId="1317061668" sldId="353"/>
            <ac:spMk id="137" creationId="{00000000-0000-0000-0000-000000000000}"/>
          </ac:spMkLst>
        </pc:spChg>
        <pc:picChg chg="mod">
          <ac:chgData name="Nguyễn Đức Kiên" userId="80234a751b2739b7" providerId="LiveId" clId="{0E59397D-F3B5-40DC-A9F8-40F8C3E98D14}" dt="2021-09-04T16:39:49.375" v="7642" actId="1076"/>
          <ac:picMkLst>
            <pc:docMk/>
            <pc:sldMk cId="1317061668" sldId="353"/>
            <ac:picMk id="136" creationId="{00000000-0000-0000-0000-000000000000}"/>
          </ac:picMkLst>
        </pc:picChg>
      </pc:sldChg>
      <pc:sldChg chg="addSp delSp modSp add mod">
        <pc:chgData name="Nguyễn Đức Kiên" userId="80234a751b2739b7" providerId="LiveId" clId="{0E59397D-F3B5-40DC-A9F8-40F8C3E98D14}" dt="2021-09-07T10:01:56.739" v="7933" actId="14100"/>
        <pc:sldMkLst>
          <pc:docMk/>
          <pc:sldMk cId="69090980" sldId="354"/>
        </pc:sldMkLst>
        <pc:spChg chg="mod">
          <ac:chgData name="Nguyễn Đức Kiên" userId="80234a751b2739b7" providerId="LiveId" clId="{0E59397D-F3B5-40DC-A9F8-40F8C3E98D14}" dt="2021-09-07T10:01:56.739" v="7933" actId="14100"/>
          <ac:spMkLst>
            <pc:docMk/>
            <pc:sldMk cId="69090980" sldId="354"/>
            <ac:spMk id="5" creationId="{00000000-0000-0000-0000-000000000000}"/>
          </ac:spMkLst>
        </pc:spChg>
        <pc:picChg chg="del">
          <ac:chgData name="Nguyễn Đức Kiên" userId="80234a751b2739b7" providerId="LiveId" clId="{0E59397D-F3B5-40DC-A9F8-40F8C3E98D14}" dt="2021-09-04T17:49:41.618" v="7873" actId="478"/>
          <ac:picMkLst>
            <pc:docMk/>
            <pc:sldMk cId="69090980" sldId="354"/>
            <ac:picMk id="3" creationId="{170FB75C-E6DC-49D8-B3C6-BC2C0C37DBED}"/>
          </ac:picMkLst>
        </pc:picChg>
        <pc:picChg chg="add del mod">
          <ac:chgData name="Nguyễn Đức Kiên" userId="80234a751b2739b7" providerId="LiveId" clId="{0E59397D-F3B5-40DC-A9F8-40F8C3E98D14}" dt="2021-09-07T09:58:36.133" v="7926" actId="478"/>
          <ac:picMkLst>
            <pc:docMk/>
            <pc:sldMk cId="69090980" sldId="354"/>
            <ac:picMk id="6" creationId="{903905F9-3844-4C79-AD9F-8B7F0A2888F4}"/>
          </ac:picMkLst>
        </pc:picChg>
        <pc:picChg chg="add mod">
          <ac:chgData name="Nguyễn Đức Kiên" userId="80234a751b2739b7" providerId="LiveId" clId="{0E59397D-F3B5-40DC-A9F8-40F8C3E98D14}" dt="2021-09-07T09:58:42.730" v="7930" actId="1076"/>
          <ac:picMkLst>
            <pc:docMk/>
            <pc:sldMk cId="69090980" sldId="354"/>
            <ac:picMk id="1026" creationId="{31695824-3500-45E2-B5D1-64CE9DD4F4DD}"/>
          </ac:picMkLst>
        </pc:picChg>
      </pc:sldChg>
      <pc:sldChg chg="addSp delSp modSp new mod">
        <pc:chgData name="Nguyễn Đức Kiên" userId="80234a751b2739b7" providerId="LiveId" clId="{0E59397D-F3B5-40DC-A9F8-40F8C3E98D14}" dt="2021-09-07T10:04:22.890" v="8143" actId="5793"/>
        <pc:sldMkLst>
          <pc:docMk/>
          <pc:sldMk cId="718551746" sldId="355"/>
        </pc:sldMkLst>
        <pc:spChg chg="del">
          <ac:chgData name="Nguyễn Đức Kiên" userId="80234a751b2739b7" providerId="LiveId" clId="{0E59397D-F3B5-40DC-A9F8-40F8C3E98D14}" dt="2021-09-07T09:58:58.743" v="7932" actId="478"/>
          <ac:spMkLst>
            <pc:docMk/>
            <pc:sldMk cId="718551746" sldId="355"/>
            <ac:spMk id="2" creationId="{1A94C0B5-4928-4193-A49C-5B41F5DB3704}"/>
          </ac:spMkLst>
        </pc:spChg>
        <pc:spChg chg="del">
          <ac:chgData name="Nguyễn Đức Kiên" userId="80234a751b2739b7" providerId="LiveId" clId="{0E59397D-F3B5-40DC-A9F8-40F8C3E98D14}" dt="2021-09-07T09:58:58.743" v="7932" actId="478"/>
          <ac:spMkLst>
            <pc:docMk/>
            <pc:sldMk cId="718551746" sldId="355"/>
            <ac:spMk id="3" creationId="{EA90ABF9-8852-4050-9D73-A7925F015BD8}"/>
          </ac:spMkLst>
        </pc:spChg>
        <pc:spChg chg="add mod">
          <ac:chgData name="Nguyễn Đức Kiên" userId="80234a751b2739b7" providerId="LiveId" clId="{0E59397D-F3B5-40DC-A9F8-40F8C3E98D14}" dt="2021-09-07T10:02:16.877" v="7977" actId="20577"/>
          <ac:spMkLst>
            <pc:docMk/>
            <pc:sldMk cId="718551746" sldId="355"/>
            <ac:spMk id="4" creationId="{E41EECB4-3CC9-4C5E-A0B7-DFF13E2B73FB}"/>
          </ac:spMkLst>
        </pc:spChg>
        <pc:spChg chg="add mod">
          <ac:chgData name="Nguyễn Đức Kiên" userId="80234a751b2739b7" providerId="LiveId" clId="{0E59397D-F3B5-40DC-A9F8-40F8C3E98D14}" dt="2021-09-07T10:04:22.890" v="8143" actId="5793"/>
          <ac:spMkLst>
            <pc:docMk/>
            <pc:sldMk cId="718551746" sldId="355"/>
            <ac:spMk id="7" creationId="{4E3C3200-6A8A-43C8-8A6E-4C515187FD18}"/>
          </ac:spMkLst>
        </pc:spChg>
        <pc:picChg chg="add mod">
          <ac:chgData name="Nguyễn Đức Kiên" userId="80234a751b2739b7" providerId="LiveId" clId="{0E59397D-F3B5-40DC-A9F8-40F8C3E98D14}" dt="2021-09-07T10:02:45.217" v="7981" actId="1076"/>
          <ac:picMkLst>
            <pc:docMk/>
            <pc:sldMk cId="718551746" sldId="355"/>
            <ac:picMk id="6" creationId="{162AFEB3-B273-4D21-BD88-C40667664283}"/>
          </ac:picMkLst>
        </pc:picChg>
      </pc:sldChg>
      <pc:sldChg chg="addSp delSp modSp new mod">
        <pc:chgData name="Nguyễn Đức Kiên" userId="80234a751b2739b7" providerId="LiveId" clId="{0E59397D-F3B5-40DC-A9F8-40F8C3E98D14}" dt="2021-09-07T10:27:32.732" v="8727" actId="20577"/>
        <pc:sldMkLst>
          <pc:docMk/>
          <pc:sldMk cId="2522012400" sldId="356"/>
        </pc:sldMkLst>
        <pc:spChg chg="del">
          <ac:chgData name="Nguyễn Đức Kiên" userId="80234a751b2739b7" providerId="LiveId" clId="{0E59397D-F3B5-40DC-A9F8-40F8C3E98D14}" dt="2021-09-07T10:04:40.007" v="8145" actId="478"/>
          <ac:spMkLst>
            <pc:docMk/>
            <pc:sldMk cId="2522012400" sldId="356"/>
            <ac:spMk id="2" creationId="{41E7FAA5-33FB-4A41-AAAD-A61282035F6E}"/>
          </ac:spMkLst>
        </pc:spChg>
        <pc:spChg chg="del">
          <ac:chgData name="Nguyễn Đức Kiên" userId="80234a751b2739b7" providerId="LiveId" clId="{0E59397D-F3B5-40DC-A9F8-40F8C3E98D14}" dt="2021-09-07T10:04:40.007" v="8145" actId="478"/>
          <ac:spMkLst>
            <pc:docMk/>
            <pc:sldMk cId="2522012400" sldId="356"/>
            <ac:spMk id="3" creationId="{37B10A9A-7400-444A-95B9-FEDCC0DBB677}"/>
          </ac:spMkLst>
        </pc:spChg>
        <pc:spChg chg="add mod">
          <ac:chgData name="Nguyễn Đức Kiên" userId="80234a751b2739b7" providerId="LiveId" clId="{0E59397D-F3B5-40DC-A9F8-40F8C3E98D14}" dt="2021-09-07T10:15:30.768" v="8289" actId="20577"/>
          <ac:spMkLst>
            <pc:docMk/>
            <pc:sldMk cId="2522012400" sldId="356"/>
            <ac:spMk id="6" creationId="{C4113169-FFD2-422E-A5B4-5B1D9B6D27DD}"/>
          </ac:spMkLst>
        </pc:spChg>
        <pc:spChg chg="add mod">
          <ac:chgData name="Nguyễn Đức Kiên" userId="80234a751b2739b7" providerId="LiveId" clId="{0E59397D-F3B5-40DC-A9F8-40F8C3E98D14}" dt="2021-09-07T10:27:32.732" v="8727" actId="20577"/>
          <ac:spMkLst>
            <pc:docMk/>
            <pc:sldMk cId="2522012400" sldId="356"/>
            <ac:spMk id="7" creationId="{3E803A23-ADE9-42BF-AC98-C52EA9F55B0B}"/>
          </ac:spMkLst>
        </pc:spChg>
        <pc:picChg chg="add del mod">
          <ac:chgData name="Nguyễn Đức Kiên" userId="80234a751b2739b7" providerId="LiveId" clId="{0E59397D-F3B5-40DC-A9F8-40F8C3E98D14}" dt="2021-09-07T10:17:59.320" v="8433" actId="478"/>
          <ac:picMkLst>
            <pc:docMk/>
            <pc:sldMk cId="2522012400" sldId="356"/>
            <ac:picMk id="5" creationId="{82A0AF8D-6A38-4A68-A702-398ADB6DFE39}"/>
          </ac:picMkLst>
        </pc:picChg>
        <pc:picChg chg="add mod">
          <ac:chgData name="Nguyễn Đức Kiên" userId="80234a751b2739b7" providerId="LiveId" clId="{0E59397D-F3B5-40DC-A9F8-40F8C3E98D14}" dt="2021-09-07T10:18:03.785" v="8436" actId="1076"/>
          <ac:picMkLst>
            <pc:docMk/>
            <pc:sldMk cId="2522012400" sldId="356"/>
            <ac:picMk id="9" creationId="{CB87A7DA-C36C-4EAC-BA2F-29D8242C7940}"/>
          </ac:picMkLst>
        </pc:picChg>
      </pc:sldChg>
      <pc:sldChg chg="addSp delSp modSp add mod">
        <pc:chgData name="Nguyễn Đức Kiên" userId="80234a751b2739b7" providerId="LiveId" clId="{0E59397D-F3B5-40DC-A9F8-40F8C3E98D14}" dt="2021-09-08T14:12:29.081" v="9017" actId="20577"/>
        <pc:sldMkLst>
          <pc:docMk/>
          <pc:sldMk cId="1125180859" sldId="357"/>
        </pc:sldMkLst>
        <pc:spChg chg="mod">
          <ac:chgData name="Nguyễn Đức Kiên" userId="80234a751b2739b7" providerId="LiveId" clId="{0E59397D-F3B5-40DC-A9F8-40F8C3E98D14}" dt="2021-09-07T10:06:10.251" v="8203" actId="20577"/>
          <ac:spMkLst>
            <pc:docMk/>
            <pc:sldMk cId="1125180859" sldId="357"/>
            <ac:spMk id="4" creationId="{E41EECB4-3CC9-4C5E-A0B7-DFF13E2B73FB}"/>
          </ac:spMkLst>
        </pc:spChg>
        <pc:spChg chg="mod">
          <ac:chgData name="Nguyễn Đức Kiên" userId="80234a751b2739b7" providerId="LiveId" clId="{0E59397D-F3B5-40DC-A9F8-40F8C3E98D14}" dt="2021-09-08T14:12:29.081" v="9017" actId="20577"/>
          <ac:spMkLst>
            <pc:docMk/>
            <pc:sldMk cId="1125180859" sldId="357"/>
            <ac:spMk id="7" creationId="{4E3C3200-6A8A-43C8-8A6E-4C515187FD18}"/>
          </ac:spMkLst>
        </pc:spChg>
        <pc:picChg chg="add mod">
          <ac:chgData name="Nguyễn Đức Kiên" userId="80234a751b2739b7" providerId="LiveId" clId="{0E59397D-F3B5-40DC-A9F8-40F8C3E98D14}" dt="2021-09-07T10:07:36.433" v="8227" actId="1076"/>
          <ac:picMkLst>
            <pc:docMk/>
            <pc:sldMk cId="1125180859" sldId="357"/>
            <ac:picMk id="3" creationId="{CDF02EED-A836-4947-837E-800CAA2B7D37}"/>
          </ac:picMkLst>
        </pc:picChg>
        <pc:picChg chg="del">
          <ac:chgData name="Nguyễn Đức Kiên" userId="80234a751b2739b7" providerId="LiveId" clId="{0E59397D-F3B5-40DC-A9F8-40F8C3E98D14}" dt="2021-09-07T10:06:15.575" v="8204" actId="478"/>
          <ac:picMkLst>
            <pc:docMk/>
            <pc:sldMk cId="1125180859" sldId="357"/>
            <ac:picMk id="6" creationId="{162AFEB3-B273-4D21-BD88-C40667664283}"/>
          </ac:picMkLst>
        </pc:picChg>
      </pc:sldChg>
      <pc:sldChg chg="addSp delSp modSp add mod">
        <pc:chgData name="Nguyễn Đức Kiên" userId="80234a751b2739b7" providerId="LiveId" clId="{0E59397D-F3B5-40DC-A9F8-40F8C3E98D14}" dt="2021-09-07T10:13:30.217" v="8257" actId="1076"/>
        <pc:sldMkLst>
          <pc:docMk/>
          <pc:sldMk cId="891627116" sldId="358"/>
        </pc:sldMkLst>
        <pc:spChg chg="mod">
          <ac:chgData name="Nguyễn Đức Kiên" userId="80234a751b2739b7" providerId="LiveId" clId="{0E59397D-F3B5-40DC-A9F8-40F8C3E98D14}" dt="2021-09-07T10:13:04.313" v="8250" actId="1076"/>
          <ac:spMkLst>
            <pc:docMk/>
            <pc:sldMk cId="891627116" sldId="358"/>
            <ac:spMk id="4" creationId="{E41EECB4-3CC9-4C5E-A0B7-DFF13E2B73FB}"/>
          </ac:spMkLst>
        </pc:spChg>
        <pc:spChg chg="del">
          <ac:chgData name="Nguyễn Đức Kiên" userId="80234a751b2739b7" providerId="LiveId" clId="{0E59397D-F3B5-40DC-A9F8-40F8C3E98D14}" dt="2021-09-07T10:13:19.071" v="8254" actId="478"/>
          <ac:spMkLst>
            <pc:docMk/>
            <pc:sldMk cId="891627116" sldId="358"/>
            <ac:spMk id="7" creationId="{4E3C3200-6A8A-43C8-8A6E-4C515187FD18}"/>
          </ac:spMkLst>
        </pc:spChg>
        <pc:picChg chg="del">
          <ac:chgData name="Nguyễn Đức Kiên" userId="80234a751b2739b7" providerId="LiveId" clId="{0E59397D-F3B5-40DC-A9F8-40F8C3E98D14}" dt="2021-09-07T10:13:13.784" v="8251" actId="478"/>
          <ac:picMkLst>
            <pc:docMk/>
            <pc:sldMk cId="891627116" sldId="358"/>
            <ac:picMk id="3" creationId="{CDF02EED-A836-4947-837E-800CAA2B7D37}"/>
          </ac:picMkLst>
        </pc:picChg>
        <pc:picChg chg="add del">
          <ac:chgData name="Nguyễn Đức Kiên" userId="80234a751b2739b7" providerId="LiveId" clId="{0E59397D-F3B5-40DC-A9F8-40F8C3E98D14}" dt="2021-09-07T10:13:16.649" v="8253"/>
          <ac:picMkLst>
            <pc:docMk/>
            <pc:sldMk cId="891627116" sldId="358"/>
            <ac:picMk id="2050" creationId="{4B8AF690-C4A5-499A-8CC7-2E20C2B6E84C}"/>
          </ac:picMkLst>
        </pc:picChg>
        <pc:picChg chg="add mod">
          <ac:chgData name="Nguyễn Đức Kiên" userId="80234a751b2739b7" providerId="LiveId" clId="{0E59397D-F3B5-40DC-A9F8-40F8C3E98D14}" dt="2021-09-07T10:13:30.217" v="8257" actId="1076"/>
          <ac:picMkLst>
            <pc:docMk/>
            <pc:sldMk cId="891627116" sldId="358"/>
            <ac:picMk id="2052" creationId="{0FE0170A-2A6A-404C-AE48-9F0C3A37CFFB}"/>
          </ac:picMkLst>
        </pc:picChg>
      </pc:sldChg>
      <pc:sldChg chg="addSp delSp modSp add del mod">
        <pc:chgData name="Nguyễn Đức Kiên" userId="80234a751b2739b7" providerId="LiveId" clId="{0E59397D-F3B5-40DC-A9F8-40F8C3E98D14}" dt="2021-09-08T17:25:57.402" v="10171"/>
        <pc:sldMkLst>
          <pc:docMk/>
          <pc:sldMk cId="1969957975" sldId="359"/>
        </pc:sldMkLst>
        <pc:spChg chg="mod">
          <ac:chgData name="Nguyễn Đức Kiên" userId="80234a751b2739b7" providerId="LiveId" clId="{0E59397D-F3B5-40DC-A9F8-40F8C3E98D14}" dt="2021-09-07T10:21:25.901" v="8691" actId="20577"/>
          <ac:spMkLst>
            <pc:docMk/>
            <pc:sldMk cId="1969957975" sldId="359"/>
            <ac:spMk id="6" creationId="{C4113169-FFD2-422E-A5B4-5B1D9B6D27DD}"/>
          </ac:spMkLst>
        </pc:spChg>
        <pc:spChg chg="mod">
          <ac:chgData name="Nguyễn Đức Kiên" userId="80234a751b2739b7" providerId="LiveId" clId="{0E59397D-F3B5-40DC-A9F8-40F8C3E98D14}" dt="2021-09-08T17:24:19.403" v="10168" actId="1076"/>
          <ac:spMkLst>
            <pc:docMk/>
            <pc:sldMk cId="1969957975" sldId="359"/>
            <ac:spMk id="7" creationId="{3E803A23-ADE9-42BF-AC98-C52EA9F55B0B}"/>
          </ac:spMkLst>
        </pc:spChg>
        <pc:picChg chg="add del mod">
          <ac:chgData name="Nguyễn Đức Kiên" userId="80234a751b2739b7" providerId="LiveId" clId="{0E59397D-F3B5-40DC-A9F8-40F8C3E98D14}" dt="2021-09-08T17:13:23.777" v="9216" actId="478"/>
          <ac:picMkLst>
            <pc:docMk/>
            <pc:sldMk cId="1969957975" sldId="359"/>
            <ac:picMk id="3" creationId="{AB7C0560-2458-434B-9E2D-20D4E8FE0A72}"/>
          </ac:picMkLst>
        </pc:picChg>
        <pc:picChg chg="add mod">
          <ac:chgData name="Nguyễn Đức Kiên" userId="80234a751b2739b7" providerId="LiveId" clId="{0E59397D-F3B5-40DC-A9F8-40F8C3E98D14}" dt="2021-09-08T17:13:39.395" v="9225" actId="1076"/>
          <ac:picMkLst>
            <pc:docMk/>
            <pc:sldMk cId="1969957975" sldId="359"/>
            <ac:picMk id="4" creationId="{F9E64B51-DE2A-40B1-BE74-93E58AFFD920}"/>
          </ac:picMkLst>
        </pc:picChg>
        <pc:picChg chg="del">
          <ac:chgData name="Nguyễn Đức Kiên" userId="80234a751b2739b7" providerId="LiveId" clId="{0E59397D-F3B5-40DC-A9F8-40F8C3E98D14}" dt="2021-09-07T10:21:09.676" v="8666" actId="478"/>
          <ac:picMkLst>
            <pc:docMk/>
            <pc:sldMk cId="1969957975" sldId="359"/>
            <ac:picMk id="9" creationId="{CB87A7DA-C36C-4EAC-BA2F-29D8242C7940}"/>
          </ac:picMkLst>
        </pc:picChg>
      </pc:sldChg>
      <pc:sldChg chg="addSp delSp modSp add mod">
        <pc:chgData name="Nguyễn Đức Kiên" userId="80234a751b2739b7" providerId="LiveId" clId="{0E59397D-F3B5-40DC-A9F8-40F8C3E98D14}" dt="2021-09-07T10:31:36.223" v="9008" actId="1076"/>
        <pc:sldMkLst>
          <pc:docMk/>
          <pc:sldMk cId="368201357" sldId="360"/>
        </pc:sldMkLst>
        <pc:spChg chg="mod">
          <ac:chgData name="Nguyễn Đức Kiên" userId="80234a751b2739b7" providerId="LiveId" clId="{0E59397D-F3B5-40DC-A9F8-40F8C3E98D14}" dt="2021-09-07T10:31:26.166" v="9002" actId="20577"/>
          <ac:spMkLst>
            <pc:docMk/>
            <pc:sldMk cId="368201357" sldId="360"/>
            <ac:spMk id="4" creationId="{E41EECB4-3CC9-4C5E-A0B7-DFF13E2B73FB}"/>
          </ac:spMkLst>
        </pc:spChg>
        <pc:picChg chg="del mod">
          <ac:chgData name="Nguyễn Đức Kiên" userId="80234a751b2739b7" providerId="LiveId" clId="{0E59397D-F3B5-40DC-A9F8-40F8C3E98D14}" dt="2021-09-07T10:31:30.840" v="9004" actId="478"/>
          <ac:picMkLst>
            <pc:docMk/>
            <pc:sldMk cId="368201357" sldId="360"/>
            <ac:picMk id="2052" creationId="{0FE0170A-2A6A-404C-AE48-9F0C3A37CFFB}"/>
          </ac:picMkLst>
        </pc:picChg>
        <pc:picChg chg="add mod">
          <ac:chgData name="Nguyễn Đức Kiên" userId="80234a751b2739b7" providerId="LiveId" clId="{0E59397D-F3B5-40DC-A9F8-40F8C3E98D14}" dt="2021-09-07T10:31:36.223" v="9008" actId="1076"/>
          <ac:picMkLst>
            <pc:docMk/>
            <pc:sldMk cId="368201357" sldId="360"/>
            <ac:picMk id="5122" creationId="{D6C62E9E-A7EE-478B-A423-23563D65826E}"/>
          </ac:picMkLst>
        </pc:picChg>
      </pc:sldChg>
      <pc:sldChg chg="addSp delSp modSp add mod">
        <pc:chgData name="Nguyễn Đức Kiên" userId="80234a751b2739b7" providerId="LiveId" clId="{0E59397D-F3B5-40DC-A9F8-40F8C3E98D14}" dt="2021-09-08T17:36:02.363" v="10293" actId="20578"/>
        <pc:sldMkLst>
          <pc:docMk/>
          <pc:sldMk cId="4013524713" sldId="361"/>
        </pc:sldMkLst>
        <pc:spChg chg="add mod">
          <ac:chgData name="Nguyễn Đức Kiên" userId="80234a751b2739b7" providerId="LiveId" clId="{0E59397D-F3B5-40DC-A9F8-40F8C3E98D14}" dt="2021-09-08T17:31:50.747" v="10222" actId="1076"/>
          <ac:spMkLst>
            <pc:docMk/>
            <pc:sldMk cId="4013524713" sldId="361"/>
            <ac:spMk id="2" creationId="{E1B4125A-4F0D-4D1D-B7D8-821FAA90EE66}"/>
          </ac:spMkLst>
        </pc:spChg>
        <pc:spChg chg="del mod">
          <ac:chgData name="Nguyễn Đức Kiên" userId="80234a751b2739b7" providerId="LiveId" clId="{0E59397D-F3B5-40DC-A9F8-40F8C3E98D14}" dt="2021-09-08T17:12:57.023" v="9214" actId="478"/>
          <ac:spMkLst>
            <pc:docMk/>
            <pc:sldMk cId="4013524713" sldId="361"/>
            <ac:spMk id="4" creationId="{E41EECB4-3CC9-4C5E-A0B7-DFF13E2B73FB}"/>
          </ac:spMkLst>
        </pc:spChg>
        <pc:spChg chg="add mod">
          <ac:chgData name="Nguyễn Đức Kiên" userId="80234a751b2739b7" providerId="LiveId" clId="{0E59397D-F3B5-40DC-A9F8-40F8C3E98D14}" dt="2021-09-08T17:26:33.524" v="10193" actId="20577"/>
          <ac:spMkLst>
            <pc:docMk/>
            <pc:sldMk cId="4013524713" sldId="361"/>
            <ac:spMk id="5" creationId="{C8675813-73EB-4629-9B8D-833AE2A5F4F2}"/>
          </ac:spMkLst>
        </pc:spChg>
        <pc:spChg chg="add del mod">
          <ac:chgData name="Nguyễn Đức Kiên" userId="80234a751b2739b7" providerId="LiveId" clId="{0E59397D-F3B5-40DC-A9F8-40F8C3E98D14}" dt="2021-09-08T17:33:09.407" v="10239" actId="478"/>
          <ac:spMkLst>
            <pc:docMk/>
            <pc:sldMk cId="4013524713" sldId="361"/>
            <ac:spMk id="6" creationId="{D7897F01-1AE8-45AB-BA73-677AADC20EF7}"/>
          </ac:spMkLst>
        </pc:spChg>
        <pc:spChg chg="add mod">
          <ac:chgData name="Nguyễn Đức Kiên" userId="80234a751b2739b7" providerId="LiveId" clId="{0E59397D-F3B5-40DC-A9F8-40F8C3E98D14}" dt="2021-09-08T17:36:02.363" v="10293" actId="20578"/>
          <ac:spMkLst>
            <pc:docMk/>
            <pc:sldMk cId="4013524713" sldId="361"/>
            <ac:spMk id="7" creationId="{8766D7AA-E8C1-454F-ADB0-BF75F91AE7AE}"/>
          </ac:spMkLst>
        </pc:spChg>
        <pc:spChg chg="add del mod">
          <ac:chgData name="Nguyễn Đức Kiên" userId="80234a751b2739b7" providerId="LiveId" clId="{0E59397D-F3B5-40DC-A9F8-40F8C3E98D14}" dt="2021-09-08T17:33:24.159" v="10246"/>
          <ac:spMkLst>
            <pc:docMk/>
            <pc:sldMk cId="4013524713" sldId="361"/>
            <ac:spMk id="8" creationId="{5CCC032A-E30B-4CEA-BDC1-C3F35F51807D}"/>
          </ac:spMkLst>
        </pc:spChg>
        <pc:picChg chg="del">
          <ac:chgData name="Nguyễn Đức Kiên" userId="80234a751b2739b7" providerId="LiveId" clId="{0E59397D-F3B5-40DC-A9F8-40F8C3E98D14}" dt="2021-09-08T14:12:08.702" v="9011" actId="478"/>
          <ac:picMkLst>
            <pc:docMk/>
            <pc:sldMk cId="4013524713" sldId="361"/>
            <ac:picMk id="5122" creationId="{D6C62E9E-A7EE-478B-A423-23563D65826E}"/>
          </ac:picMkLst>
        </pc:picChg>
      </pc:sldChg>
      <pc:sldChg chg="addSp delSp modSp add mod">
        <pc:chgData name="Nguyễn Đức Kiên" userId="80234a751b2739b7" providerId="LiveId" clId="{0E59397D-F3B5-40DC-A9F8-40F8C3E98D14}" dt="2021-09-09T09:26:12.449" v="10611" actId="20577"/>
        <pc:sldMkLst>
          <pc:docMk/>
          <pc:sldMk cId="2686833980" sldId="362"/>
        </pc:sldMkLst>
        <pc:spChg chg="mod">
          <ac:chgData name="Nguyễn Đức Kiên" userId="80234a751b2739b7" providerId="LiveId" clId="{0E59397D-F3B5-40DC-A9F8-40F8C3E98D14}" dt="2021-09-09T09:16:09.991" v="10345" actId="20577"/>
          <ac:spMkLst>
            <pc:docMk/>
            <pc:sldMk cId="2686833980" sldId="362"/>
            <ac:spMk id="4" creationId="{E41EECB4-3CC9-4C5E-A0B7-DFF13E2B73FB}"/>
          </ac:spMkLst>
        </pc:spChg>
        <pc:spChg chg="add mod">
          <ac:chgData name="Nguyễn Đức Kiên" userId="80234a751b2739b7" providerId="LiveId" clId="{0E59397D-F3B5-40DC-A9F8-40F8C3E98D14}" dt="2021-09-09T09:26:12.449" v="10611" actId="20577"/>
          <ac:spMkLst>
            <pc:docMk/>
            <pc:sldMk cId="2686833980" sldId="362"/>
            <ac:spMk id="5" creationId="{D4EFCF98-145B-4E23-87C2-2A53AD7ABC77}"/>
          </ac:spMkLst>
        </pc:spChg>
        <pc:picChg chg="add mod">
          <ac:chgData name="Nguyễn Đức Kiên" userId="80234a751b2739b7" providerId="LiveId" clId="{0E59397D-F3B5-40DC-A9F8-40F8C3E98D14}" dt="2021-09-09T09:15:46.917" v="10298" actId="1076"/>
          <ac:picMkLst>
            <pc:docMk/>
            <pc:sldMk cId="2686833980" sldId="362"/>
            <ac:picMk id="3" creationId="{6EFFB80C-B5BA-4B70-A9DC-A8B9A71E0CE9}"/>
          </ac:picMkLst>
        </pc:picChg>
        <pc:picChg chg="del">
          <ac:chgData name="Nguyễn Đức Kiên" userId="80234a751b2739b7" providerId="LiveId" clId="{0E59397D-F3B5-40DC-A9F8-40F8C3E98D14}" dt="2021-09-08T14:12:10.380" v="9012" actId="478"/>
          <ac:picMkLst>
            <pc:docMk/>
            <pc:sldMk cId="2686833980" sldId="362"/>
            <ac:picMk id="5122" creationId="{D6C62E9E-A7EE-478B-A423-23563D65826E}"/>
          </ac:picMkLst>
        </pc:picChg>
      </pc:sldChg>
      <pc:sldChg chg="addSp delSp modSp add mod">
        <pc:chgData name="Nguyễn Đức Kiên" userId="80234a751b2739b7" providerId="LiveId" clId="{0E59397D-F3B5-40DC-A9F8-40F8C3E98D14}" dt="2021-09-08T16:31:01.560" v="9107" actId="20577"/>
        <pc:sldMkLst>
          <pc:docMk/>
          <pc:sldMk cId="721516593" sldId="363"/>
        </pc:sldMkLst>
        <pc:spChg chg="mod">
          <ac:chgData name="Nguyễn Đức Kiên" userId="80234a751b2739b7" providerId="LiveId" clId="{0E59397D-F3B5-40DC-A9F8-40F8C3E98D14}" dt="2021-09-08T16:31:01.560" v="9107" actId="20577"/>
          <ac:spMkLst>
            <pc:docMk/>
            <pc:sldMk cId="721516593" sldId="363"/>
            <ac:spMk id="6" creationId="{C4113169-FFD2-422E-A5B4-5B1D9B6D27DD}"/>
          </ac:spMkLst>
        </pc:spChg>
        <pc:spChg chg="mod">
          <ac:chgData name="Nguyễn Đức Kiên" userId="80234a751b2739b7" providerId="LiveId" clId="{0E59397D-F3B5-40DC-A9F8-40F8C3E98D14}" dt="2021-09-08T16:30:39.189" v="9072" actId="1076"/>
          <ac:spMkLst>
            <pc:docMk/>
            <pc:sldMk cId="721516593" sldId="363"/>
            <ac:spMk id="7" creationId="{3E803A23-ADE9-42BF-AC98-C52EA9F55B0B}"/>
          </ac:spMkLst>
        </pc:spChg>
        <pc:picChg chg="add mod">
          <ac:chgData name="Nguyễn Đức Kiên" userId="80234a751b2739b7" providerId="LiveId" clId="{0E59397D-F3B5-40DC-A9F8-40F8C3E98D14}" dt="2021-09-08T16:30:25.612" v="9056" actId="1076"/>
          <ac:picMkLst>
            <pc:docMk/>
            <pc:sldMk cId="721516593" sldId="363"/>
            <ac:picMk id="3" creationId="{2588CC11-B211-4727-903E-B29A9EF68F3A}"/>
          </ac:picMkLst>
        </pc:picChg>
        <pc:picChg chg="del">
          <ac:chgData name="Nguyễn Đức Kiên" userId="80234a751b2739b7" providerId="LiveId" clId="{0E59397D-F3B5-40DC-A9F8-40F8C3E98D14}" dt="2021-09-08T16:10:43.950" v="9019" actId="478"/>
          <ac:picMkLst>
            <pc:docMk/>
            <pc:sldMk cId="721516593" sldId="363"/>
            <ac:picMk id="9" creationId="{CB87A7DA-C36C-4EAC-BA2F-29D8242C7940}"/>
          </ac:picMkLst>
        </pc:picChg>
      </pc:sldChg>
      <pc:sldChg chg="add del">
        <pc:chgData name="Nguyễn Đức Kiên" userId="80234a751b2739b7" providerId="LiveId" clId="{0E59397D-F3B5-40DC-A9F8-40F8C3E98D14}" dt="2021-09-08T17:24:19.435" v="10169"/>
        <pc:sldMkLst>
          <pc:docMk/>
          <pc:sldMk cId="852762975" sldId="364"/>
        </pc:sldMkLst>
      </pc:sldChg>
    </pc:docChg>
  </pc:docChgLst>
  <pc:docChgLst>
    <pc:chgData name="Guest User" providerId="Windows Live" clId="Web-{43727A14-90E4-444B-9A1D-847FB941523F}"/>
    <pc:docChg chg="modSld">
      <pc:chgData name="Guest User" userId="" providerId="Windows Live" clId="Web-{43727A14-90E4-444B-9A1D-847FB941523F}" dt="2021-09-09T08:39:14.340" v="23" actId="20577"/>
      <pc:docMkLst>
        <pc:docMk/>
      </pc:docMkLst>
      <pc:sldChg chg="addSp delSp modSp">
        <pc:chgData name="Guest User" userId="" providerId="Windows Live" clId="Web-{43727A14-90E4-444B-9A1D-847FB941523F}" dt="2021-09-09T08:38:45.590" v="10" actId="20577"/>
        <pc:sldMkLst>
          <pc:docMk/>
          <pc:sldMk cId="0" sldId="259"/>
        </pc:sldMkLst>
        <pc:spChg chg="add del mod">
          <ac:chgData name="Guest User" userId="" providerId="Windows Live" clId="Web-{43727A14-90E4-444B-9A1D-847FB941523F}" dt="2021-09-09T08:38:37.715" v="1"/>
          <ac:spMkLst>
            <pc:docMk/>
            <pc:sldMk cId="0" sldId="259"/>
            <ac:spMk id="3" creationId="{9EC42089-2430-402D-9282-7EA4A9453450}"/>
          </ac:spMkLst>
        </pc:spChg>
        <pc:spChg chg="add del mod">
          <ac:chgData name="Guest User" userId="" providerId="Windows Live" clId="Web-{43727A14-90E4-444B-9A1D-847FB941523F}" dt="2021-09-09T08:38:45.590" v="10" actId="20577"/>
          <ac:spMkLst>
            <pc:docMk/>
            <pc:sldMk cId="0" sldId="259"/>
            <ac:spMk id="98" creationId="{00000000-0000-0000-0000-000000000000}"/>
          </ac:spMkLst>
        </pc:spChg>
      </pc:sldChg>
      <pc:sldChg chg="modSp">
        <pc:chgData name="Guest User" userId="" providerId="Windows Live" clId="Web-{43727A14-90E4-444B-9A1D-847FB941523F}" dt="2021-09-09T08:39:14.340" v="23" actId="20577"/>
        <pc:sldMkLst>
          <pc:docMk/>
          <pc:sldMk cId="0" sldId="261"/>
        </pc:sldMkLst>
        <pc:spChg chg="mod">
          <ac:chgData name="Guest User" userId="" providerId="Windows Live" clId="Web-{43727A14-90E4-444B-9A1D-847FB941523F}" dt="2021-09-09T08:39:14.340" v="23" actId="20577"/>
          <ac:spMkLst>
            <pc:docMk/>
            <pc:sldMk cId="0" sldId="261"/>
            <ac:spMk id="110" creationId="{00000000-0000-0000-0000-000000000000}"/>
          </ac:spMkLst>
        </pc:spChg>
      </pc:sldChg>
    </pc:docChg>
  </pc:docChgLst>
  <pc:docChgLst>
    <pc:chgData name="Nguyễn Đức Kiên" userId="80234a751b2739b7" providerId="LiveId" clId="{94921002-46D7-431F-AAE5-EA70F6548530}"/>
    <pc:docChg chg="undo redo custSel addSld delSld modSld">
      <pc:chgData name="Nguyễn Đức Kiên" userId="80234a751b2739b7" providerId="LiveId" clId="{94921002-46D7-431F-AAE5-EA70F6548530}" dt="2021-09-18T19:43:29.893" v="3555" actId="14100"/>
      <pc:docMkLst>
        <pc:docMk/>
      </pc:docMkLst>
      <pc:sldChg chg="modSp add del mod">
        <pc:chgData name="Nguyễn Đức Kiên" userId="80234a751b2739b7" providerId="LiveId" clId="{94921002-46D7-431F-AAE5-EA70F6548530}" dt="2021-09-14T14:04:55.601" v="2425"/>
        <pc:sldMkLst>
          <pc:docMk/>
          <pc:sldMk cId="0" sldId="256"/>
        </pc:sldMkLst>
        <pc:spChg chg="mod">
          <ac:chgData name="Nguyễn Đức Kiên" userId="80234a751b2739b7" providerId="LiveId" clId="{94921002-46D7-431F-AAE5-EA70F6548530}" dt="2021-09-09T09:33:38.627" v="8" actId="20577"/>
          <ac:spMkLst>
            <pc:docMk/>
            <pc:sldMk cId="0" sldId="256"/>
            <ac:spMk id="61" creationId="{00000000-0000-0000-0000-000000000000}"/>
          </ac:spMkLst>
        </pc:spChg>
      </pc:sldChg>
      <pc:sldChg chg="add">
        <pc:chgData name="Nguyễn Đức Kiên" userId="80234a751b2739b7" providerId="LiveId" clId="{94921002-46D7-431F-AAE5-EA70F6548530}" dt="2021-09-14T14:04:55.601" v="2425"/>
        <pc:sldMkLst>
          <pc:docMk/>
          <pc:sldMk cId="604619840" sldId="257"/>
        </pc:sldMkLst>
      </pc:sldChg>
      <pc:sldChg chg="add">
        <pc:chgData name="Nguyễn Đức Kiên" userId="80234a751b2739b7" providerId="LiveId" clId="{94921002-46D7-431F-AAE5-EA70F6548530}" dt="2021-09-14T14:04:55.601" v="2425"/>
        <pc:sldMkLst>
          <pc:docMk/>
          <pc:sldMk cId="3507988939" sldId="258"/>
        </pc:sldMkLst>
      </pc:sldChg>
      <pc:sldChg chg="modSp mod">
        <pc:chgData name="Nguyễn Đức Kiên" userId="80234a751b2739b7" providerId="LiveId" clId="{94921002-46D7-431F-AAE5-EA70F6548530}" dt="2021-09-10T11:44:41.985" v="207" actId="20577"/>
        <pc:sldMkLst>
          <pc:docMk/>
          <pc:sldMk cId="0" sldId="259"/>
        </pc:sldMkLst>
        <pc:spChg chg="mod">
          <ac:chgData name="Nguyễn Đức Kiên" userId="80234a751b2739b7" providerId="LiveId" clId="{94921002-46D7-431F-AAE5-EA70F6548530}" dt="2021-09-10T11:44:41.985" v="207" actId="20577"/>
          <ac:spMkLst>
            <pc:docMk/>
            <pc:sldMk cId="0" sldId="259"/>
            <ac:spMk id="98" creationId="{00000000-0000-0000-0000-000000000000}"/>
          </ac:spMkLst>
        </pc:spChg>
      </pc:sldChg>
      <pc:sldChg chg="add">
        <pc:chgData name="Nguyễn Đức Kiên" userId="80234a751b2739b7" providerId="LiveId" clId="{94921002-46D7-431F-AAE5-EA70F6548530}" dt="2021-09-14T14:04:55.601" v="2425"/>
        <pc:sldMkLst>
          <pc:docMk/>
          <pc:sldMk cId="30635069" sldId="260"/>
        </pc:sldMkLst>
      </pc:sldChg>
      <pc:sldChg chg="add del">
        <pc:chgData name="Nguyễn Đức Kiên" userId="80234a751b2739b7" providerId="LiveId" clId="{94921002-46D7-431F-AAE5-EA70F6548530}" dt="2021-09-11T14:48:38.490" v="1020" actId="47"/>
        <pc:sldMkLst>
          <pc:docMk/>
          <pc:sldMk cId="30635069" sldId="260"/>
        </pc:sldMkLst>
      </pc:sldChg>
      <pc:sldChg chg="modSp mod">
        <pc:chgData name="Nguyễn Đức Kiên" userId="80234a751b2739b7" providerId="LiveId" clId="{94921002-46D7-431F-AAE5-EA70F6548530}" dt="2021-09-14T14:05:36.584" v="2454" actId="404"/>
        <pc:sldMkLst>
          <pc:docMk/>
          <pc:sldMk cId="0" sldId="261"/>
        </pc:sldMkLst>
        <pc:spChg chg="mod">
          <ac:chgData name="Nguyễn Đức Kiên" userId="80234a751b2739b7" providerId="LiveId" clId="{94921002-46D7-431F-AAE5-EA70F6548530}" dt="2021-09-14T14:05:36.584" v="2454" actId="404"/>
          <ac:spMkLst>
            <pc:docMk/>
            <pc:sldMk cId="0" sldId="261"/>
            <ac:spMk id="110" creationId="{00000000-0000-0000-0000-000000000000}"/>
          </ac:spMkLst>
        </pc:spChg>
        <pc:spChg chg="mod">
          <ac:chgData name="Nguyễn Đức Kiên" userId="80234a751b2739b7" providerId="LiveId" clId="{94921002-46D7-431F-AAE5-EA70F6548530}" dt="2021-09-14T14:05:19.759" v="2436" actId="20577"/>
          <ac:spMkLst>
            <pc:docMk/>
            <pc:sldMk cId="0" sldId="261"/>
            <ac:spMk id="111" creationId="{00000000-0000-0000-0000-000000000000}"/>
          </ac:spMkLst>
        </pc:spChg>
      </pc:sldChg>
      <pc:sldChg chg="add">
        <pc:chgData name="Nguyễn Đức Kiên" userId="80234a751b2739b7" providerId="LiveId" clId="{94921002-46D7-431F-AAE5-EA70F6548530}" dt="2021-09-14T14:04:55.601" v="2425"/>
        <pc:sldMkLst>
          <pc:docMk/>
          <pc:sldMk cId="808500620" sldId="262"/>
        </pc:sldMkLst>
      </pc:sldChg>
      <pc:sldChg chg="modSp add del mod">
        <pc:chgData name="Nguyễn Đức Kiên" userId="80234a751b2739b7" providerId="LiveId" clId="{94921002-46D7-431F-AAE5-EA70F6548530}" dt="2021-09-18T16:17:43.757" v="2457" actId="27636"/>
        <pc:sldMkLst>
          <pc:docMk/>
          <pc:sldMk cId="165195299" sldId="263"/>
        </pc:sldMkLst>
        <pc:spChg chg="mod">
          <ac:chgData name="Nguyễn Đức Kiên" userId="80234a751b2739b7" providerId="LiveId" clId="{94921002-46D7-431F-AAE5-EA70F6548530}" dt="2021-09-18T16:17:43.757" v="2457" actId="27636"/>
          <ac:spMkLst>
            <pc:docMk/>
            <pc:sldMk cId="165195299" sldId="263"/>
            <ac:spMk id="5" creationId="{8040B4D4-7829-4107-8FFD-168DF67A2F6C}"/>
          </ac:spMkLst>
        </pc:spChg>
      </pc:sldChg>
      <pc:sldChg chg="modSp add mod">
        <pc:chgData name="Nguyễn Đức Kiên" userId="80234a751b2739b7" providerId="LiveId" clId="{94921002-46D7-431F-AAE5-EA70F6548530}" dt="2021-09-14T14:04:56.187" v="2427" actId="27636"/>
        <pc:sldMkLst>
          <pc:docMk/>
          <pc:sldMk cId="165195299" sldId="263"/>
        </pc:sldMkLst>
        <pc:spChg chg="mod">
          <ac:chgData name="Nguyễn Đức Kiên" userId="80234a751b2739b7" providerId="LiveId" clId="{94921002-46D7-431F-AAE5-EA70F6548530}" dt="2021-09-14T14:04:56.187" v="2427" actId="27636"/>
          <ac:spMkLst>
            <pc:docMk/>
            <pc:sldMk cId="165195299" sldId="263"/>
            <ac:spMk id="5" creationId="{8040B4D4-7829-4107-8FFD-168DF67A2F6C}"/>
          </ac:spMkLst>
        </pc:spChg>
      </pc:sldChg>
      <pc:sldChg chg="add">
        <pc:chgData name="Nguyễn Đức Kiên" userId="80234a751b2739b7" providerId="LiveId" clId="{94921002-46D7-431F-AAE5-EA70F6548530}" dt="2021-09-14T14:04:55.601" v="2425"/>
        <pc:sldMkLst>
          <pc:docMk/>
          <pc:sldMk cId="2728430835" sldId="264"/>
        </pc:sldMkLst>
      </pc:sldChg>
      <pc:sldChg chg="add del">
        <pc:chgData name="Nguyễn Đức Kiên" userId="80234a751b2739b7" providerId="LiveId" clId="{94921002-46D7-431F-AAE5-EA70F6548530}" dt="2021-09-11T14:48:38.490" v="1020" actId="47"/>
        <pc:sldMkLst>
          <pc:docMk/>
          <pc:sldMk cId="2728430835" sldId="264"/>
        </pc:sldMkLst>
      </pc:sldChg>
      <pc:sldChg chg="add">
        <pc:chgData name="Nguyễn Đức Kiên" userId="80234a751b2739b7" providerId="LiveId" clId="{94921002-46D7-431F-AAE5-EA70F6548530}" dt="2021-09-14T14:04:55.601" v="2425"/>
        <pc:sldMkLst>
          <pc:docMk/>
          <pc:sldMk cId="324809103" sldId="265"/>
        </pc:sldMkLst>
      </pc:sldChg>
      <pc:sldChg chg="add del">
        <pc:chgData name="Nguyễn Đức Kiên" userId="80234a751b2739b7" providerId="LiveId" clId="{94921002-46D7-431F-AAE5-EA70F6548530}" dt="2021-09-11T14:48:38.490" v="1020" actId="47"/>
        <pc:sldMkLst>
          <pc:docMk/>
          <pc:sldMk cId="324809103" sldId="265"/>
        </pc:sldMkLst>
      </pc:sldChg>
      <pc:sldChg chg="add del">
        <pc:chgData name="Nguyễn Đức Kiên" userId="80234a751b2739b7" providerId="LiveId" clId="{94921002-46D7-431F-AAE5-EA70F6548530}" dt="2021-09-11T14:48:38.490" v="1020" actId="47"/>
        <pc:sldMkLst>
          <pc:docMk/>
          <pc:sldMk cId="1287597085" sldId="266"/>
        </pc:sldMkLst>
      </pc:sldChg>
      <pc:sldChg chg="add">
        <pc:chgData name="Nguyễn Đức Kiên" userId="80234a751b2739b7" providerId="LiveId" clId="{94921002-46D7-431F-AAE5-EA70F6548530}" dt="2021-09-14T14:04:55.601" v="2425"/>
        <pc:sldMkLst>
          <pc:docMk/>
          <pc:sldMk cId="1287597085" sldId="266"/>
        </pc:sldMkLst>
      </pc:sldChg>
      <pc:sldChg chg="add">
        <pc:chgData name="Nguyễn Đức Kiên" userId="80234a751b2739b7" providerId="LiveId" clId="{94921002-46D7-431F-AAE5-EA70F6548530}" dt="2021-09-14T14:04:55.601" v="2425"/>
        <pc:sldMkLst>
          <pc:docMk/>
          <pc:sldMk cId="3877309224" sldId="267"/>
        </pc:sldMkLst>
      </pc:sldChg>
      <pc:sldChg chg="modSp add mod">
        <pc:chgData name="Nguyễn Đức Kiên" userId="80234a751b2739b7" providerId="LiveId" clId="{94921002-46D7-431F-AAE5-EA70F6548530}" dt="2021-09-14T14:04:55.966" v="2426" actId="27636"/>
        <pc:sldMkLst>
          <pc:docMk/>
          <pc:sldMk cId="2640060660" sldId="268"/>
        </pc:sldMkLst>
        <pc:spChg chg="mod">
          <ac:chgData name="Nguyễn Đức Kiên" userId="80234a751b2739b7" providerId="LiveId" clId="{94921002-46D7-431F-AAE5-EA70F6548530}" dt="2021-09-14T14:04:55.966" v="2426" actId="27636"/>
          <ac:spMkLst>
            <pc:docMk/>
            <pc:sldMk cId="2640060660" sldId="268"/>
            <ac:spMk id="3" creationId="{B4BC7428-4404-4E3C-864A-0A89A1EF8CAC}"/>
          </ac:spMkLst>
        </pc:spChg>
      </pc:sldChg>
      <pc:sldChg chg="add">
        <pc:chgData name="Nguyễn Đức Kiên" userId="80234a751b2739b7" providerId="LiveId" clId="{94921002-46D7-431F-AAE5-EA70F6548530}" dt="2021-09-14T14:04:55.601" v="2425"/>
        <pc:sldMkLst>
          <pc:docMk/>
          <pc:sldMk cId="1959911714" sldId="269"/>
        </pc:sldMkLst>
      </pc:sldChg>
      <pc:sldChg chg="add">
        <pc:chgData name="Nguyễn Đức Kiên" userId="80234a751b2739b7" providerId="LiveId" clId="{94921002-46D7-431F-AAE5-EA70F6548530}" dt="2021-09-14T14:04:55.601" v="2425"/>
        <pc:sldMkLst>
          <pc:docMk/>
          <pc:sldMk cId="2994492151" sldId="270"/>
        </pc:sldMkLst>
      </pc:sldChg>
      <pc:sldChg chg="add">
        <pc:chgData name="Nguyễn Đức Kiên" userId="80234a751b2739b7" providerId="LiveId" clId="{94921002-46D7-431F-AAE5-EA70F6548530}" dt="2021-09-14T14:04:55.601" v="2425"/>
        <pc:sldMkLst>
          <pc:docMk/>
          <pc:sldMk cId="2363927241" sldId="271"/>
        </pc:sldMkLst>
      </pc:sldChg>
      <pc:sldChg chg="add">
        <pc:chgData name="Nguyễn Đức Kiên" userId="80234a751b2739b7" providerId="LiveId" clId="{94921002-46D7-431F-AAE5-EA70F6548530}" dt="2021-09-14T14:04:55.601" v="2425"/>
        <pc:sldMkLst>
          <pc:docMk/>
          <pc:sldMk cId="3173648933" sldId="272"/>
        </pc:sldMkLst>
      </pc:sldChg>
      <pc:sldChg chg="add del">
        <pc:chgData name="Nguyễn Đức Kiên" userId="80234a751b2739b7" providerId="LiveId" clId="{94921002-46D7-431F-AAE5-EA70F6548530}" dt="2021-09-11T14:48:38.490" v="1020" actId="47"/>
        <pc:sldMkLst>
          <pc:docMk/>
          <pc:sldMk cId="476944700" sldId="318"/>
        </pc:sldMkLst>
      </pc:sldChg>
      <pc:sldChg chg="add del">
        <pc:chgData name="Nguyễn Đức Kiên" userId="80234a751b2739b7" providerId="LiveId" clId="{94921002-46D7-431F-AAE5-EA70F6548530}" dt="2021-09-11T14:48:38.490" v="1020" actId="47"/>
        <pc:sldMkLst>
          <pc:docMk/>
          <pc:sldMk cId="3132747647" sldId="319"/>
        </pc:sldMkLst>
      </pc:sldChg>
      <pc:sldChg chg="add del">
        <pc:chgData name="Nguyễn Đức Kiên" userId="80234a751b2739b7" providerId="LiveId" clId="{94921002-46D7-431F-AAE5-EA70F6548530}" dt="2021-09-11T14:48:38.490" v="1020" actId="47"/>
        <pc:sldMkLst>
          <pc:docMk/>
          <pc:sldMk cId="3410700582" sldId="320"/>
        </pc:sldMkLst>
      </pc:sldChg>
      <pc:sldChg chg="add del">
        <pc:chgData name="Nguyễn Đức Kiên" userId="80234a751b2739b7" providerId="LiveId" clId="{94921002-46D7-431F-AAE5-EA70F6548530}" dt="2021-09-12T15:51:21.956" v="1979" actId="47"/>
        <pc:sldMkLst>
          <pc:docMk/>
          <pc:sldMk cId="1286833197" sldId="322"/>
        </pc:sldMkLst>
      </pc:sldChg>
      <pc:sldChg chg="add del">
        <pc:chgData name="Nguyễn Đức Kiên" userId="80234a751b2739b7" providerId="LiveId" clId="{94921002-46D7-431F-AAE5-EA70F6548530}" dt="2021-09-12T15:51:21.956" v="1979" actId="47"/>
        <pc:sldMkLst>
          <pc:docMk/>
          <pc:sldMk cId="1937189607" sldId="323"/>
        </pc:sldMkLst>
      </pc:sldChg>
      <pc:sldChg chg="add del">
        <pc:chgData name="Nguyễn Đức Kiên" userId="80234a751b2739b7" providerId="LiveId" clId="{94921002-46D7-431F-AAE5-EA70F6548530}" dt="2021-09-11T14:48:38.490" v="1020" actId="47"/>
        <pc:sldMkLst>
          <pc:docMk/>
          <pc:sldMk cId="552945367" sldId="324"/>
        </pc:sldMkLst>
      </pc:sldChg>
      <pc:sldChg chg="add del">
        <pc:chgData name="Nguyễn Đức Kiên" userId="80234a751b2739b7" providerId="LiveId" clId="{94921002-46D7-431F-AAE5-EA70F6548530}" dt="2021-09-11T14:48:38.490" v="1020" actId="47"/>
        <pc:sldMkLst>
          <pc:docMk/>
          <pc:sldMk cId="2314158070" sldId="325"/>
        </pc:sldMkLst>
      </pc:sldChg>
      <pc:sldChg chg="add del">
        <pc:chgData name="Nguyễn Đức Kiên" userId="80234a751b2739b7" providerId="LiveId" clId="{94921002-46D7-431F-AAE5-EA70F6548530}" dt="2021-09-11T14:48:38.490" v="1020" actId="47"/>
        <pc:sldMkLst>
          <pc:docMk/>
          <pc:sldMk cId="2040971465" sldId="326"/>
        </pc:sldMkLst>
      </pc:sldChg>
      <pc:sldChg chg="add del">
        <pc:chgData name="Nguyễn Đức Kiên" userId="80234a751b2739b7" providerId="LiveId" clId="{94921002-46D7-431F-AAE5-EA70F6548530}" dt="2021-09-11T14:48:38.490" v="1020" actId="47"/>
        <pc:sldMkLst>
          <pc:docMk/>
          <pc:sldMk cId="275809674" sldId="327"/>
        </pc:sldMkLst>
      </pc:sldChg>
      <pc:sldChg chg="add del">
        <pc:chgData name="Nguyễn Đức Kiên" userId="80234a751b2739b7" providerId="LiveId" clId="{94921002-46D7-431F-AAE5-EA70F6548530}" dt="2021-09-11T14:48:38.490" v="1020" actId="47"/>
        <pc:sldMkLst>
          <pc:docMk/>
          <pc:sldMk cId="559869446" sldId="328"/>
        </pc:sldMkLst>
      </pc:sldChg>
      <pc:sldChg chg="add del">
        <pc:chgData name="Nguyễn Đức Kiên" userId="80234a751b2739b7" providerId="LiveId" clId="{94921002-46D7-431F-AAE5-EA70F6548530}" dt="2021-09-11T14:48:38.490" v="1020" actId="47"/>
        <pc:sldMkLst>
          <pc:docMk/>
          <pc:sldMk cId="288365028" sldId="329"/>
        </pc:sldMkLst>
      </pc:sldChg>
      <pc:sldChg chg="add del">
        <pc:chgData name="Nguyễn Đức Kiên" userId="80234a751b2739b7" providerId="LiveId" clId="{94921002-46D7-431F-AAE5-EA70F6548530}" dt="2021-09-11T14:48:38.490" v="1020" actId="47"/>
        <pc:sldMkLst>
          <pc:docMk/>
          <pc:sldMk cId="944901631" sldId="330"/>
        </pc:sldMkLst>
      </pc:sldChg>
      <pc:sldChg chg="add del">
        <pc:chgData name="Nguyễn Đức Kiên" userId="80234a751b2739b7" providerId="LiveId" clId="{94921002-46D7-431F-AAE5-EA70F6548530}" dt="2021-09-11T14:48:38.490" v="1020" actId="47"/>
        <pc:sldMkLst>
          <pc:docMk/>
          <pc:sldMk cId="1366218344" sldId="331"/>
        </pc:sldMkLst>
      </pc:sldChg>
      <pc:sldChg chg="add del">
        <pc:chgData name="Nguyễn Đức Kiên" userId="80234a751b2739b7" providerId="LiveId" clId="{94921002-46D7-431F-AAE5-EA70F6548530}" dt="2021-09-11T14:48:38.490" v="1020" actId="47"/>
        <pc:sldMkLst>
          <pc:docMk/>
          <pc:sldMk cId="825360633" sldId="332"/>
        </pc:sldMkLst>
      </pc:sldChg>
      <pc:sldChg chg="add del">
        <pc:chgData name="Nguyễn Đức Kiên" userId="80234a751b2739b7" providerId="LiveId" clId="{94921002-46D7-431F-AAE5-EA70F6548530}" dt="2021-09-11T14:48:38.490" v="1020" actId="47"/>
        <pc:sldMkLst>
          <pc:docMk/>
          <pc:sldMk cId="3867812817" sldId="333"/>
        </pc:sldMkLst>
      </pc:sldChg>
      <pc:sldChg chg="add del">
        <pc:chgData name="Nguyễn Đức Kiên" userId="80234a751b2739b7" providerId="LiveId" clId="{94921002-46D7-431F-AAE5-EA70F6548530}" dt="2021-09-11T14:48:38.490" v="1020" actId="47"/>
        <pc:sldMkLst>
          <pc:docMk/>
          <pc:sldMk cId="2136568924" sldId="334"/>
        </pc:sldMkLst>
      </pc:sldChg>
      <pc:sldChg chg="add del">
        <pc:chgData name="Nguyễn Đức Kiên" userId="80234a751b2739b7" providerId="LiveId" clId="{94921002-46D7-431F-AAE5-EA70F6548530}" dt="2021-09-11T14:48:38.490" v="1020" actId="47"/>
        <pc:sldMkLst>
          <pc:docMk/>
          <pc:sldMk cId="4082534927" sldId="335"/>
        </pc:sldMkLst>
      </pc:sldChg>
      <pc:sldChg chg="add del">
        <pc:chgData name="Nguyễn Đức Kiên" userId="80234a751b2739b7" providerId="LiveId" clId="{94921002-46D7-431F-AAE5-EA70F6548530}" dt="2021-09-11T14:48:38.490" v="1020" actId="47"/>
        <pc:sldMkLst>
          <pc:docMk/>
          <pc:sldMk cId="3484606572" sldId="336"/>
        </pc:sldMkLst>
      </pc:sldChg>
      <pc:sldChg chg="add del">
        <pc:chgData name="Nguyễn Đức Kiên" userId="80234a751b2739b7" providerId="LiveId" clId="{94921002-46D7-431F-AAE5-EA70F6548530}" dt="2021-09-11T14:48:38.490" v="1020" actId="47"/>
        <pc:sldMkLst>
          <pc:docMk/>
          <pc:sldMk cId="2105017971" sldId="337"/>
        </pc:sldMkLst>
      </pc:sldChg>
      <pc:sldChg chg="add del">
        <pc:chgData name="Nguyễn Đức Kiên" userId="80234a751b2739b7" providerId="LiveId" clId="{94921002-46D7-431F-AAE5-EA70F6548530}" dt="2021-09-11T14:48:38.490" v="1020" actId="47"/>
        <pc:sldMkLst>
          <pc:docMk/>
          <pc:sldMk cId="2428018364" sldId="338"/>
        </pc:sldMkLst>
      </pc:sldChg>
      <pc:sldChg chg="add del">
        <pc:chgData name="Nguyễn Đức Kiên" userId="80234a751b2739b7" providerId="LiveId" clId="{94921002-46D7-431F-AAE5-EA70F6548530}" dt="2021-09-11T14:48:38.490" v="1020" actId="47"/>
        <pc:sldMkLst>
          <pc:docMk/>
          <pc:sldMk cId="1000582554" sldId="339"/>
        </pc:sldMkLst>
      </pc:sldChg>
      <pc:sldChg chg="add del">
        <pc:chgData name="Nguyễn Đức Kiên" userId="80234a751b2739b7" providerId="LiveId" clId="{94921002-46D7-431F-AAE5-EA70F6548530}" dt="2021-09-11T14:48:38.490" v="1020" actId="47"/>
        <pc:sldMkLst>
          <pc:docMk/>
          <pc:sldMk cId="1471908508" sldId="340"/>
        </pc:sldMkLst>
      </pc:sldChg>
      <pc:sldChg chg="add del">
        <pc:chgData name="Nguyễn Đức Kiên" userId="80234a751b2739b7" providerId="LiveId" clId="{94921002-46D7-431F-AAE5-EA70F6548530}" dt="2021-09-11T14:48:38.490" v="1020" actId="47"/>
        <pc:sldMkLst>
          <pc:docMk/>
          <pc:sldMk cId="4085717252" sldId="341"/>
        </pc:sldMkLst>
      </pc:sldChg>
      <pc:sldChg chg="add del">
        <pc:chgData name="Nguyễn Đức Kiên" userId="80234a751b2739b7" providerId="LiveId" clId="{94921002-46D7-431F-AAE5-EA70F6548530}" dt="2021-09-11T14:48:38.490" v="1020" actId="47"/>
        <pc:sldMkLst>
          <pc:docMk/>
          <pc:sldMk cId="266744598" sldId="342"/>
        </pc:sldMkLst>
      </pc:sldChg>
      <pc:sldChg chg="add del">
        <pc:chgData name="Nguyễn Đức Kiên" userId="80234a751b2739b7" providerId="LiveId" clId="{94921002-46D7-431F-AAE5-EA70F6548530}" dt="2021-09-11T14:48:38.490" v="1020" actId="47"/>
        <pc:sldMkLst>
          <pc:docMk/>
          <pc:sldMk cId="1327586183" sldId="343"/>
        </pc:sldMkLst>
      </pc:sldChg>
      <pc:sldChg chg="add del">
        <pc:chgData name="Nguyễn Đức Kiên" userId="80234a751b2739b7" providerId="LiveId" clId="{94921002-46D7-431F-AAE5-EA70F6548530}" dt="2021-09-11T14:48:38.490" v="1020" actId="47"/>
        <pc:sldMkLst>
          <pc:docMk/>
          <pc:sldMk cId="2568390924" sldId="344"/>
        </pc:sldMkLst>
      </pc:sldChg>
      <pc:sldChg chg="add del">
        <pc:chgData name="Nguyễn Đức Kiên" userId="80234a751b2739b7" providerId="LiveId" clId="{94921002-46D7-431F-AAE5-EA70F6548530}" dt="2021-09-11T14:48:38.490" v="1020" actId="47"/>
        <pc:sldMkLst>
          <pc:docMk/>
          <pc:sldMk cId="3121929530" sldId="345"/>
        </pc:sldMkLst>
      </pc:sldChg>
      <pc:sldChg chg="add del">
        <pc:chgData name="Nguyễn Đức Kiên" userId="80234a751b2739b7" providerId="LiveId" clId="{94921002-46D7-431F-AAE5-EA70F6548530}" dt="2021-09-11T14:48:38.490" v="1020" actId="47"/>
        <pc:sldMkLst>
          <pc:docMk/>
          <pc:sldMk cId="2608267814" sldId="346"/>
        </pc:sldMkLst>
      </pc:sldChg>
      <pc:sldChg chg="add del">
        <pc:chgData name="Nguyễn Đức Kiên" userId="80234a751b2739b7" providerId="LiveId" clId="{94921002-46D7-431F-AAE5-EA70F6548530}" dt="2021-09-11T14:48:38.490" v="1020" actId="47"/>
        <pc:sldMkLst>
          <pc:docMk/>
          <pc:sldMk cId="4059075001" sldId="347"/>
        </pc:sldMkLst>
      </pc:sldChg>
      <pc:sldChg chg="add del">
        <pc:chgData name="Nguyễn Đức Kiên" userId="80234a751b2739b7" providerId="LiveId" clId="{94921002-46D7-431F-AAE5-EA70F6548530}" dt="2021-09-11T14:48:38.490" v="1020" actId="47"/>
        <pc:sldMkLst>
          <pc:docMk/>
          <pc:sldMk cId="4034486284" sldId="348"/>
        </pc:sldMkLst>
      </pc:sldChg>
      <pc:sldChg chg="add del">
        <pc:chgData name="Nguyễn Đức Kiên" userId="80234a751b2739b7" providerId="LiveId" clId="{94921002-46D7-431F-AAE5-EA70F6548530}" dt="2021-09-11T14:48:38.490" v="1020" actId="47"/>
        <pc:sldMkLst>
          <pc:docMk/>
          <pc:sldMk cId="2532541119" sldId="349"/>
        </pc:sldMkLst>
      </pc:sldChg>
      <pc:sldChg chg="add del">
        <pc:chgData name="Nguyễn Đức Kiên" userId="80234a751b2739b7" providerId="LiveId" clId="{94921002-46D7-431F-AAE5-EA70F6548530}" dt="2021-09-11T14:48:38.490" v="1020" actId="47"/>
        <pc:sldMkLst>
          <pc:docMk/>
          <pc:sldMk cId="4104130157" sldId="350"/>
        </pc:sldMkLst>
      </pc:sldChg>
      <pc:sldChg chg="add del">
        <pc:chgData name="Nguyễn Đức Kiên" userId="80234a751b2739b7" providerId="LiveId" clId="{94921002-46D7-431F-AAE5-EA70F6548530}" dt="2021-09-11T14:48:38.490" v="1020" actId="47"/>
        <pc:sldMkLst>
          <pc:docMk/>
          <pc:sldMk cId="2306284881" sldId="351"/>
        </pc:sldMkLst>
      </pc:sldChg>
      <pc:sldChg chg="add del">
        <pc:chgData name="Nguyễn Đức Kiên" userId="80234a751b2739b7" providerId="LiveId" clId="{94921002-46D7-431F-AAE5-EA70F6548530}" dt="2021-09-11T14:48:38.490" v="1020" actId="47"/>
        <pc:sldMkLst>
          <pc:docMk/>
          <pc:sldMk cId="0" sldId="352"/>
        </pc:sldMkLst>
      </pc:sldChg>
      <pc:sldChg chg="add del">
        <pc:chgData name="Nguyễn Đức Kiên" userId="80234a751b2739b7" providerId="LiveId" clId="{94921002-46D7-431F-AAE5-EA70F6548530}" dt="2021-09-11T14:48:38.490" v="1020" actId="47"/>
        <pc:sldMkLst>
          <pc:docMk/>
          <pc:sldMk cId="1317061668" sldId="353"/>
        </pc:sldMkLst>
      </pc:sldChg>
      <pc:sldChg chg="add del">
        <pc:chgData name="Nguyễn Đức Kiên" userId="80234a751b2739b7" providerId="LiveId" clId="{94921002-46D7-431F-AAE5-EA70F6548530}" dt="2021-09-11T14:48:38.490" v="1020" actId="47"/>
        <pc:sldMkLst>
          <pc:docMk/>
          <pc:sldMk cId="69090980" sldId="354"/>
        </pc:sldMkLst>
      </pc:sldChg>
      <pc:sldChg chg="add del">
        <pc:chgData name="Nguyễn Đức Kiên" userId="80234a751b2739b7" providerId="LiveId" clId="{94921002-46D7-431F-AAE5-EA70F6548530}" dt="2021-09-11T14:48:38.490" v="1020" actId="47"/>
        <pc:sldMkLst>
          <pc:docMk/>
          <pc:sldMk cId="718551746" sldId="355"/>
        </pc:sldMkLst>
      </pc:sldChg>
      <pc:sldChg chg="add del">
        <pc:chgData name="Nguyễn Đức Kiên" userId="80234a751b2739b7" providerId="LiveId" clId="{94921002-46D7-431F-AAE5-EA70F6548530}" dt="2021-09-11T14:48:38.490" v="1020" actId="47"/>
        <pc:sldMkLst>
          <pc:docMk/>
          <pc:sldMk cId="2522012400" sldId="356"/>
        </pc:sldMkLst>
      </pc:sldChg>
      <pc:sldChg chg="add del">
        <pc:chgData name="Nguyễn Đức Kiên" userId="80234a751b2739b7" providerId="LiveId" clId="{94921002-46D7-431F-AAE5-EA70F6548530}" dt="2021-09-11T14:48:38.490" v="1020" actId="47"/>
        <pc:sldMkLst>
          <pc:docMk/>
          <pc:sldMk cId="1125180859" sldId="357"/>
        </pc:sldMkLst>
      </pc:sldChg>
      <pc:sldChg chg="add del">
        <pc:chgData name="Nguyễn Đức Kiên" userId="80234a751b2739b7" providerId="LiveId" clId="{94921002-46D7-431F-AAE5-EA70F6548530}" dt="2021-09-11T14:48:38.490" v="1020" actId="47"/>
        <pc:sldMkLst>
          <pc:docMk/>
          <pc:sldMk cId="891627116" sldId="358"/>
        </pc:sldMkLst>
      </pc:sldChg>
      <pc:sldChg chg="add del">
        <pc:chgData name="Nguyễn Đức Kiên" userId="80234a751b2739b7" providerId="LiveId" clId="{94921002-46D7-431F-AAE5-EA70F6548530}" dt="2021-09-11T14:48:38.490" v="1020" actId="47"/>
        <pc:sldMkLst>
          <pc:docMk/>
          <pc:sldMk cId="1969957975" sldId="359"/>
        </pc:sldMkLst>
      </pc:sldChg>
      <pc:sldChg chg="add del">
        <pc:chgData name="Nguyễn Đức Kiên" userId="80234a751b2739b7" providerId="LiveId" clId="{94921002-46D7-431F-AAE5-EA70F6548530}" dt="2021-09-11T14:48:38.490" v="1020" actId="47"/>
        <pc:sldMkLst>
          <pc:docMk/>
          <pc:sldMk cId="368201357" sldId="360"/>
        </pc:sldMkLst>
      </pc:sldChg>
      <pc:sldChg chg="add del">
        <pc:chgData name="Nguyễn Đức Kiên" userId="80234a751b2739b7" providerId="LiveId" clId="{94921002-46D7-431F-AAE5-EA70F6548530}" dt="2021-09-11T14:48:38.490" v="1020" actId="47"/>
        <pc:sldMkLst>
          <pc:docMk/>
          <pc:sldMk cId="4013524713" sldId="361"/>
        </pc:sldMkLst>
      </pc:sldChg>
      <pc:sldChg chg="add del">
        <pc:chgData name="Nguyễn Đức Kiên" userId="80234a751b2739b7" providerId="LiveId" clId="{94921002-46D7-431F-AAE5-EA70F6548530}" dt="2021-09-11T14:48:38.490" v="1020" actId="47"/>
        <pc:sldMkLst>
          <pc:docMk/>
          <pc:sldMk cId="2686833980" sldId="362"/>
        </pc:sldMkLst>
      </pc:sldChg>
      <pc:sldChg chg="add del">
        <pc:chgData name="Nguyễn Đức Kiên" userId="80234a751b2739b7" providerId="LiveId" clId="{94921002-46D7-431F-AAE5-EA70F6548530}" dt="2021-09-11T14:48:38.490" v="1020" actId="47"/>
        <pc:sldMkLst>
          <pc:docMk/>
          <pc:sldMk cId="721516593" sldId="363"/>
        </pc:sldMkLst>
      </pc:sldChg>
      <pc:sldChg chg="add del">
        <pc:chgData name="Nguyễn Đức Kiên" userId="80234a751b2739b7" providerId="LiveId" clId="{94921002-46D7-431F-AAE5-EA70F6548530}" dt="2021-09-11T14:48:38.490" v="1020" actId="47"/>
        <pc:sldMkLst>
          <pc:docMk/>
          <pc:sldMk cId="852762975" sldId="364"/>
        </pc:sldMkLst>
      </pc:sldChg>
      <pc:sldChg chg="add del">
        <pc:chgData name="Nguyễn Đức Kiên" userId="80234a751b2739b7" providerId="LiveId" clId="{94921002-46D7-431F-AAE5-EA70F6548530}" dt="2021-09-10T11:45:02.835" v="212"/>
        <pc:sldMkLst>
          <pc:docMk/>
          <pc:sldMk cId="2622595533" sldId="365"/>
        </pc:sldMkLst>
      </pc:sldChg>
      <pc:sldChg chg="modSp add del mod">
        <pc:chgData name="Nguyễn Đức Kiên" userId="80234a751b2739b7" providerId="LiveId" clId="{94921002-46D7-431F-AAE5-EA70F6548530}" dt="2021-09-12T16:35:31.925" v="2343" actId="47"/>
        <pc:sldMkLst>
          <pc:docMk/>
          <pc:sldMk cId="3899639752" sldId="365"/>
        </pc:sldMkLst>
        <pc:spChg chg="mod">
          <ac:chgData name="Nguyễn Đức Kiên" userId="80234a751b2739b7" providerId="LiveId" clId="{94921002-46D7-431F-AAE5-EA70F6548530}" dt="2021-09-10T11:45:29.149" v="224" actId="1076"/>
          <ac:spMkLst>
            <pc:docMk/>
            <pc:sldMk cId="3899639752" sldId="365"/>
            <ac:spMk id="98" creationId="{00000000-0000-0000-0000-000000000000}"/>
          </ac:spMkLst>
        </pc:spChg>
        <pc:spChg chg="mod">
          <ac:chgData name="Nguyễn Đức Kiên" userId="80234a751b2739b7" providerId="LiveId" clId="{94921002-46D7-431F-AAE5-EA70F6548530}" dt="2021-09-10T11:45:16.517" v="218" actId="20577"/>
          <ac:spMkLst>
            <pc:docMk/>
            <pc:sldMk cId="3899639752" sldId="365"/>
            <ac:spMk id="100" creationId="{00000000-0000-0000-0000-000000000000}"/>
          </ac:spMkLst>
        </pc:spChg>
      </pc:sldChg>
      <pc:sldChg chg="modSp add mod">
        <pc:chgData name="Nguyễn Đức Kiên" userId="80234a751b2739b7" providerId="LiveId" clId="{94921002-46D7-431F-AAE5-EA70F6548530}" dt="2021-09-12T16:35:36.988" v="2345" actId="20577"/>
        <pc:sldMkLst>
          <pc:docMk/>
          <pc:sldMk cId="2459579325" sldId="366"/>
        </pc:sldMkLst>
        <pc:spChg chg="mod">
          <ac:chgData name="Nguyễn Đức Kiên" userId="80234a751b2739b7" providerId="LiveId" clId="{94921002-46D7-431F-AAE5-EA70F6548530}" dt="2021-09-10T12:03:51.512" v="305" actId="20577"/>
          <ac:spMkLst>
            <pc:docMk/>
            <pc:sldMk cId="2459579325" sldId="366"/>
            <ac:spMk id="98" creationId="{00000000-0000-0000-0000-000000000000}"/>
          </ac:spMkLst>
        </pc:spChg>
        <pc:spChg chg="mod">
          <ac:chgData name="Nguyễn Đức Kiên" userId="80234a751b2739b7" providerId="LiveId" clId="{94921002-46D7-431F-AAE5-EA70F6548530}" dt="2021-09-12T16:35:36.988" v="2345" actId="20577"/>
          <ac:spMkLst>
            <pc:docMk/>
            <pc:sldMk cId="2459579325" sldId="366"/>
            <ac:spMk id="100" creationId="{00000000-0000-0000-0000-000000000000}"/>
          </ac:spMkLst>
        </pc:spChg>
      </pc:sldChg>
      <pc:sldChg chg="modSp add mod">
        <pc:chgData name="Nguyễn Đức Kiên" userId="80234a751b2739b7" providerId="LiveId" clId="{94921002-46D7-431F-AAE5-EA70F6548530}" dt="2021-09-12T16:35:40.303" v="2347" actId="20577"/>
        <pc:sldMkLst>
          <pc:docMk/>
          <pc:sldMk cId="2946503935" sldId="367"/>
        </pc:sldMkLst>
        <pc:spChg chg="mod">
          <ac:chgData name="Nguyễn Đức Kiên" userId="80234a751b2739b7" providerId="LiveId" clId="{94921002-46D7-431F-AAE5-EA70F6548530}" dt="2021-09-10T12:04:52.601" v="361" actId="20577"/>
          <ac:spMkLst>
            <pc:docMk/>
            <pc:sldMk cId="2946503935" sldId="367"/>
            <ac:spMk id="98" creationId="{00000000-0000-0000-0000-000000000000}"/>
          </ac:spMkLst>
        </pc:spChg>
        <pc:spChg chg="mod">
          <ac:chgData name="Nguyễn Đức Kiên" userId="80234a751b2739b7" providerId="LiveId" clId="{94921002-46D7-431F-AAE5-EA70F6548530}" dt="2021-09-12T16:35:40.303" v="2347" actId="20577"/>
          <ac:spMkLst>
            <pc:docMk/>
            <pc:sldMk cId="2946503935" sldId="367"/>
            <ac:spMk id="100" creationId="{00000000-0000-0000-0000-000000000000}"/>
          </ac:spMkLst>
        </pc:spChg>
      </pc:sldChg>
      <pc:sldChg chg="add del">
        <pc:chgData name="Nguyễn Đức Kiên" userId="80234a751b2739b7" providerId="LiveId" clId="{94921002-46D7-431F-AAE5-EA70F6548530}" dt="2021-09-10T11:52:33.626" v="274"/>
        <pc:sldMkLst>
          <pc:docMk/>
          <pc:sldMk cId="2492590993" sldId="368"/>
        </pc:sldMkLst>
      </pc:sldChg>
      <pc:sldChg chg="addSp delSp modSp add mod">
        <pc:chgData name="Nguyễn Đức Kiên" userId="80234a751b2739b7" providerId="LiveId" clId="{94921002-46D7-431F-AAE5-EA70F6548530}" dt="2021-09-11T10:30:53.663" v="451" actId="1076"/>
        <pc:sldMkLst>
          <pc:docMk/>
          <pc:sldMk cId="2987434930" sldId="368"/>
        </pc:sldMkLst>
        <pc:spChg chg="add del">
          <ac:chgData name="Nguyễn Đức Kiên" userId="80234a751b2739b7" providerId="LiveId" clId="{94921002-46D7-431F-AAE5-EA70F6548530}" dt="2021-09-11T10:27:14.335" v="421"/>
          <ac:spMkLst>
            <pc:docMk/>
            <pc:sldMk cId="2987434930" sldId="368"/>
            <ac:spMk id="2" creationId="{805FDC2A-9EFE-445D-937A-00A2529AE2CE}"/>
          </ac:spMkLst>
        </pc:spChg>
        <pc:spChg chg="mod">
          <ac:chgData name="Nguyễn Đức Kiên" userId="80234a751b2739b7" providerId="LiveId" clId="{94921002-46D7-431F-AAE5-EA70F6548530}" dt="2021-09-11T10:30:01.130" v="449" actId="20577"/>
          <ac:spMkLst>
            <pc:docMk/>
            <pc:sldMk cId="2987434930" sldId="368"/>
            <ac:spMk id="5" creationId="{00000000-0000-0000-0000-000000000000}"/>
          </ac:spMkLst>
        </pc:spChg>
        <pc:picChg chg="add del mod">
          <ac:chgData name="Nguyễn Đức Kiên" userId="80234a751b2739b7" providerId="LiveId" clId="{94921002-46D7-431F-AAE5-EA70F6548530}" dt="2021-09-11T10:28:35.423" v="428" actId="478"/>
          <ac:picMkLst>
            <pc:docMk/>
            <pc:sldMk cId="2987434930" sldId="368"/>
            <ac:picMk id="4" creationId="{92F3FECF-1919-47CB-A2B6-392724BE323E}"/>
          </ac:picMkLst>
        </pc:picChg>
        <pc:picChg chg="add mod">
          <ac:chgData name="Nguyễn Đức Kiên" userId="80234a751b2739b7" providerId="LiveId" clId="{94921002-46D7-431F-AAE5-EA70F6548530}" dt="2021-09-11T10:30:53.663" v="451" actId="1076"/>
          <ac:picMkLst>
            <pc:docMk/>
            <pc:sldMk cId="2987434930" sldId="368"/>
            <ac:picMk id="7" creationId="{F8DCC719-E2D6-4E94-A85C-2D40A701EA57}"/>
          </ac:picMkLst>
        </pc:picChg>
        <pc:picChg chg="add mod">
          <ac:chgData name="Nguyễn Đức Kiên" userId="80234a751b2739b7" providerId="LiveId" clId="{94921002-46D7-431F-AAE5-EA70F6548530}" dt="2021-09-11T10:30:53.663" v="451" actId="1076"/>
          <ac:picMkLst>
            <pc:docMk/>
            <pc:sldMk cId="2987434930" sldId="368"/>
            <ac:picMk id="10" creationId="{C77A631B-45F0-464F-AAE0-FD2707441A23}"/>
          </ac:picMkLst>
        </pc:picChg>
        <pc:picChg chg="add del mod">
          <ac:chgData name="Nguyễn Đức Kiên" userId="80234a751b2739b7" providerId="LiveId" clId="{94921002-46D7-431F-AAE5-EA70F6548530}" dt="2021-09-11T10:26:34.025" v="417" actId="478"/>
          <ac:picMkLst>
            <pc:docMk/>
            <pc:sldMk cId="2987434930" sldId="368"/>
            <ac:picMk id="1026" creationId="{96A1510A-273E-4B75-B011-4D4465E8A95E}"/>
          </ac:picMkLst>
        </pc:picChg>
      </pc:sldChg>
      <pc:sldChg chg="modSp add del mod">
        <pc:chgData name="Nguyễn Đức Kiên" userId="80234a751b2739b7" providerId="LiveId" clId="{94921002-46D7-431F-AAE5-EA70F6548530}" dt="2021-09-11T10:26:48.887" v="419" actId="1076"/>
        <pc:sldMkLst>
          <pc:docMk/>
          <pc:sldMk cId="2787103887" sldId="369"/>
        </pc:sldMkLst>
        <pc:spChg chg="mod">
          <ac:chgData name="Nguyễn Đức Kiên" userId="80234a751b2739b7" providerId="LiveId" clId="{94921002-46D7-431F-AAE5-EA70F6548530}" dt="2021-09-11T10:26:47.694" v="418" actId="1076"/>
          <ac:spMkLst>
            <pc:docMk/>
            <pc:sldMk cId="2787103887" sldId="369"/>
            <ac:spMk id="5" creationId="{00000000-0000-0000-0000-000000000000}"/>
          </ac:spMkLst>
        </pc:spChg>
        <pc:picChg chg="mod">
          <ac:chgData name="Nguyễn Đức Kiên" userId="80234a751b2739b7" providerId="LiveId" clId="{94921002-46D7-431F-AAE5-EA70F6548530}" dt="2021-09-11T10:26:48.887" v="419" actId="1076"/>
          <ac:picMkLst>
            <pc:docMk/>
            <pc:sldMk cId="2787103887" sldId="369"/>
            <ac:picMk id="1026" creationId="{96A1510A-273E-4B75-B011-4D4465E8A95E}"/>
          </ac:picMkLst>
        </pc:picChg>
      </pc:sldChg>
      <pc:sldChg chg="addSp delSp modSp add mod">
        <pc:chgData name="Nguyễn Đức Kiên" userId="80234a751b2739b7" providerId="LiveId" clId="{94921002-46D7-431F-AAE5-EA70F6548530}" dt="2021-09-14T08:13:12.904" v="2373" actId="1076"/>
        <pc:sldMkLst>
          <pc:docMk/>
          <pc:sldMk cId="1177944113" sldId="370"/>
        </pc:sldMkLst>
        <pc:spChg chg="add del">
          <ac:chgData name="Nguyễn Đức Kiên" userId="80234a751b2739b7" providerId="LiveId" clId="{94921002-46D7-431F-AAE5-EA70F6548530}" dt="2021-09-11T10:32:29.988" v="481"/>
          <ac:spMkLst>
            <pc:docMk/>
            <pc:sldMk cId="1177944113" sldId="370"/>
            <ac:spMk id="2" creationId="{540653F1-43C7-4244-A1A8-99E6392548F3}"/>
          </ac:spMkLst>
        </pc:spChg>
        <pc:spChg chg="add del">
          <ac:chgData name="Nguyễn Đức Kiên" userId="80234a751b2739b7" providerId="LiveId" clId="{94921002-46D7-431F-AAE5-EA70F6548530}" dt="2021-09-11T10:33:54.866" v="559"/>
          <ac:spMkLst>
            <pc:docMk/>
            <pc:sldMk cId="1177944113" sldId="370"/>
            <ac:spMk id="3" creationId="{8E2F7094-A18F-4EF5-9CED-9E28353D180C}"/>
          </ac:spMkLst>
        </pc:spChg>
        <pc:spChg chg="add del">
          <ac:chgData name="Nguyễn Đức Kiên" userId="80234a751b2739b7" providerId="LiveId" clId="{94921002-46D7-431F-AAE5-EA70F6548530}" dt="2021-09-11T10:33:56.666" v="561"/>
          <ac:spMkLst>
            <pc:docMk/>
            <pc:sldMk cId="1177944113" sldId="370"/>
            <ac:spMk id="4" creationId="{85688F36-009F-4585-A0B0-CB1DF53AAACB}"/>
          </ac:spMkLst>
        </pc:spChg>
        <pc:spChg chg="mod">
          <ac:chgData name="Nguyễn Đức Kiên" userId="80234a751b2739b7" providerId="LiveId" clId="{94921002-46D7-431F-AAE5-EA70F6548530}" dt="2021-09-14T08:13:12.904" v="2373" actId="1076"/>
          <ac:spMkLst>
            <pc:docMk/>
            <pc:sldMk cId="1177944113" sldId="370"/>
            <ac:spMk id="5" creationId="{00000000-0000-0000-0000-000000000000}"/>
          </ac:spMkLst>
        </pc:spChg>
        <pc:spChg chg="add del">
          <ac:chgData name="Nguyễn Đức Kiên" userId="80234a751b2739b7" providerId="LiveId" clId="{94921002-46D7-431F-AAE5-EA70F6548530}" dt="2021-09-11T10:34:04.380" v="563"/>
          <ac:spMkLst>
            <pc:docMk/>
            <pc:sldMk cId="1177944113" sldId="370"/>
            <ac:spMk id="6" creationId="{F666F811-B349-41F5-98FE-6FF2B59DF730}"/>
          </ac:spMkLst>
        </pc:spChg>
        <pc:spChg chg="add del">
          <ac:chgData name="Nguyễn Đức Kiên" userId="80234a751b2739b7" providerId="LiveId" clId="{94921002-46D7-431F-AAE5-EA70F6548530}" dt="2021-09-11T10:34:17.959" v="565"/>
          <ac:spMkLst>
            <pc:docMk/>
            <pc:sldMk cId="1177944113" sldId="370"/>
            <ac:spMk id="7" creationId="{899D3388-B0CC-4372-BE47-7486F9D30D99}"/>
          </ac:spMkLst>
        </pc:spChg>
        <pc:spChg chg="add del">
          <ac:chgData name="Nguyễn Đức Kiên" userId="80234a751b2739b7" providerId="LiveId" clId="{94921002-46D7-431F-AAE5-EA70F6548530}" dt="2021-09-11T10:34:19.991" v="567"/>
          <ac:spMkLst>
            <pc:docMk/>
            <pc:sldMk cId="1177944113" sldId="370"/>
            <ac:spMk id="9" creationId="{EF0146BE-EB9B-4025-BA27-22DBC9C76D22}"/>
          </ac:spMkLst>
        </pc:spChg>
        <pc:spChg chg="add del">
          <ac:chgData name="Nguyễn Đức Kiên" userId="80234a751b2739b7" providerId="LiveId" clId="{94921002-46D7-431F-AAE5-EA70F6548530}" dt="2021-09-11T10:34:24.949" v="569"/>
          <ac:spMkLst>
            <pc:docMk/>
            <pc:sldMk cId="1177944113" sldId="370"/>
            <ac:spMk id="10" creationId="{99F5343B-83B2-4E46-A350-630B1296F96A}"/>
          </ac:spMkLst>
        </pc:spChg>
        <pc:spChg chg="add del">
          <ac:chgData name="Nguyễn Đức Kiên" userId="80234a751b2739b7" providerId="LiveId" clId="{94921002-46D7-431F-AAE5-EA70F6548530}" dt="2021-09-11T10:34:47.893" v="574"/>
          <ac:spMkLst>
            <pc:docMk/>
            <pc:sldMk cId="1177944113" sldId="370"/>
            <ac:spMk id="11" creationId="{2CB133CA-5EA8-4BEA-8C71-6659C92A8472}"/>
          </ac:spMkLst>
        </pc:spChg>
        <pc:spChg chg="add del">
          <ac:chgData name="Nguyễn Đức Kiên" userId="80234a751b2739b7" providerId="LiveId" clId="{94921002-46D7-431F-AAE5-EA70F6548530}" dt="2021-09-11T10:34:51.604" v="576"/>
          <ac:spMkLst>
            <pc:docMk/>
            <pc:sldMk cId="1177944113" sldId="370"/>
            <ac:spMk id="12" creationId="{87B44EFB-8050-406A-B82A-A76E8061A754}"/>
          </ac:spMkLst>
        </pc:spChg>
        <pc:spChg chg="add del">
          <ac:chgData name="Nguyễn Đức Kiên" userId="80234a751b2739b7" providerId="LiveId" clId="{94921002-46D7-431F-AAE5-EA70F6548530}" dt="2021-09-11T10:34:55.631" v="578"/>
          <ac:spMkLst>
            <pc:docMk/>
            <pc:sldMk cId="1177944113" sldId="370"/>
            <ac:spMk id="13" creationId="{7CCFEE76-5B17-4DF5-878A-085D17F3E46D}"/>
          </ac:spMkLst>
        </pc:spChg>
        <pc:spChg chg="add del">
          <ac:chgData name="Nguyễn Đức Kiên" userId="80234a751b2739b7" providerId="LiveId" clId="{94921002-46D7-431F-AAE5-EA70F6548530}" dt="2021-09-11T14:39:18.415" v="913"/>
          <ac:spMkLst>
            <pc:docMk/>
            <pc:sldMk cId="1177944113" sldId="370"/>
            <ac:spMk id="14" creationId="{D8D99AFD-538C-45CE-BE2B-93DF792C6B03}"/>
          </ac:spMkLst>
        </pc:spChg>
        <pc:picChg chg="del">
          <ac:chgData name="Nguyễn Đức Kiên" userId="80234a751b2739b7" providerId="LiveId" clId="{94921002-46D7-431F-AAE5-EA70F6548530}" dt="2021-09-11T10:31:31.684" v="475" actId="478"/>
          <ac:picMkLst>
            <pc:docMk/>
            <pc:sldMk cId="1177944113" sldId="370"/>
            <ac:picMk id="1026" creationId="{96A1510A-273E-4B75-B011-4D4465E8A95E}"/>
          </ac:picMkLst>
        </pc:picChg>
      </pc:sldChg>
      <pc:sldChg chg="add del">
        <pc:chgData name="Nguyễn Đức Kiên" userId="80234a751b2739b7" providerId="LiveId" clId="{94921002-46D7-431F-AAE5-EA70F6548530}" dt="2021-09-11T10:32:14.624" v="477"/>
        <pc:sldMkLst>
          <pc:docMk/>
          <pc:sldMk cId="1242735365" sldId="371"/>
        </pc:sldMkLst>
      </pc:sldChg>
      <pc:sldChg chg="addSp delSp modSp add mod">
        <pc:chgData name="Nguyễn Đức Kiên" userId="80234a751b2739b7" providerId="LiveId" clId="{94921002-46D7-431F-AAE5-EA70F6548530}" dt="2021-09-12T16:24:49.711" v="2181" actId="11"/>
        <pc:sldMkLst>
          <pc:docMk/>
          <pc:sldMk cId="1936956998" sldId="371"/>
        </pc:sldMkLst>
        <pc:spChg chg="add del">
          <ac:chgData name="Nguyễn Đức Kiên" userId="80234a751b2739b7" providerId="LiveId" clId="{94921002-46D7-431F-AAE5-EA70F6548530}" dt="2021-09-12T10:39:39.661" v="1184"/>
          <ac:spMkLst>
            <pc:docMk/>
            <pc:sldMk cId="1936956998" sldId="371"/>
            <ac:spMk id="2" creationId="{DD5CC76B-F2ED-4422-B55B-40356C7D1BA8}"/>
          </ac:spMkLst>
        </pc:spChg>
        <pc:spChg chg="add del">
          <ac:chgData name="Nguyễn Đức Kiên" userId="80234a751b2739b7" providerId="LiveId" clId="{94921002-46D7-431F-AAE5-EA70F6548530}" dt="2021-09-12T10:40:34.551" v="1196"/>
          <ac:spMkLst>
            <pc:docMk/>
            <pc:sldMk cId="1936956998" sldId="371"/>
            <ac:spMk id="3" creationId="{E1B4B649-D1F5-4C2D-9496-7BBE4CF3A383}"/>
          </ac:spMkLst>
        </pc:spChg>
        <pc:spChg chg="add del">
          <ac:chgData name="Nguyễn Đức Kiên" userId="80234a751b2739b7" providerId="LiveId" clId="{94921002-46D7-431F-AAE5-EA70F6548530}" dt="2021-09-12T11:20:21.796" v="1303"/>
          <ac:spMkLst>
            <pc:docMk/>
            <pc:sldMk cId="1936956998" sldId="371"/>
            <ac:spMk id="4" creationId="{51C5D32E-2FEB-4757-AC4E-AB6FF3277C5E}"/>
          </ac:spMkLst>
        </pc:spChg>
        <pc:spChg chg="mod">
          <ac:chgData name="Nguyễn Đức Kiên" userId="80234a751b2739b7" providerId="LiveId" clId="{94921002-46D7-431F-AAE5-EA70F6548530}" dt="2021-09-12T16:24:49.711" v="2181" actId="11"/>
          <ac:spMkLst>
            <pc:docMk/>
            <pc:sldMk cId="1936956998" sldId="371"/>
            <ac:spMk id="5" creationId="{00000000-0000-0000-0000-000000000000}"/>
          </ac:spMkLst>
        </pc:spChg>
      </pc:sldChg>
      <pc:sldChg chg="add del">
        <pc:chgData name="Nguyễn Đức Kiên" userId="80234a751b2739b7" providerId="LiveId" clId="{94921002-46D7-431F-AAE5-EA70F6548530}" dt="2021-09-12T11:35:24.909" v="1410"/>
        <pc:sldMkLst>
          <pc:docMk/>
          <pc:sldMk cId="1097133225" sldId="372"/>
        </pc:sldMkLst>
      </pc:sldChg>
      <pc:sldChg chg="addSp delSp modSp add mod">
        <pc:chgData name="Nguyễn Đức Kiên" userId="80234a751b2739b7" providerId="LiveId" clId="{94921002-46D7-431F-AAE5-EA70F6548530}" dt="2021-09-12T12:31:54.474" v="1454" actId="1076"/>
        <pc:sldMkLst>
          <pc:docMk/>
          <pc:sldMk cId="2597601182" sldId="372"/>
        </pc:sldMkLst>
        <pc:spChg chg="mod">
          <ac:chgData name="Nguyễn Đức Kiên" userId="80234a751b2739b7" providerId="LiveId" clId="{94921002-46D7-431F-AAE5-EA70F6548530}" dt="2021-09-12T12:31:53.389" v="1453" actId="1076"/>
          <ac:spMkLst>
            <pc:docMk/>
            <pc:sldMk cId="2597601182" sldId="372"/>
            <ac:spMk id="5" creationId="{00000000-0000-0000-0000-000000000000}"/>
          </ac:spMkLst>
        </pc:spChg>
        <pc:picChg chg="del">
          <ac:chgData name="Nguyễn Đức Kiên" userId="80234a751b2739b7" providerId="LiveId" clId="{94921002-46D7-431F-AAE5-EA70F6548530}" dt="2021-09-12T11:36:50.058" v="1412" actId="478"/>
          <ac:picMkLst>
            <pc:docMk/>
            <pc:sldMk cId="2597601182" sldId="372"/>
            <ac:picMk id="1026" creationId="{96A1510A-273E-4B75-B011-4D4465E8A95E}"/>
          </ac:picMkLst>
        </pc:picChg>
        <pc:picChg chg="add mod">
          <ac:chgData name="Nguyễn Đức Kiên" userId="80234a751b2739b7" providerId="LiveId" clId="{94921002-46D7-431F-AAE5-EA70F6548530}" dt="2021-09-12T12:31:54.474" v="1454" actId="1076"/>
          <ac:picMkLst>
            <pc:docMk/>
            <pc:sldMk cId="2597601182" sldId="372"/>
            <ac:picMk id="2050" creationId="{6C1E71F9-0538-431D-9272-626B15505CC3}"/>
          </ac:picMkLst>
        </pc:picChg>
      </pc:sldChg>
      <pc:sldChg chg="modSp add mod">
        <pc:chgData name="Nguyễn Đức Kiên" userId="80234a751b2739b7" providerId="LiveId" clId="{94921002-46D7-431F-AAE5-EA70F6548530}" dt="2021-09-12T14:40:12.254" v="1749" actId="115"/>
        <pc:sldMkLst>
          <pc:docMk/>
          <pc:sldMk cId="1788686261" sldId="373"/>
        </pc:sldMkLst>
        <pc:spChg chg="mod">
          <ac:chgData name="Nguyễn Đức Kiên" userId="80234a751b2739b7" providerId="LiveId" clId="{94921002-46D7-431F-AAE5-EA70F6548530}" dt="2021-09-12T14:40:12.254" v="1749" actId="115"/>
          <ac:spMkLst>
            <pc:docMk/>
            <pc:sldMk cId="1788686261" sldId="373"/>
            <ac:spMk id="5" creationId="{00000000-0000-0000-0000-000000000000}"/>
          </ac:spMkLst>
        </pc:spChg>
      </pc:sldChg>
      <pc:sldChg chg="modSp add mod">
        <pc:chgData name="Nguyễn Đức Kiên" userId="80234a751b2739b7" providerId="LiveId" clId="{94921002-46D7-431F-AAE5-EA70F6548530}" dt="2021-09-12T15:00:46.163" v="1916" actId="20577"/>
        <pc:sldMkLst>
          <pc:docMk/>
          <pc:sldMk cId="12844945" sldId="374"/>
        </pc:sldMkLst>
        <pc:spChg chg="mod">
          <ac:chgData name="Nguyễn Đức Kiên" userId="80234a751b2739b7" providerId="LiveId" clId="{94921002-46D7-431F-AAE5-EA70F6548530}" dt="2021-09-12T15:00:46.163" v="1916" actId="20577"/>
          <ac:spMkLst>
            <pc:docMk/>
            <pc:sldMk cId="12844945" sldId="374"/>
            <ac:spMk id="5" creationId="{00000000-0000-0000-0000-000000000000}"/>
          </ac:spMkLst>
        </pc:spChg>
      </pc:sldChg>
      <pc:sldChg chg="addSp delSp modSp add mod">
        <pc:chgData name="Nguyễn Đức Kiên" userId="80234a751b2739b7" providerId="LiveId" clId="{94921002-46D7-431F-AAE5-EA70F6548530}" dt="2021-09-12T15:03:02.625" v="1950" actId="20577"/>
        <pc:sldMkLst>
          <pc:docMk/>
          <pc:sldMk cId="1252048844" sldId="375"/>
        </pc:sldMkLst>
        <pc:spChg chg="mod">
          <ac:chgData name="Nguyễn Đức Kiên" userId="80234a751b2739b7" providerId="LiveId" clId="{94921002-46D7-431F-AAE5-EA70F6548530}" dt="2021-09-12T15:03:02.625" v="1950" actId="20577"/>
          <ac:spMkLst>
            <pc:docMk/>
            <pc:sldMk cId="1252048844" sldId="375"/>
            <ac:spMk id="5" creationId="{00000000-0000-0000-0000-000000000000}"/>
          </ac:spMkLst>
        </pc:spChg>
        <pc:picChg chg="del">
          <ac:chgData name="Nguyễn Đức Kiên" userId="80234a751b2739b7" providerId="LiveId" clId="{94921002-46D7-431F-AAE5-EA70F6548530}" dt="2021-09-12T15:01:37.978" v="1925" actId="478"/>
          <ac:picMkLst>
            <pc:docMk/>
            <pc:sldMk cId="1252048844" sldId="375"/>
            <ac:picMk id="2050" creationId="{6C1E71F9-0538-431D-9272-626B15505CC3}"/>
          </ac:picMkLst>
        </pc:picChg>
        <pc:picChg chg="add mod">
          <ac:chgData name="Nguyễn Đức Kiên" userId="80234a751b2739b7" providerId="LiveId" clId="{94921002-46D7-431F-AAE5-EA70F6548530}" dt="2021-09-12T15:02:01.290" v="1929" actId="1076"/>
          <ac:picMkLst>
            <pc:docMk/>
            <pc:sldMk cId="1252048844" sldId="375"/>
            <ac:picMk id="3074" creationId="{44D22E42-02B7-4D47-9288-9B2CCD1FADBA}"/>
          </ac:picMkLst>
        </pc:picChg>
      </pc:sldChg>
      <pc:sldChg chg="addSp delSp modSp add mod">
        <pc:chgData name="Nguyễn Đức Kiên" userId="80234a751b2739b7" providerId="LiveId" clId="{94921002-46D7-431F-AAE5-EA70F6548530}" dt="2021-09-12T16:31:22.395" v="2342" actId="113"/>
        <pc:sldMkLst>
          <pc:docMk/>
          <pc:sldMk cId="1718370197" sldId="376"/>
        </pc:sldMkLst>
        <pc:spChg chg="add del">
          <ac:chgData name="Nguyễn Đức Kiên" userId="80234a751b2739b7" providerId="LiveId" clId="{94921002-46D7-431F-AAE5-EA70F6548530}" dt="2021-09-12T16:29:41.780" v="2216"/>
          <ac:spMkLst>
            <pc:docMk/>
            <pc:sldMk cId="1718370197" sldId="376"/>
            <ac:spMk id="2" creationId="{229852A2-62E6-497F-9E86-811BC0F648BF}"/>
          </ac:spMkLst>
        </pc:spChg>
        <pc:spChg chg="mod">
          <ac:chgData name="Nguyễn Đức Kiên" userId="80234a751b2739b7" providerId="LiveId" clId="{94921002-46D7-431F-AAE5-EA70F6548530}" dt="2021-09-12T16:31:22.395" v="2342" actId="113"/>
          <ac:spMkLst>
            <pc:docMk/>
            <pc:sldMk cId="1718370197" sldId="376"/>
            <ac:spMk id="5" creationId="{00000000-0000-0000-0000-000000000000}"/>
          </ac:spMkLst>
        </pc:spChg>
      </pc:sldChg>
      <pc:sldChg chg="add del">
        <pc:chgData name="Nguyễn Đức Kiên" userId="80234a751b2739b7" providerId="LiveId" clId="{94921002-46D7-431F-AAE5-EA70F6548530}" dt="2021-09-14T14:05:50.876" v="2455" actId="47"/>
        <pc:sldMkLst>
          <pc:docMk/>
          <pc:sldMk cId="2162243493" sldId="377"/>
        </pc:sldMkLst>
      </pc:sldChg>
      <pc:sldChg chg="add">
        <pc:chgData name="Nguyễn Đức Kiên" userId="80234a751b2739b7" providerId="LiveId" clId="{94921002-46D7-431F-AAE5-EA70F6548530}" dt="2021-09-14T14:04:55.601" v="2425"/>
        <pc:sldMkLst>
          <pc:docMk/>
          <pc:sldMk cId="3119753727" sldId="378"/>
        </pc:sldMkLst>
      </pc:sldChg>
      <pc:sldChg chg="add">
        <pc:chgData name="Nguyễn Đức Kiên" userId="80234a751b2739b7" providerId="LiveId" clId="{94921002-46D7-431F-AAE5-EA70F6548530}" dt="2021-09-14T14:04:55.601" v="2425"/>
        <pc:sldMkLst>
          <pc:docMk/>
          <pc:sldMk cId="2587002858" sldId="379"/>
        </pc:sldMkLst>
      </pc:sldChg>
      <pc:sldChg chg="add">
        <pc:chgData name="Nguyễn Đức Kiên" userId="80234a751b2739b7" providerId="LiveId" clId="{94921002-46D7-431F-AAE5-EA70F6548530}" dt="2021-09-14T14:04:55.601" v="2425"/>
        <pc:sldMkLst>
          <pc:docMk/>
          <pc:sldMk cId="994930273" sldId="380"/>
        </pc:sldMkLst>
      </pc:sldChg>
      <pc:sldChg chg="add">
        <pc:chgData name="Nguyễn Đức Kiên" userId="80234a751b2739b7" providerId="LiveId" clId="{94921002-46D7-431F-AAE5-EA70F6548530}" dt="2021-09-14T14:04:55.601" v="2425"/>
        <pc:sldMkLst>
          <pc:docMk/>
          <pc:sldMk cId="2503415993" sldId="381"/>
        </pc:sldMkLst>
      </pc:sldChg>
      <pc:sldChg chg="add">
        <pc:chgData name="Nguyễn Đức Kiên" userId="80234a751b2739b7" providerId="LiveId" clId="{94921002-46D7-431F-AAE5-EA70F6548530}" dt="2021-09-14T14:04:55.601" v="2425"/>
        <pc:sldMkLst>
          <pc:docMk/>
          <pc:sldMk cId="3916292487" sldId="382"/>
        </pc:sldMkLst>
      </pc:sldChg>
      <pc:sldChg chg="modSp add mod">
        <pc:chgData name="Nguyễn Đức Kiên" userId="80234a751b2739b7" providerId="LiveId" clId="{94921002-46D7-431F-AAE5-EA70F6548530}" dt="2021-09-18T16:19:23.330" v="2470" actId="115"/>
        <pc:sldMkLst>
          <pc:docMk/>
          <pc:sldMk cId="4224110792" sldId="383"/>
        </pc:sldMkLst>
        <pc:spChg chg="mod">
          <ac:chgData name="Nguyễn Đức Kiên" userId="80234a751b2739b7" providerId="LiveId" clId="{94921002-46D7-431F-AAE5-EA70F6548530}" dt="2021-09-18T16:19:23.330" v="2470" actId="115"/>
          <ac:spMkLst>
            <pc:docMk/>
            <pc:sldMk cId="4224110792" sldId="383"/>
            <ac:spMk id="4" creationId="{6CBE7867-754D-4E59-BECA-F7CE8713F490}"/>
          </ac:spMkLst>
        </pc:spChg>
      </pc:sldChg>
      <pc:sldChg chg="add">
        <pc:chgData name="Nguyễn Đức Kiên" userId="80234a751b2739b7" providerId="LiveId" clId="{94921002-46D7-431F-AAE5-EA70F6548530}" dt="2021-09-14T14:04:55.601" v="2425"/>
        <pc:sldMkLst>
          <pc:docMk/>
          <pc:sldMk cId="2491690943" sldId="385"/>
        </pc:sldMkLst>
      </pc:sldChg>
      <pc:sldChg chg="add">
        <pc:chgData name="Nguyễn Đức Kiên" userId="80234a751b2739b7" providerId="LiveId" clId="{94921002-46D7-431F-AAE5-EA70F6548530}" dt="2021-09-14T14:04:55.601" v="2425"/>
        <pc:sldMkLst>
          <pc:docMk/>
          <pc:sldMk cId="50096788" sldId="386"/>
        </pc:sldMkLst>
      </pc:sldChg>
      <pc:sldChg chg="add">
        <pc:chgData name="Nguyễn Đức Kiên" userId="80234a751b2739b7" providerId="LiveId" clId="{94921002-46D7-431F-AAE5-EA70F6548530}" dt="2021-09-14T14:04:55.601" v="2425"/>
        <pc:sldMkLst>
          <pc:docMk/>
          <pc:sldMk cId="171451848" sldId="387"/>
        </pc:sldMkLst>
      </pc:sldChg>
      <pc:sldChg chg="add">
        <pc:chgData name="Nguyễn Đức Kiên" userId="80234a751b2739b7" providerId="LiveId" clId="{94921002-46D7-431F-AAE5-EA70F6548530}" dt="2021-09-14T14:04:55.601" v="2425"/>
        <pc:sldMkLst>
          <pc:docMk/>
          <pc:sldMk cId="3263527012" sldId="388"/>
        </pc:sldMkLst>
      </pc:sldChg>
      <pc:sldChg chg="add">
        <pc:chgData name="Nguyễn Đức Kiên" userId="80234a751b2739b7" providerId="LiveId" clId="{94921002-46D7-431F-AAE5-EA70F6548530}" dt="2021-09-14T14:04:55.601" v="2425"/>
        <pc:sldMkLst>
          <pc:docMk/>
          <pc:sldMk cId="2325270816" sldId="389"/>
        </pc:sldMkLst>
      </pc:sldChg>
      <pc:sldChg chg="add del">
        <pc:chgData name="Nguyễn Đức Kiên" userId="80234a751b2739b7" providerId="LiveId" clId="{94921002-46D7-431F-AAE5-EA70F6548530}" dt="2021-09-14T14:05:28.551" v="2437" actId="47"/>
        <pc:sldMkLst>
          <pc:docMk/>
          <pc:sldMk cId="0" sldId="390"/>
        </pc:sldMkLst>
      </pc:sldChg>
      <pc:sldChg chg="addSp delSp modSp add mod">
        <pc:chgData name="Nguyễn Đức Kiên" userId="80234a751b2739b7" providerId="LiveId" clId="{94921002-46D7-431F-AAE5-EA70F6548530}" dt="2021-09-18T17:39:42.307" v="2538" actId="20577"/>
        <pc:sldMkLst>
          <pc:docMk/>
          <pc:sldMk cId="2424304944" sldId="390"/>
        </pc:sldMkLst>
        <pc:spChg chg="add del">
          <ac:chgData name="Nguyễn Đức Kiên" userId="80234a751b2739b7" providerId="LiveId" clId="{94921002-46D7-431F-AAE5-EA70F6548530}" dt="2021-09-18T17:36:27.288" v="2497"/>
          <ac:spMkLst>
            <pc:docMk/>
            <pc:sldMk cId="2424304944" sldId="390"/>
            <ac:spMk id="2" creationId="{5B3A4FF7-6537-4062-9C8E-C7C231906747}"/>
          </ac:spMkLst>
        </pc:spChg>
        <pc:spChg chg="mod">
          <ac:chgData name="Nguyễn Đức Kiên" userId="80234a751b2739b7" providerId="LiveId" clId="{94921002-46D7-431F-AAE5-EA70F6548530}" dt="2021-09-18T17:36:47.501" v="2509" actId="20577"/>
          <ac:spMkLst>
            <pc:docMk/>
            <pc:sldMk cId="2424304944" sldId="390"/>
            <ac:spMk id="4" creationId="{6CBE7867-754D-4E59-BECA-F7CE8713F490}"/>
          </ac:spMkLst>
        </pc:spChg>
        <pc:spChg chg="add mod">
          <ac:chgData name="Nguyễn Đức Kiên" userId="80234a751b2739b7" providerId="LiveId" clId="{94921002-46D7-431F-AAE5-EA70F6548530}" dt="2021-09-18T16:20:16.618" v="2483" actId="571"/>
          <ac:spMkLst>
            <pc:docMk/>
            <pc:sldMk cId="2424304944" sldId="390"/>
            <ac:spMk id="5" creationId="{EAB6BFBB-A82D-43B3-820E-1DD6458A1C9C}"/>
          </ac:spMkLst>
        </pc:spChg>
        <pc:spChg chg="add mod">
          <ac:chgData name="Nguyễn Đức Kiên" userId="80234a751b2739b7" providerId="LiveId" clId="{94921002-46D7-431F-AAE5-EA70F6548530}" dt="2021-09-18T17:39:32.932" v="2530" actId="122"/>
          <ac:spMkLst>
            <pc:docMk/>
            <pc:sldMk cId="2424304944" sldId="390"/>
            <ac:spMk id="10" creationId="{6BFF8842-1CAB-4E5C-8E30-CC02AC83C0F0}"/>
          </ac:spMkLst>
        </pc:spChg>
        <pc:spChg chg="add mod">
          <ac:chgData name="Nguyễn Đức Kiên" userId="80234a751b2739b7" providerId="LiveId" clId="{94921002-46D7-431F-AAE5-EA70F6548530}" dt="2021-09-18T17:39:42.307" v="2538" actId="20577"/>
          <ac:spMkLst>
            <pc:docMk/>
            <pc:sldMk cId="2424304944" sldId="390"/>
            <ac:spMk id="11" creationId="{170FF6E0-E4D7-4975-935C-BAD812ED0C83}"/>
          </ac:spMkLst>
        </pc:spChg>
        <pc:picChg chg="del">
          <ac:chgData name="Nguyễn Đức Kiên" userId="80234a751b2739b7" providerId="LiveId" clId="{94921002-46D7-431F-AAE5-EA70F6548530}" dt="2021-09-18T16:18:20.562" v="2458" actId="478"/>
          <ac:picMkLst>
            <pc:docMk/>
            <pc:sldMk cId="2424304944" sldId="390"/>
            <ac:picMk id="6" creationId="{AFD3F0C3-0A85-4C88-A1B5-E45F83EFCA24}"/>
          </ac:picMkLst>
        </pc:picChg>
        <pc:picChg chg="add mod">
          <ac:chgData name="Nguyễn Đức Kiên" userId="80234a751b2739b7" providerId="LiveId" clId="{94921002-46D7-431F-AAE5-EA70F6548530}" dt="2021-09-18T17:39:18.857" v="2519" actId="1076"/>
          <ac:picMkLst>
            <pc:docMk/>
            <pc:sldMk cId="2424304944" sldId="390"/>
            <ac:picMk id="7" creationId="{C6DF7CA2-6CBC-46F1-AB45-0E7B1B152F76}"/>
          </ac:picMkLst>
        </pc:picChg>
        <pc:picChg chg="add mod">
          <ac:chgData name="Nguyễn Đức Kiên" userId="80234a751b2739b7" providerId="LiveId" clId="{94921002-46D7-431F-AAE5-EA70F6548530}" dt="2021-09-18T17:39:14.281" v="2517" actId="14100"/>
          <ac:picMkLst>
            <pc:docMk/>
            <pc:sldMk cId="2424304944" sldId="390"/>
            <ac:picMk id="9" creationId="{2201BAB3-AB25-40C5-B5AC-4C0ED10CB269}"/>
          </ac:picMkLst>
        </pc:picChg>
      </pc:sldChg>
      <pc:sldChg chg="addSp delSp modSp add mod">
        <pc:chgData name="Nguyễn Đức Kiên" userId="80234a751b2739b7" providerId="LiveId" clId="{94921002-46D7-431F-AAE5-EA70F6548530}" dt="2021-09-18T17:45:34.105" v="2584" actId="1076"/>
        <pc:sldMkLst>
          <pc:docMk/>
          <pc:sldMk cId="3993358495" sldId="391"/>
        </pc:sldMkLst>
        <pc:spChg chg="mod">
          <ac:chgData name="Nguyễn Đức Kiên" userId="80234a751b2739b7" providerId="LiveId" clId="{94921002-46D7-431F-AAE5-EA70F6548530}" dt="2021-09-18T17:41:13.327" v="2579" actId="12"/>
          <ac:spMkLst>
            <pc:docMk/>
            <pc:sldMk cId="3993358495" sldId="391"/>
            <ac:spMk id="4" creationId="{6CBE7867-754D-4E59-BECA-F7CE8713F490}"/>
          </ac:spMkLst>
        </pc:spChg>
        <pc:picChg chg="add mod">
          <ac:chgData name="Nguyễn Đức Kiên" userId="80234a751b2739b7" providerId="LiveId" clId="{94921002-46D7-431F-AAE5-EA70F6548530}" dt="2021-09-18T17:45:34.105" v="2584" actId="1076"/>
          <ac:picMkLst>
            <pc:docMk/>
            <pc:sldMk cId="3993358495" sldId="391"/>
            <ac:picMk id="3" creationId="{FCAF1680-0F07-49F2-8BAE-8D9AB97336F0}"/>
          </ac:picMkLst>
        </pc:picChg>
        <pc:picChg chg="del">
          <ac:chgData name="Nguyễn Đức Kiên" userId="80234a751b2739b7" providerId="LiveId" clId="{94921002-46D7-431F-AAE5-EA70F6548530}" dt="2021-09-18T17:45:25.746" v="2580" actId="478"/>
          <ac:picMkLst>
            <pc:docMk/>
            <pc:sldMk cId="3993358495" sldId="391"/>
            <ac:picMk id="9" creationId="{2201BAB3-AB25-40C5-B5AC-4C0ED10CB269}"/>
          </ac:picMkLst>
        </pc:picChg>
      </pc:sldChg>
      <pc:sldChg chg="modSp add del mod">
        <pc:chgData name="Nguyễn Đức Kiên" userId="80234a751b2739b7" providerId="LiveId" clId="{94921002-46D7-431F-AAE5-EA70F6548530}" dt="2021-09-18T18:02:41.216" v="2608" actId="47"/>
        <pc:sldMkLst>
          <pc:docMk/>
          <pc:sldMk cId="910921823" sldId="392"/>
        </pc:sldMkLst>
        <pc:spChg chg="mod">
          <ac:chgData name="Nguyễn Đức Kiên" userId="80234a751b2739b7" providerId="LiveId" clId="{94921002-46D7-431F-AAE5-EA70F6548530}" dt="2021-09-18T17:46:23.619" v="2607" actId="20577"/>
          <ac:spMkLst>
            <pc:docMk/>
            <pc:sldMk cId="910921823" sldId="392"/>
            <ac:spMk id="4" creationId="{6CBE7867-754D-4E59-BECA-F7CE8713F490}"/>
          </ac:spMkLst>
        </pc:spChg>
      </pc:sldChg>
      <pc:sldChg chg="addSp delSp modSp add mod">
        <pc:chgData name="Nguyễn Đức Kiên" userId="80234a751b2739b7" providerId="LiveId" clId="{94921002-46D7-431F-AAE5-EA70F6548530}" dt="2021-09-18T18:29:01.815" v="2984" actId="1076"/>
        <pc:sldMkLst>
          <pc:docMk/>
          <pc:sldMk cId="1228814271" sldId="392"/>
        </pc:sldMkLst>
        <pc:spChg chg="mod">
          <ac:chgData name="Nguyễn Đức Kiên" userId="80234a751b2739b7" providerId="LiveId" clId="{94921002-46D7-431F-AAE5-EA70F6548530}" dt="2021-09-18T18:28:29.435" v="2980" actId="20577"/>
          <ac:spMkLst>
            <pc:docMk/>
            <pc:sldMk cId="1228814271" sldId="392"/>
            <ac:spMk id="4" creationId="{6CBE7867-754D-4E59-BECA-F7CE8713F490}"/>
          </ac:spMkLst>
        </pc:spChg>
        <pc:spChg chg="del">
          <ac:chgData name="Nguyễn Đức Kiên" userId="80234a751b2739b7" providerId="LiveId" clId="{94921002-46D7-431F-AAE5-EA70F6548530}" dt="2021-09-18T18:22:38.832" v="2723" actId="478"/>
          <ac:spMkLst>
            <pc:docMk/>
            <pc:sldMk cId="1228814271" sldId="392"/>
            <ac:spMk id="10" creationId="{6BFF8842-1CAB-4E5C-8E30-CC02AC83C0F0}"/>
          </ac:spMkLst>
        </pc:spChg>
        <pc:spChg chg="del">
          <ac:chgData name="Nguyễn Đức Kiên" userId="80234a751b2739b7" providerId="LiveId" clId="{94921002-46D7-431F-AAE5-EA70F6548530}" dt="2021-09-18T18:22:40.647" v="2725" actId="478"/>
          <ac:spMkLst>
            <pc:docMk/>
            <pc:sldMk cId="1228814271" sldId="392"/>
            <ac:spMk id="11" creationId="{170FF6E0-E4D7-4975-935C-BAD812ED0C83}"/>
          </ac:spMkLst>
        </pc:spChg>
        <pc:picChg chg="del">
          <ac:chgData name="Nguyễn Đức Kiên" userId="80234a751b2739b7" providerId="LiveId" clId="{94921002-46D7-431F-AAE5-EA70F6548530}" dt="2021-09-18T18:22:39.382" v="2724" actId="478"/>
          <ac:picMkLst>
            <pc:docMk/>
            <pc:sldMk cId="1228814271" sldId="392"/>
            <ac:picMk id="3" creationId="{FCAF1680-0F07-49F2-8BAE-8D9AB97336F0}"/>
          </ac:picMkLst>
        </pc:picChg>
        <pc:picChg chg="add mod">
          <ac:chgData name="Nguyễn Đức Kiên" userId="80234a751b2739b7" providerId="LiveId" clId="{94921002-46D7-431F-AAE5-EA70F6548530}" dt="2021-09-18T18:29:01.815" v="2984" actId="1076"/>
          <ac:picMkLst>
            <pc:docMk/>
            <pc:sldMk cId="1228814271" sldId="392"/>
            <ac:picMk id="5" creationId="{C0B9F272-3DAB-4215-BD76-4F7C6A72C2EB}"/>
          </ac:picMkLst>
        </pc:picChg>
        <pc:picChg chg="del">
          <ac:chgData name="Nguyễn Đức Kiên" userId="80234a751b2739b7" providerId="LiveId" clId="{94921002-46D7-431F-AAE5-EA70F6548530}" dt="2021-09-18T18:22:37.546" v="2722" actId="478"/>
          <ac:picMkLst>
            <pc:docMk/>
            <pc:sldMk cId="1228814271" sldId="392"/>
            <ac:picMk id="7" creationId="{C6DF7CA2-6CBC-46F1-AB45-0E7B1B152F76}"/>
          </ac:picMkLst>
        </pc:picChg>
      </pc:sldChg>
      <pc:sldChg chg="addSp delSp modSp add mod">
        <pc:chgData name="Nguyễn Đức Kiên" userId="80234a751b2739b7" providerId="LiveId" clId="{94921002-46D7-431F-AAE5-EA70F6548530}" dt="2021-09-18T18:57:59.546" v="3235" actId="113"/>
        <pc:sldMkLst>
          <pc:docMk/>
          <pc:sldMk cId="4213384689" sldId="393"/>
        </pc:sldMkLst>
        <pc:spChg chg="mod">
          <ac:chgData name="Nguyễn Đức Kiên" userId="80234a751b2739b7" providerId="LiveId" clId="{94921002-46D7-431F-AAE5-EA70F6548530}" dt="2021-09-18T18:57:59.546" v="3235" actId="113"/>
          <ac:spMkLst>
            <pc:docMk/>
            <pc:sldMk cId="4213384689" sldId="393"/>
            <ac:spMk id="4" creationId="{6CBE7867-754D-4E59-BECA-F7CE8713F490}"/>
          </ac:spMkLst>
        </pc:spChg>
        <pc:graphicFrameChg chg="add mod modGraphic">
          <ac:chgData name="Nguyễn Đức Kiên" userId="80234a751b2739b7" providerId="LiveId" clId="{94921002-46D7-431F-AAE5-EA70F6548530}" dt="2021-09-18T18:46:46.487" v="3172" actId="1076"/>
          <ac:graphicFrameMkLst>
            <pc:docMk/>
            <pc:sldMk cId="4213384689" sldId="393"/>
            <ac:graphicFrameMk id="2" creationId="{C4C61A0E-63F2-4CA1-95C8-B7962AF5F3E1}"/>
          </ac:graphicFrameMkLst>
        </pc:graphicFrameChg>
        <pc:graphicFrameChg chg="add mod">
          <ac:chgData name="Nguyễn Đức Kiên" userId="80234a751b2739b7" providerId="LiveId" clId="{94921002-46D7-431F-AAE5-EA70F6548530}" dt="2021-09-18T18:47:26.752" v="3212" actId="1076"/>
          <ac:graphicFrameMkLst>
            <pc:docMk/>
            <pc:sldMk cId="4213384689" sldId="393"/>
            <ac:graphicFrameMk id="3" creationId="{60D106D2-0FAE-466A-A415-B2EA2759F772}"/>
          </ac:graphicFrameMkLst>
        </pc:graphicFrameChg>
        <pc:picChg chg="del">
          <ac:chgData name="Nguyễn Đức Kiên" userId="80234a751b2739b7" providerId="LiveId" clId="{94921002-46D7-431F-AAE5-EA70F6548530}" dt="2021-09-18T18:42:05.391" v="2987" actId="478"/>
          <ac:picMkLst>
            <pc:docMk/>
            <pc:sldMk cId="4213384689" sldId="393"/>
            <ac:picMk id="5" creationId="{C0B9F272-3DAB-4215-BD76-4F7C6A72C2EB}"/>
          </ac:picMkLst>
        </pc:picChg>
      </pc:sldChg>
      <pc:sldChg chg="addSp delSp modSp add mod">
        <pc:chgData name="Nguyễn Đức Kiên" userId="80234a751b2739b7" providerId="LiveId" clId="{94921002-46D7-431F-AAE5-EA70F6548530}" dt="2021-09-18T19:05:01.398" v="3406" actId="1076"/>
        <pc:sldMkLst>
          <pc:docMk/>
          <pc:sldMk cId="4149007662" sldId="394"/>
        </pc:sldMkLst>
        <pc:spChg chg="add del mod">
          <ac:chgData name="Nguyễn Đức Kiên" userId="80234a751b2739b7" providerId="LiveId" clId="{94921002-46D7-431F-AAE5-EA70F6548530}" dt="2021-09-18T19:02:18.595" v="3377" actId="20577"/>
          <ac:spMkLst>
            <pc:docMk/>
            <pc:sldMk cId="4149007662" sldId="394"/>
            <ac:spMk id="4" creationId="{6CBE7867-754D-4E59-BECA-F7CE8713F490}"/>
          </ac:spMkLst>
        </pc:spChg>
        <pc:graphicFrameChg chg="add del">
          <ac:chgData name="Nguyễn Đức Kiên" userId="80234a751b2739b7" providerId="LiveId" clId="{94921002-46D7-431F-AAE5-EA70F6548530}" dt="2021-09-18T18:59:38.533" v="3248" actId="478"/>
          <ac:graphicFrameMkLst>
            <pc:docMk/>
            <pc:sldMk cId="4149007662" sldId="394"/>
            <ac:graphicFrameMk id="2" creationId="{C4C61A0E-63F2-4CA1-95C8-B7962AF5F3E1}"/>
          </ac:graphicFrameMkLst>
        </pc:graphicFrameChg>
        <pc:graphicFrameChg chg="add del">
          <ac:chgData name="Nguyễn Đức Kiên" userId="80234a751b2739b7" providerId="LiveId" clId="{94921002-46D7-431F-AAE5-EA70F6548530}" dt="2021-09-18T18:59:37.497" v="3247" actId="478"/>
          <ac:graphicFrameMkLst>
            <pc:docMk/>
            <pc:sldMk cId="4149007662" sldId="394"/>
            <ac:graphicFrameMk id="3" creationId="{60D106D2-0FAE-466A-A415-B2EA2759F772}"/>
          </ac:graphicFrameMkLst>
        </pc:graphicFrameChg>
        <pc:picChg chg="add del mod">
          <ac:chgData name="Nguyễn Đức Kiên" userId="80234a751b2739b7" providerId="LiveId" clId="{94921002-46D7-431F-AAE5-EA70F6548530}" dt="2021-09-18T18:59:30.863" v="3243" actId="22"/>
          <ac:picMkLst>
            <pc:docMk/>
            <pc:sldMk cId="4149007662" sldId="394"/>
            <ac:picMk id="6" creationId="{00A1B64B-6B48-4EB7-B676-BF2BD8798DBC}"/>
          </ac:picMkLst>
        </pc:picChg>
        <pc:picChg chg="add del mod">
          <ac:chgData name="Nguyễn Đức Kiên" userId="80234a751b2739b7" providerId="LiveId" clId="{94921002-46D7-431F-AAE5-EA70F6548530}" dt="2021-09-18T19:02:55.609" v="3383" actId="478"/>
          <ac:picMkLst>
            <pc:docMk/>
            <pc:sldMk cId="4149007662" sldId="394"/>
            <ac:picMk id="8" creationId="{B9F869CC-B434-455A-BAFA-7399BC267EDA}"/>
          </ac:picMkLst>
        </pc:picChg>
        <pc:picChg chg="add mod">
          <ac:chgData name="Nguyễn Đức Kiên" userId="80234a751b2739b7" providerId="LiveId" clId="{94921002-46D7-431F-AAE5-EA70F6548530}" dt="2021-09-18T19:03:23.303" v="3391" actId="1076"/>
          <ac:picMkLst>
            <pc:docMk/>
            <pc:sldMk cId="4149007662" sldId="394"/>
            <ac:picMk id="10" creationId="{2420FA0C-A58D-48AC-8423-CD9C332619B6}"/>
          </ac:picMkLst>
        </pc:picChg>
        <pc:picChg chg="add mod">
          <ac:chgData name="Nguyễn Đức Kiên" userId="80234a751b2739b7" providerId="LiveId" clId="{94921002-46D7-431F-AAE5-EA70F6548530}" dt="2021-09-18T19:03:21.390" v="3390" actId="14100"/>
          <ac:picMkLst>
            <pc:docMk/>
            <pc:sldMk cId="4149007662" sldId="394"/>
            <ac:picMk id="12" creationId="{D1E0A617-BCC5-4DFF-9816-A5EB3438BAF5}"/>
          </ac:picMkLst>
        </pc:picChg>
        <pc:picChg chg="add mod">
          <ac:chgData name="Nguyễn Đức Kiên" userId="80234a751b2739b7" providerId="LiveId" clId="{94921002-46D7-431F-AAE5-EA70F6548530}" dt="2021-09-18T19:05:01.398" v="3406" actId="1076"/>
          <ac:picMkLst>
            <pc:docMk/>
            <pc:sldMk cId="4149007662" sldId="394"/>
            <ac:picMk id="14" creationId="{A28D94FD-501B-473A-B71F-A3AC573A8627}"/>
          </ac:picMkLst>
        </pc:picChg>
        <pc:picChg chg="add mod modCrop">
          <ac:chgData name="Nguyễn Đức Kiên" userId="80234a751b2739b7" providerId="LiveId" clId="{94921002-46D7-431F-AAE5-EA70F6548530}" dt="2021-09-18T19:04:58.535" v="3405" actId="1076"/>
          <ac:picMkLst>
            <pc:docMk/>
            <pc:sldMk cId="4149007662" sldId="394"/>
            <ac:picMk id="16" creationId="{43967C64-B600-4E1E-B8F2-171BB8D31E84}"/>
          </ac:picMkLst>
        </pc:picChg>
      </pc:sldChg>
      <pc:sldChg chg="addSp delSp modSp add mod">
        <pc:chgData name="Nguyễn Đức Kiên" userId="80234a751b2739b7" providerId="LiveId" clId="{94921002-46D7-431F-AAE5-EA70F6548530}" dt="2021-09-18T19:43:29.893" v="3555" actId="14100"/>
        <pc:sldMkLst>
          <pc:docMk/>
          <pc:sldMk cId="1721489282" sldId="395"/>
        </pc:sldMkLst>
        <pc:spChg chg="mod">
          <ac:chgData name="Nguyễn Đức Kiên" userId="80234a751b2739b7" providerId="LiveId" clId="{94921002-46D7-431F-AAE5-EA70F6548530}" dt="2021-09-18T19:06:23.290" v="3523" actId="113"/>
          <ac:spMkLst>
            <pc:docMk/>
            <pc:sldMk cId="1721489282" sldId="395"/>
            <ac:spMk id="4" creationId="{6CBE7867-754D-4E59-BECA-F7CE8713F490}"/>
          </ac:spMkLst>
        </pc:spChg>
        <pc:picChg chg="add mod">
          <ac:chgData name="Nguyễn Đức Kiên" userId="80234a751b2739b7" providerId="LiveId" clId="{94921002-46D7-431F-AAE5-EA70F6548530}" dt="2021-09-18T19:43:23.997" v="3553" actId="1076"/>
          <ac:picMkLst>
            <pc:docMk/>
            <pc:sldMk cId="1721489282" sldId="395"/>
            <ac:picMk id="3" creationId="{8987906E-AC9A-47F2-B904-5C2B2DC9A1E2}"/>
          </ac:picMkLst>
        </pc:picChg>
        <pc:picChg chg="add del">
          <ac:chgData name="Nguyễn Đức Kiên" userId="80234a751b2739b7" providerId="LiveId" clId="{94921002-46D7-431F-AAE5-EA70F6548530}" dt="2021-09-18T19:40:46.682" v="3530" actId="478"/>
          <ac:picMkLst>
            <pc:docMk/>
            <pc:sldMk cId="1721489282" sldId="395"/>
            <ac:picMk id="6" creationId="{958F8AB6-E9D5-49CB-9837-4D25529F2185}"/>
          </ac:picMkLst>
        </pc:picChg>
        <pc:picChg chg="add mod">
          <ac:chgData name="Nguyễn Đức Kiên" userId="80234a751b2739b7" providerId="LiveId" clId="{94921002-46D7-431F-AAE5-EA70F6548530}" dt="2021-09-18T19:43:23.997" v="3553" actId="1076"/>
          <ac:picMkLst>
            <pc:docMk/>
            <pc:sldMk cId="1721489282" sldId="395"/>
            <ac:picMk id="8" creationId="{E2F5DE36-FCF6-4AB5-96B1-7116DB6801BE}"/>
          </ac:picMkLst>
        </pc:picChg>
        <pc:picChg chg="del">
          <ac:chgData name="Nguyễn Đức Kiên" userId="80234a751b2739b7" providerId="LiveId" clId="{94921002-46D7-431F-AAE5-EA70F6548530}" dt="2021-09-18T19:40:09.620" v="3524" actId="478"/>
          <ac:picMkLst>
            <pc:docMk/>
            <pc:sldMk cId="1721489282" sldId="395"/>
            <ac:picMk id="10" creationId="{2420FA0C-A58D-48AC-8423-CD9C332619B6}"/>
          </ac:picMkLst>
        </pc:picChg>
        <pc:picChg chg="add mod">
          <ac:chgData name="Nguyễn Đức Kiên" userId="80234a751b2739b7" providerId="LiveId" clId="{94921002-46D7-431F-AAE5-EA70F6548530}" dt="2021-09-18T19:43:23.997" v="3553" actId="1076"/>
          <ac:picMkLst>
            <pc:docMk/>
            <pc:sldMk cId="1721489282" sldId="395"/>
            <ac:picMk id="11" creationId="{A2C91946-247D-4410-B78A-FDF1B31E27B6}"/>
          </ac:picMkLst>
        </pc:picChg>
        <pc:picChg chg="del">
          <ac:chgData name="Nguyễn Đức Kiên" userId="80234a751b2739b7" providerId="LiveId" clId="{94921002-46D7-431F-AAE5-EA70F6548530}" dt="2021-09-18T19:40:09.620" v="3524" actId="478"/>
          <ac:picMkLst>
            <pc:docMk/>
            <pc:sldMk cId="1721489282" sldId="395"/>
            <ac:picMk id="12" creationId="{D1E0A617-BCC5-4DFF-9816-A5EB3438BAF5}"/>
          </ac:picMkLst>
        </pc:picChg>
        <pc:picChg chg="del">
          <ac:chgData name="Nguyễn Đức Kiên" userId="80234a751b2739b7" providerId="LiveId" clId="{94921002-46D7-431F-AAE5-EA70F6548530}" dt="2021-09-18T19:40:09.620" v="3524" actId="478"/>
          <ac:picMkLst>
            <pc:docMk/>
            <pc:sldMk cId="1721489282" sldId="395"/>
            <ac:picMk id="14" creationId="{A28D94FD-501B-473A-B71F-A3AC573A8627}"/>
          </ac:picMkLst>
        </pc:picChg>
        <pc:picChg chg="add mod">
          <ac:chgData name="Nguyễn Đức Kiên" userId="80234a751b2739b7" providerId="LiveId" clId="{94921002-46D7-431F-AAE5-EA70F6548530}" dt="2021-09-18T19:43:29.893" v="3555" actId="14100"/>
          <ac:picMkLst>
            <pc:docMk/>
            <pc:sldMk cId="1721489282" sldId="395"/>
            <ac:picMk id="15" creationId="{38EA95E8-B12C-4D95-9007-D952960D07FA}"/>
          </ac:picMkLst>
        </pc:picChg>
        <pc:picChg chg="del">
          <ac:chgData name="Nguyễn Đức Kiên" userId="80234a751b2739b7" providerId="LiveId" clId="{94921002-46D7-431F-AAE5-EA70F6548530}" dt="2021-09-18T19:40:09.620" v="3524" actId="478"/>
          <ac:picMkLst>
            <pc:docMk/>
            <pc:sldMk cId="1721489282" sldId="395"/>
            <ac:picMk id="16" creationId="{43967C64-B600-4E1E-B8F2-171BB8D31E84}"/>
          </ac:picMkLst>
        </pc:picChg>
      </pc:sldChg>
      <pc:sldMasterChg chg="addSldLayout delSldLayout">
        <pc:chgData name="Nguyễn Đức Kiên" userId="80234a751b2739b7" providerId="LiveId" clId="{94921002-46D7-431F-AAE5-EA70F6548530}" dt="2021-09-14T14:04:54.097" v="2424" actId="47"/>
        <pc:sldMasterMkLst>
          <pc:docMk/>
          <pc:sldMasterMk cId="0" sldId="2147483658"/>
        </pc:sldMasterMkLst>
        <pc:sldLayoutChg chg="del">
          <pc:chgData name="Nguyễn Đức Kiên" userId="80234a751b2739b7" providerId="LiveId" clId="{94921002-46D7-431F-AAE5-EA70F6548530}" dt="2021-09-14T14:04:54.097" v="2424" actId="47"/>
          <pc:sldLayoutMkLst>
            <pc:docMk/>
            <pc:sldMasterMk cId="0" sldId="2147483658"/>
            <pc:sldLayoutMk cId="0" sldId="2147483648"/>
          </pc:sldLayoutMkLst>
        </pc:sldLayoutChg>
        <pc:sldLayoutChg chg="add del">
          <pc:chgData name="Nguyễn Đức Kiên" userId="80234a751b2739b7" providerId="LiveId" clId="{94921002-46D7-431F-AAE5-EA70F6548530}" dt="2021-09-10T11:44:52.841" v="209" actId="47"/>
          <pc:sldLayoutMkLst>
            <pc:docMk/>
            <pc:sldMasterMk cId="0" sldId="2147483658"/>
            <pc:sldLayoutMk cId="1710676003" sldId="2147483659"/>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1270180796" sldId="2147483661"/>
          </pc:sldLayoutMkLst>
        </pc:sldLayoutChg>
        <pc:sldLayoutChg chg="add del">
          <pc:chgData name="Nguyễn Đức Kiên" userId="80234a751b2739b7" providerId="LiveId" clId="{94921002-46D7-431F-AAE5-EA70F6548530}" dt="2021-09-11T14:48:38.490" v="1020" actId="47"/>
          <pc:sldLayoutMkLst>
            <pc:docMk/>
            <pc:sldMasterMk cId="0" sldId="2147483658"/>
            <pc:sldLayoutMk cId="3877325040" sldId="2147483662"/>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11T22:51:56.450" idx="1">
    <p:pos x="10" y="10"/>
    <p:text>https://viblo.asia/p/object-relational-mapping-djeZ1PQ3KWz</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1782581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1796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40</a:t>
            </a:fld>
            <a:endParaRPr lang="en-US"/>
          </a:p>
        </p:txBody>
      </p:sp>
    </p:spTree>
    <p:extLst>
      <p:ext uri="{BB962C8B-B14F-4D97-AF65-F5344CB8AC3E}">
        <p14:creationId xmlns:p14="http://schemas.microsoft.com/office/powerpoint/2010/main" val="157867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41</a:t>
            </a:fld>
            <a:endParaRPr lang="en-US"/>
          </a:p>
        </p:txBody>
      </p:sp>
    </p:spTree>
    <p:extLst>
      <p:ext uri="{BB962C8B-B14F-4D97-AF65-F5344CB8AC3E}">
        <p14:creationId xmlns:p14="http://schemas.microsoft.com/office/powerpoint/2010/main" val="356917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42</a:t>
            </a:fld>
            <a:endParaRPr lang="en-US"/>
          </a:p>
        </p:txBody>
      </p:sp>
    </p:spTree>
    <p:extLst>
      <p:ext uri="{BB962C8B-B14F-4D97-AF65-F5344CB8AC3E}">
        <p14:creationId xmlns:p14="http://schemas.microsoft.com/office/powerpoint/2010/main" val="403096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43</a:t>
            </a:fld>
            <a:endParaRPr lang="en-US"/>
          </a:p>
        </p:txBody>
      </p:sp>
    </p:spTree>
    <p:extLst>
      <p:ext uri="{BB962C8B-B14F-4D97-AF65-F5344CB8AC3E}">
        <p14:creationId xmlns:p14="http://schemas.microsoft.com/office/powerpoint/2010/main" val="534326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5970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1639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3385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080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7671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308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35</a:t>
            </a:fld>
            <a:endParaRPr lang="en-US"/>
          </a:p>
        </p:txBody>
      </p:sp>
    </p:spTree>
    <p:extLst>
      <p:ext uri="{BB962C8B-B14F-4D97-AF65-F5344CB8AC3E}">
        <p14:creationId xmlns:p14="http://schemas.microsoft.com/office/powerpoint/2010/main" val="1436369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36</a:t>
            </a:fld>
            <a:endParaRPr lang="en-US"/>
          </a:p>
        </p:txBody>
      </p:sp>
    </p:spTree>
    <p:extLst>
      <p:ext uri="{BB962C8B-B14F-4D97-AF65-F5344CB8AC3E}">
        <p14:creationId xmlns:p14="http://schemas.microsoft.com/office/powerpoint/2010/main" val="299255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37</a:t>
            </a:fld>
            <a:endParaRPr lang="en-US"/>
          </a:p>
        </p:txBody>
      </p:sp>
    </p:spTree>
    <p:extLst>
      <p:ext uri="{BB962C8B-B14F-4D97-AF65-F5344CB8AC3E}">
        <p14:creationId xmlns:p14="http://schemas.microsoft.com/office/powerpoint/2010/main" val="231823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38</a:t>
            </a:fld>
            <a:endParaRPr lang="en-US"/>
          </a:p>
        </p:txBody>
      </p:sp>
    </p:spTree>
    <p:extLst>
      <p:ext uri="{BB962C8B-B14F-4D97-AF65-F5344CB8AC3E}">
        <p14:creationId xmlns:p14="http://schemas.microsoft.com/office/powerpoint/2010/main" val="403097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D64B642-0498-46E6-8072-E56ECAC93613}" type="slidenum">
              <a:rPr lang="en-US" smtClean="0"/>
              <a:t>39</a:t>
            </a:fld>
            <a:endParaRPr lang="en-US"/>
          </a:p>
        </p:txBody>
      </p:sp>
    </p:spTree>
    <p:extLst>
      <p:ext uri="{BB962C8B-B14F-4D97-AF65-F5344CB8AC3E}">
        <p14:creationId xmlns:p14="http://schemas.microsoft.com/office/powerpoint/2010/main" val="262223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wrap="square"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7000" cy="5670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wrap="square"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id-ID"/>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id-ID"/>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DFA61351-39CB-4C0E-9DED-EA2BA7D6D2A3}" type="datetime1">
              <a:rPr lang="id-ID" smtClean="0"/>
              <a:t>18/09/2021</a:t>
            </a:fld>
            <a:endParaRPr lang="id-ID"/>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id-ID"/>
          </a:p>
        </p:txBody>
      </p:sp>
      <p:sp>
        <p:nvSpPr>
          <p:cNvPr id="6" name="Slide Number Placeholder 5"/>
          <p:cNvSpPr>
            <a:spLocks noGrp="1"/>
          </p:cNvSpPr>
          <p:nvPr>
            <p:ph type="sldNum" sz="quarter" idx="12"/>
          </p:nvPr>
        </p:nvSpPr>
        <p:spPr>
          <a:xfrm>
            <a:off x="8126070" y="4721452"/>
            <a:ext cx="345101" cy="273844"/>
          </a:xfrm>
          <a:prstGeom prst="rect">
            <a:avLst/>
          </a:prstGeom>
        </p:spPr>
        <p:txBody>
          <a:bodyPr lIns="68580" tIns="34290" rIns="68580" bIns="34290"/>
          <a:lstStyle/>
          <a:p>
            <a:fld id="{6BE70191-DB20-4C07-A490-D4CC83AC4459}" type="slidenum">
              <a:rPr lang="id-ID" smtClean="0"/>
              <a:t>‹#›</a:t>
            </a:fld>
            <a:endParaRPr lang="id-ID" dirty="0"/>
          </a:p>
        </p:txBody>
      </p:sp>
    </p:spTree>
    <p:extLst>
      <p:ext uri="{BB962C8B-B14F-4D97-AF65-F5344CB8AC3E}">
        <p14:creationId xmlns:p14="http://schemas.microsoft.com/office/powerpoint/2010/main" val="171067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7"/>
            <a:ext cx="405900" cy="405900"/>
          </a:xfrm>
          <a:prstGeom prst="ellipse">
            <a:avLst/>
          </a:prstGeom>
          <a:solidFill>
            <a:srgbClr val="FFCD00"/>
          </a:solidFill>
          <a:ln>
            <a:noFill/>
          </a:ln>
        </p:spPr>
        <p:txBody>
          <a:bodyPr wrap="square"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400" cy="435600"/>
          </a:xfrm>
          <a:prstGeom prst="rect">
            <a:avLst/>
          </a:prstGeom>
        </p:spPr>
        <p:txBody>
          <a:bodyPr wrap="square"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wrap="square"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lg" len="lg"/>
            <a:tailEnd type="none" w="lg" len="lg"/>
          </a:ln>
        </p:spPr>
      </p:cxnSp>
    </p:spTree>
    <p:extLst>
      <p:ext uri="{BB962C8B-B14F-4D97-AF65-F5344CB8AC3E}">
        <p14:creationId xmlns:p14="http://schemas.microsoft.com/office/powerpoint/2010/main" val="311403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wrap="square"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7000" cy="5670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62558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14C-4B94-4993-ABE1-75E7D74A0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E1AC3-0ECA-4048-ADF1-082BA77C8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5B0B4-E06A-41AB-B037-F753484213BF}"/>
              </a:ext>
            </a:extLst>
          </p:cNvPr>
          <p:cNvSpPr>
            <a:spLocks noGrp="1"/>
          </p:cNvSpPr>
          <p:nvPr>
            <p:ph type="dt" sz="half" idx="10"/>
          </p:nvPr>
        </p:nvSpPr>
        <p:spPr/>
        <p:txBody>
          <a:bodyPr/>
          <a:lstStyle/>
          <a:p>
            <a:fld id="{4D2077CE-9964-4E51-A884-34ACBE1527CB}" type="datetimeFigureOut">
              <a:rPr lang="en-US" smtClean="0"/>
              <a:t>9/18/2021</a:t>
            </a:fld>
            <a:endParaRPr lang="en-US"/>
          </a:p>
        </p:txBody>
      </p:sp>
      <p:sp>
        <p:nvSpPr>
          <p:cNvPr id="5" name="Footer Placeholder 4">
            <a:extLst>
              <a:ext uri="{FF2B5EF4-FFF2-40B4-BE49-F238E27FC236}">
                <a16:creationId xmlns:a16="http://schemas.microsoft.com/office/drawing/2014/main" id="{3F0AA515-E7CF-48CB-9133-8BBEEA5DC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3A860-D2A4-4AD3-8E99-F2B930C3E0DF}"/>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411595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445C3-BD39-47EB-80DF-14EBDDB795CD}"/>
              </a:ext>
            </a:extLst>
          </p:cNvPr>
          <p:cNvSpPr>
            <a:spLocks noGrp="1"/>
          </p:cNvSpPr>
          <p:nvPr>
            <p:ph type="dt" sz="half" idx="10"/>
          </p:nvPr>
        </p:nvSpPr>
        <p:spPr/>
        <p:txBody>
          <a:bodyPr/>
          <a:lstStyle/>
          <a:p>
            <a:fld id="{4D2077CE-9964-4E51-A884-34ACBE1527CB}" type="datetimeFigureOut">
              <a:rPr lang="en-US" smtClean="0"/>
              <a:t>9/18/2021</a:t>
            </a:fld>
            <a:endParaRPr lang="en-US"/>
          </a:p>
        </p:txBody>
      </p:sp>
      <p:sp>
        <p:nvSpPr>
          <p:cNvPr id="3" name="Footer Placeholder 2">
            <a:extLst>
              <a:ext uri="{FF2B5EF4-FFF2-40B4-BE49-F238E27FC236}">
                <a16:creationId xmlns:a16="http://schemas.microsoft.com/office/drawing/2014/main" id="{ADDC2D0B-DFF9-489B-8ACD-53AC06BC6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9D332-046D-4F0A-B2AD-156825656E60}"/>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554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5EA-6C13-4324-AFAE-443EE81204BE}"/>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35451D-0986-4351-817C-1119715C015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A321F-208E-4206-B4AA-9AEF7817D43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BE3EF8-6913-4456-86B4-EA8DB3B1B3F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7E5B6-807C-4C77-B77E-B0E74EF1776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57BDD-33CC-419E-B0F2-C6AF101DE53C}"/>
              </a:ext>
            </a:extLst>
          </p:cNvPr>
          <p:cNvSpPr>
            <a:spLocks noGrp="1"/>
          </p:cNvSpPr>
          <p:nvPr>
            <p:ph type="dt" sz="half" idx="10"/>
          </p:nvPr>
        </p:nvSpPr>
        <p:spPr/>
        <p:txBody>
          <a:bodyPr/>
          <a:lstStyle/>
          <a:p>
            <a:fld id="{4D2077CE-9964-4E51-A884-34ACBE1527CB}" type="datetimeFigureOut">
              <a:rPr lang="en-US" smtClean="0"/>
              <a:t>9/18/2021</a:t>
            </a:fld>
            <a:endParaRPr lang="en-US"/>
          </a:p>
        </p:txBody>
      </p:sp>
      <p:sp>
        <p:nvSpPr>
          <p:cNvPr id="8" name="Footer Placeholder 7">
            <a:extLst>
              <a:ext uri="{FF2B5EF4-FFF2-40B4-BE49-F238E27FC236}">
                <a16:creationId xmlns:a16="http://schemas.microsoft.com/office/drawing/2014/main" id="{A3BC7AA3-4A54-4F56-B755-D27A9F2E2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F2B0D-FEDE-4938-9524-7D7C0798C09E}"/>
              </a:ext>
            </a:extLst>
          </p:cNvPr>
          <p:cNvSpPr>
            <a:spLocks noGrp="1"/>
          </p:cNvSpPr>
          <p:nvPr>
            <p:ph type="sldNum" sz="quarter" idx="12"/>
          </p:nvPr>
        </p:nvSpPr>
        <p:spPr/>
        <p:txBody>
          <a:bodyPr/>
          <a:lstStyle/>
          <a:p>
            <a:fld id="{4991909F-D94D-4E27-82F1-2398E7343ADD}" type="slidenum">
              <a:rPr lang="en-US" smtClean="0"/>
              <a:t>‹#›</a:t>
            </a:fld>
            <a:endParaRPr lang="en-US"/>
          </a:p>
        </p:txBody>
      </p:sp>
    </p:spTree>
    <p:extLst>
      <p:ext uri="{BB962C8B-B14F-4D97-AF65-F5344CB8AC3E}">
        <p14:creationId xmlns:p14="http://schemas.microsoft.com/office/powerpoint/2010/main" val="177290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wrap="square"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buChar char="■"/>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wrap="square"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9" r:id="rId3"/>
    <p:sldLayoutId id="2147483660" r:id="rId4"/>
    <p:sldLayoutId id="2147483661" r:id="rId5"/>
    <p:sldLayoutId id="2147483662" r:id="rId6"/>
    <p:sldLayoutId id="2147483663" r:id="rId7"/>
    <p:sldLayoutId id="2147483664" r:id="rId8"/>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baeldung.com/hibernate-identifier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attacomsian.com/topics/spring-data-jpa"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duckiennguyen3105/springjpademo"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700" cy="1159800"/>
          </a:xfrm>
          <a:prstGeom prst="rect">
            <a:avLst/>
          </a:prstGeom>
        </p:spPr>
        <p:txBody>
          <a:bodyPr wrap="square" lIns="91425" tIns="91425" rIns="91425" bIns="91425" anchor="b" anchorCtr="0">
            <a:noAutofit/>
          </a:bodyPr>
          <a:lstStyle/>
          <a:p>
            <a:pPr lvl="0"/>
            <a:r>
              <a:rPr lang="en" dirty="0"/>
              <a:t>Hibernate</a:t>
            </a:r>
          </a:p>
        </p:txBody>
      </p:sp>
      <p:grpSp>
        <p:nvGrpSpPr>
          <p:cNvPr id="62" name="Shape 62"/>
          <p:cNvGrpSpPr/>
          <p:nvPr/>
        </p:nvGrpSpPr>
        <p:grpSpPr>
          <a:xfrm>
            <a:off x="1299165" y="3511424"/>
            <a:ext cx="215966" cy="342399"/>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 name="TextBox 1">
            <a:extLst>
              <a:ext uri="{FF2B5EF4-FFF2-40B4-BE49-F238E27FC236}">
                <a16:creationId xmlns:a16="http://schemas.microsoft.com/office/drawing/2014/main" id="{9FBB84DF-EF1F-7E4F-B753-BA965F4E5CE2}"/>
              </a:ext>
            </a:extLst>
          </p:cNvPr>
          <p:cNvSpPr txBox="1"/>
          <p:nvPr/>
        </p:nvSpPr>
        <p:spPr>
          <a:xfrm>
            <a:off x="6232633" y="3945145"/>
            <a:ext cx="1579278" cy="307777"/>
          </a:xfrm>
          <a:prstGeom prst="rect">
            <a:avLst/>
          </a:prstGeom>
          <a:noFill/>
        </p:spPr>
        <p:txBody>
          <a:bodyPr wrap="none" rtlCol="0">
            <a:spAutoFit/>
          </a:bodyPr>
          <a:lstStyle/>
          <a:p>
            <a:r>
              <a:rPr lang="en-US" dirty="0"/>
              <a:t>Nguyen Duc </a:t>
            </a:r>
            <a:r>
              <a:rPr lang="en-US" dirty="0" err="1"/>
              <a:t>Kien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C285A0-46FF-4C53-AD37-A6C29D37114C}"/>
              </a:ext>
            </a:extLst>
          </p:cNvPr>
          <p:cNvSpPr txBox="1">
            <a:spLocks/>
          </p:cNvSpPr>
          <p:nvPr/>
        </p:nvSpPr>
        <p:spPr>
          <a:xfrm>
            <a:off x="628650" y="283773"/>
            <a:ext cx="7886700" cy="14473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Query:</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Query is an interface that present inside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a:t>
            </a:r>
          </a:p>
          <a:p>
            <a:pPr lvl="1" fontAlgn="base"/>
            <a:r>
              <a:rPr lang="en-US" sz="1200" dirty="0">
                <a:solidFill>
                  <a:srgbClr val="273239"/>
                </a:solidFill>
                <a:latin typeface="Quattrocento Sans" panose="020B0604020202020204" charset="0"/>
              </a:rPr>
              <a:t>A Query instance is obtained by calling </a:t>
            </a:r>
            <a:r>
              <a:rPr lang="en-US" sz="1200" dirty="0" err="1">
                <a:solidFill>
                  <a:srgbClr val="273239"/>
                </a:solidFill>
                <a:latin typeface="Quattrocento Sans" panose="020B0604020202020204" charset="0"/>
              </a:rPr>
              <a:t>Session.createQuery</a:t>
            </a:r>
            <a:r>
              <a:rPr lang="en-US" sz="1200" dirty="0">
                <a:solidFill>
                  <a:srgbClr val="273239"/>
                </a:solidFill>
                <a:latin typeface="Quattrocento Sans" panose="020B0604020202020204" charset="0"/>
              </a:rPr>
              <a:t>().</a:t>
            </a:r>
          </a:p>
          <a:p>
            <a:pPr lvl="1" fontAlgn="base"/>
            <a:r>
              <a:rPr lang="en-US" sz="1200" dirty="0">
                <a:solidFill>
                  <a:srgbClr val="273239"/>
                </a:solidFill>
                <a:latin typeface="Quattrocento Sans" panose="020B0604020202020204" charset="0"/>
              </a:rPr>
              <a:t>This interface exposes some extra functionality beyond that provided by </a:t>
            </a:r>
            <a:r>
              <a:rPr lang="en-US" sz="1200" dirty="0" err="1">
                <a:solidFill>
                  <a:srgbClr val="273239"/>
                </a:solidFill>
                <a:latin typeface="Quattrocento Sans" panose="020B0604020202020204" charset="0"/>
              </a:rPr>
              <a:t>Session.iterate</a:t>
            </a:r>
            <a:r>
              <a:rPr lang="en-US" sz="1200" dirty="0">
                <a:solidFill>
                  <a:srgbClr val="273239"/>
                </a:solidFill>
                <a:latin typeface="Quattrocento Sans" panose="020B0604020202020204" charset="0"/>
              </a:rPr>
              <a:t>() and </a:t>
            </a:r>
            <a:r>
              <a:rPr lang="en-US" sz="1200" dirty="0" err="1">
                <a:solidFill>
                  <a:srgbClr val="273239"/>
                </a:solidFill>
                <a:latin typeface="Quattrocento Sans" panose="020B0604020202020204" charset="0"/>
              </a:rPr>
              <a:t>Session.find</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A particular page of the result set may be selected by calling </a:t>
            </a:r>
            <a:r>
              <a:rPr lang="en-US" sz="1200" dirty="0" err="1">
                <a:solidFill>
                  <a:srgbClr val="273239"/>
                </a:solidFill>
                <a:latin typeface="Quattrocento Sans" panose="020B0604020202020204" charset="0"/>
              </a:rPr>
              <a:t>setMaxResults</a:t>
            </a:r>
            <a:r>
              <a:rPr lang="en-US" sz="1200" dirty="0">
                <a:solidFill>
                  <a:srgbClr val="273239"/>
                </a:solidFill>
                <a:latin typeface="Quattrocento Sans" panose="020B0604020202020204" charset="0"/>
              </a:rPr>
              <a:t>(), </a:t>
            </a:r>
            <a:r>
              <a:rPr lang="en-US" sz="1200" dirty="0" err="1">
                <a:solidFill>
                  <a:srgbClr val="273239"/>
                </a:solidFill>
                <a:latin typeface="Quattrocento Sans" panose="020B0604020202020204" charset="0"/>
              </a:rPr>
              <a:t>setFirstResult</a:t>
            </a:r>
            <a:r>
              <a:rPr lang="en-US" sz="1200" dirty="0">
                <a:solidFill>
                  <a:srgbClr val="273239"/>
                </a:solidFill>
                <a:latin typeface="Quattrocento Sans" panose="020B0604020202020204" charset="0"/>
              </a:rPr>
              <a:t>().</a:t>
            </a:r>
          </a:p>
          <a:p>
            <a:pPr lvl="2" fontAlgn="base"/>
            <a:r>
              <a:rPr lang="en-US" sz="1200" dirty="0">
                <a:solidFill>
                  <a:srgbClr val="273239"/>
                </a:solidFill>
                <a:latin typeface="Quattrocento Sans" panose="020B0604020202020204" charset="0"/>
              </a:rPr>
              <a:t>Named query parameters may be used.</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990B67CF-DFD1-4E05-85C4-FE1285B35DEB}"/>
              </a:ext>
            </a:extLst>
          </p:cNvPr>
          <p:cNvPicPr>
            <a:picLocks noChangeAspect="1"/>
          </p:cNvPicPr>
          <p:nvPr/>
        </p:nvPicPr>
        <p:blipFill>
          <a:blip r:embed="rId2"/>
          <a:stretch>
            <a:fillRect/>
          </a:stretch>
        </p:blipFill>
        <p:spPr>
          <a:xfrm>
            <a:off x="1196107" y="1895239"/>
            <a:ext cx="6751786" cy="550145"/>
          </a:xfrm>
          <a:prstGeom prst="rect">
            <a:avLst/>
          </a:prstGeom>
        </p:spPr>
      </p:pic>
      <p:sp>
        <p:nvSpPr>
          <p:cNvPr id="5" name="Content Placeholder 2">
            <a:extLst>
              <a:ext uri="{FF2B5EF4-FFF2-40B4-BE49-F238E27FC236}">
                <a16:creationId xmlns:a16="http://schemas.microsoft.com/office/drawing/2014/main" id="{24797342-625D-4407-AE3C-43B40567FBF2}"/>
              </a:ext>
            </a:extLst>
          </p:cNvPr>
          <p:cNvSpPr txBox="1">
            <a:spLocks/>
          </p:cNvSpPr>
          <p:nvPr/>
        </p:nvSpPr>
        <p:spPr>
          <a:xfrm>
            <a:off x="628649" y="2558543"/>
            <a:ext cx="7886700" cy="6406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Criteria:</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Criteria is a simplified API for retrieving entities by composing Criterion objects.</a:t>
            </a:r>
          </a:p>
          <a:p>
            <a:pPr lvl="1" fontAlgn="base"/>
            <a:r>
              <a:rPr lang="en-US" sz="1200" dirty="0">
                <a:solidFill>
                  <a:srgbClr val="273239"/>
                </a:solidFill>
                <a:latin typeface="Quattrocento Sans" panose="020B0604020202020204" charset="0"/>
              </a:rPr>
              <a:t>The Session is a factory for Criteria. Criterion instances are usually obtained via the factory methods on Restrictions</a:t>
            </a:r>
            <a:r>
              <a:rPr lang="en-US" sz="900" dirty="0">
                <a:solidFill>
                  <a:srgbClr val="273239"/>
                </a:solidFill>
                <a:latin typeface="Quattrocento Sans" panose="020B0604020202020204" charset="0"/>
              </a:rPr>
              <a:t>.</a:t>
            </a:r>
          </a:p>
          <a:p>
            <a:pPr marL="685800" lvl="2" indent="0" fontAlgn="base">
              <a:buNone/>
            </a:pPr>
            <a:endParaRPr lang="en-US" sz="12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A822FEBE-800F-4C49-9431-CD367B3D3FBD}"/>
              </a:ext>
            </a:extLst>
          </p:cNvPr>
          <p:cNvPicPr>
            <a:picLocks noChangeAspect="1"/>
          </p:cNvPicPr>
          <p:nvPr/>
        </p:nvPicPr>
        <p:blipFill>
          <a:blip r:embed="rId3"/>
          <a:stretch>
            <a:fillRect/>
          </a:stretch>
        </p:blipFill>
        <p:spPr>
          <a:xfrm>
            <a:off x="1196107" y="3660617"/>
            <a:ext cx="6480286" cy="514422"/>
          </a:xfrm>
          <a:prstGeom prst="rect">
            <a:avLst/>
          </a:prstGeom>
        </p:spPr>
      </p:pic>
    </p:spTree>
    <p:extLst>
      <p:ext uri="{BB962C8B-B14F-4D97-AF65-F5344CB8AC3E}">
        <p14:creationId xmlns:p14="http://schemas.microsoft.com/office/powerpoint/2010/main" val="236392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1D0A48CD-5A01-4174-941D-3DEC542FA81E}"/>
              </a:ext>
            </a:extLst>
          </p:cNvPr>
          <p:cNvSpPr txBox="1">
            <a:spLocks/>
          </p:cNvSpPr>
          <p:nvPr/>
        </p:nvSpPr>
        <p:spPr>
          <a:xfrm>
            <a:off x="1297686" y="233895"/>
            <a:ext cx="6548628"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202124"/>
                </a:solidFill>
                <a:latin typeface="Quattrocento Sans" panose="020B0604020202020204" charset="0"/>
              </a:rPr>
              <a:t>Integrating Spring Framework with Hibernate Framework</a:t>
            </a:r>
            <a:endParaRPr lang="en-US" sz="3300" b="1" dirty="0">
              <a:latin typeface="Quattrocento Sans" panose="020B0604020202020204" charset="0"/>
            </a:endParaRPr>
          </a:p>
        </p:txBody>
      </p:sp>
      <p:sp>
        <p:nvSpPr>
          <p:cNvPr id="3" name="Content Placeholder 10">
            <a:extLst>
              <a:ext uri="{FF2B5EF4-FFF2-40B4-BE49-F238E27FC236}">
                <a16:creationId xmlns:a16="http://schemas.microsoft.com/office/drawing/2014/main" id="{B4BC7428-4404-4E3C-864A-0A89A1EF8CAC}"/>
              </a:ext>
            </a:extLst>
          </p:cNvPr>
          <p:cNvSpPr txBox="1">
            <a:spLocks/>
          </p:cNvSpPr>
          <p:nvPr/>
        </p:nvSpPr>
        <p:spPr>
          <a:xfrm>
            <a:off x="634197" y="1250990"/>
            <a:ext cx="7841758" cy="276344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273239"/>
                </a:solidFill>
                <a:latin typeface="Quattrocento Sans" panose="020B0604020202020204" charset="0"/>
              </a:rPr>
              <a:t>Hibernate is a framework that does a JPA reinstall</a:t>
            </a:r>
          </a:p>
          <a:p>
            <a:r>
              <a:rPr lang="en-US" sz="2100" dirty="0">
                <a:solidFill>
                  <a:srgbClr val="273239"/>
                </a:solidFill>
                <a:latin typeface="Quattrocento Sans" panose="020B0604020202020204" charset="0"/>
              </a:rPr>
              <a:t>In hibernate, we declare the database information in the hibernate.cfg.xml file.</a:t>
            </a:r>
          </a:p>
          <a:p>
            <a:r>
              <a:rPr lang="en-US" sz="2100" dirty="0">
                <a:solidFill>
                  <a:srgbClr val="273239"/>
                </a:solidFill>
                <a:latin typeface="Quattrocento Sans" panose="020B0604020202020204" charset="0"/>
              </a:rPr>
              <a:t>If we integrate Hibernate with Spring, we don't need to create hibernate.cfg.xml file, we can provide all information in spring config file.</a:t>
            </a:r>
          </a:p>
          <a:p>
            <a:r>
              <a:rPr lang="en-US" sz="2100" b="1" dirty="0">
                <a:solidFill>
                  <a:srgbClr val="273239"/>
                </a:solidFill>
                <a:latin typeface="Quattrocento Sans" panose="020B0604020202020204" charset="0"/>
              </a:rPr>
              <a:t>Integrating Hibernate with Spring also helps us to reduce a lot of code, and do not need to do many steps such as creating Configuration, </a:t>
            </a:r>
            <a:r>
              <a:rPr lang="en-US" sz="2100" b="1" dirty="0" err="1">
                <a:solidFill>
                  <a:srgbClr val="273239"/>
                </a:solidFill>
                <a:latin typeface="Quattrocento Sans" panose="020B0604020202020204" charset="0"/>
              </a:rPr>
              <a:t>BuildSessionfactory</a:t>
            </a:r>
            <a:r>
              <a:rPr lang="en-US" sz="2100" b="1" dirty="0">
                <a:solidFill>
                  <a:srgbClr val="273239"/>
                </a:solidFill>
                <a:latin typeface="Quattrocento Sans" panose="020B0604020202020204" charset="0"/>
              </a:rPr>
              <a:t>, Session, creating and committing Transaction ...</a:t>
            </a:r>
            <a:endParaRPr lang="en-US" sz="2100" b="1" dirty="0">
              <a:latin typeface="Quattrocento Sans" panose="020B0604020202020204" charset="0"/>
            </a:endParaRPr>
          </a:p>
        </p:txBody>
      </p:sp>
    </p:spTree>
    <p:extLst>
      <p:ext uri="{BB962C8B-B14F-4D97-AF65-F5344CB8AC3E}">
        <p14:creationId xmlns:p14="http://schemas.microsoft.com/office/powerpoint/2010/main" val="264006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RM là gì? Nên hay không nên sử dụng nó trong dự án của bạn">
            <a:extLst>
              <a:ext uri="{FF2B5EF4-FFF2-40B4-BE49-F238E27FC236}">
                <a16:creationId xmlns:a16="http://schemas.microsoft.com/office/drawing/2014/main" id="{26B17A7A-BD6E-49F1-B7DC-8B2F0AB6C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51" y="934097"/>
            <a:ext cx="4227020" cy="22137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M là gì – CodeMind365">
            <a:extLst>
              <a:ext uri="{FF2B5EF4-FFF2-40B4-BE49-F238E27FC236}">
                <a16:creationId xmlns:a16="http://schemas.microsoft.com/office/drawing/2014/main" id="{CD67F850-F671-4A56-93B0-CBCB3428D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471" y="3083926"/>
            <a:ext cx="4321207" cy="1835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C6C291-D0DF-416C-BA1D-78F17274E121}"/>
              </a:ext>
            </a:extLst>
          </p:cNvPr>
          <p:cNvSpPr txBox="1"/>
          <p:nvPr/>
        </p:nvSpPr>
        <p:spPr>
          <a:xfrm>
            <a:off x="4572000" y="1028140"/>
            <a:ext cx="4321207" cy="1384995"/>
          </a:xfrm>
          <a:prstGeom prst="rect">
            <a:avLst/>
          </a:prstGeom>
          <a:noFill/>
        </p:spPr>
        <p:txBody>
          <a:bodyPr wrap="square" rtlCol="0">
            <a:spAutoFit/>
          </a:bodyPr>
          <a:lstStyle/>
          <a:p>
            <a:r>
              <a:rPr lang="en-US" sz="1050" dirty="0">
                <a:latin typeface="Quattrocento Sans" panose="020B0604020202020204" charset="0"/>
              </a:rPr>
              <a:t>Object-relational mapping (ORM, O/RM, and O/R mapping tool) in computer science </a:t>
            </a:r>
            <a:r>
              <a:rPr lang="en-US" sz="1050" b="1" dirty="0">
                <a:latin typeface="Quattrocento Sans" panose="020B0604020202020204" charset="0"/>
              </a:rPr>
              <a:t>is a programming technique for converting data between incompatible type systems using object-oriented programming languages</a:t>
            </a:r>
            <a:r>
              <a:rPr lang="en-US" sz="1050" dirty="0">
                <a:latin typeface="Quattrocento Sans" panose="020B0604020202020204" charset="0"/>
              </a:rPr>
              <a:t>. This creates, in effect, a "virtual object database" that can be used from within the programming language. There are both free and commercial packages available that perform object-relational mapping, although some programmers to construct their own ORM tools</a:t>
            </a:r>
            <a:r>
              <a:rPr lang="en-US" sz="1050" dirty="0">
                <a:solidFill>
                  <a:srgbClr val="686868"/>
                </a:solidFill>
                <a:latin typeface="Quattrocento Sans" panose="020B0604020202020204" charset="0"/>
              </a:rPr>
              <a:t>.  </a:t>
            </a:r>
            <a:r>
              <a:rPr lang="en-US" sz="1050" dirty="0">
                <a:latin typeface="Quattrocento Sans" panose="020B0604020202020204" charset="0"/>
              </a:rPr>
              <a:t>- from </a:t>
            </a:r>
            <a:r>
              <a:rPr lang="en-US" sz="1050" dirty="0" err="1">
                <a:latin typeface="Quattrocento Sans" panose="020B0604020202020204" charset="0"/>
              </a:rPr>
              <a:t>wikipedia</a:t>
            </a:r>
            <a:endParaRPr lang="en-US" sz="1050" dirty="0">
              <a:latin typeface="Quattrocento Sans" panose="020B0604020202020204" charset="0"/>
            </a:endParaRPr>
          </a:p>
        </p:txBody>
      </p:sp>
      <p:sp>
        <p:nvSpPr>
          <p:cNvPr id="5" name="TextBox 4">
            <a:extLst>
              <a:ext uri="{FF2B5EF4-FFF2-40B4-BE49-F238E27FC236}">
                <a16:creationId xmlns:a16="http://schemas.microsoft.com/office/drawing/2014/main" id="{A79447E0-469E-4D4D-81E4-D6E29C233903}"/>
              </a:ext>
            </a:extLst>
          </p:cNvPr>
          <p:cNvSpPr txBox="1"/>
          <p:nvPr/>
        </p:nvSpPr>
        <p:spPr>
          <a:xfrm>
            <a:off x="53265" y="3447900"/>
            <a:ext cx="4321207" cy="900246"/>
          </a:xfrm>
          <a:prstGeom prst="rect">
            <a:avLst/>
          </a:prstGeom>
          <a:noFill/>
        </p:spPr>
        <p:txBody>
          <a:bodyPr wrap="square" rtlCol="0">
            <a:spAutoFit/>
          </a:bodyPr>
          <a:lstStyle/>
          <a:p>
            <a:r>
              <a:rPr lang="en-US" sz="1050" b="1" dirty="0">
                <a:latin typeface="Quattrocento Sans" panose="020B0604020202020204" charset="0"/>
              </a:rPr>
              <a:t>In simple meaning : </a:t>
            </a:r>
          </a:p>
          <a:p>
            <a:r>
              <a:rPr lang="en-US" sz="1050" dirty="0">
                <a:latin typeface="Quattrocento Sans" panose="020B0604020202020204" charset="0"/>
              </a:rPr>
              <a:t>ORM is a programming technique that helps to map data records in a database management system to the type of objects defined in classes - a common concept used in all modern languages ​​these days. such as: Java, PHP, Ruby. </a:t>
            </a:r>
          </a:p>
        </p:txBody>
      </p:sp>
      <p:sp>
        <p:nvSpPr>
          <p:cNvPr id="7" name="Title 6">
            <a:extLst>
              <a:ext uri="{FF2B5EF4-FFF2-40B4-BE49-F238E27FC236}">
                <a16:creationId xmlns:a16="http://schemas.microsoft.com/office/drawing/2014/main" id="{9B536CDD-B08D-44ED-9C39-982553007D3D}"/>
              </a:ext>
            </a:extLst>
          </p:cNvPr>
          <p:cNvSpPr txBox="1">
            <a:spLocks/>
          </p:cNvSpPr>
          <p:nvPr/>
        </p:nvSpPr>
        <p:spPr>
          <a:xfrm>
            <a:off x="3408788" y="240593"/>
            <a:ext cx="2656880" cy="5434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What is ORM</a:t>
            </a:r>
          </a:p>
        </p:txBody>
      </p:sp>
    </p:spTree>
    <p:extLst>
      <p:ext uri="{BB962C8B-B14F-4D97-AF65-F5344CB8AC3E}">
        <p14:creationId xmlns:p14="http://schemas.microsoft.com/office/powerpoint/2010/main" val="3063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5D76-BB47-46FA-AFC2-CE5111595313}"/>
              </a:ext>
            </a:extLst>
          </p:cNvPr>
          <p:cNvSpPr>
            <a:spLocks noGrp="1"/>
          </p:cNvSpPr>
          <p:nvPr>
            <p:ph type="ctrTitle"/>
          </p:nvPr>
        </p:nvSpPr>
        <p:spPr>
          <a:xfrm>
            <a:off x="1642369" y="215897"/>
            <a:ext cx="5859263" cy="616385"/>
          </a:xfrm>
        </p:spPr>
        <p:txBody>
          <a:bodyPr>
            <a:normAutofit fontScale="90000"/>
          </a:bodyPr>
          <a:lstStyle/>
          <a:p>
            <a:r>
              <a:rPr lang="en-US" sz="3300" dirty="0">
                <a:latin typeface="Quattrocento Sans" panose="020B0604020202020204" charset="0"/>
              </a:rPr>
              <a:t>Two design types of ORM</a:t>
            </a:r>
          </a:p>
        </p:txBody>
      </p:sp>
      <p:sp>
        <p:nvSpPr>
          <p:cNvPr id="3" name="Subtitle 2">
            <a:extLst>
              <a:ext uri="{FF2B5EF4-FFF2-40B4-BE49-F238E27FC236}">
                <a16:creationId xmlns:a16="http://schemas.microsoft.com/office/drawing/2014/main" id="{6ED8D506-1F4D-4FCF-B74F-0610CAC2425E}"/>
              </a:ext>
            </a:extLst>
          </p:cNvPr>
          <p:cNvSpPr>
            <a:spLocks noGrp="1"/>
          </p:cNvSpPr>
          <p:nvPr>
            <p:ph type="subTitle" idx="1"/>
          </p:nvPr>
        </p:nvSpPr>
        <p:spPr>
          <a:xfrm>
            <a:off x="4674093" y="2395249"/>
            <a:ext cx="4469907" cy="1241822"/>
          </a:xfrm>
        </p:spPr>
        <p:txBody>
          <a:bodyPr/>
          <a:lstStyle/>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Active Record pattern: The Web’s Favorite ORM</a:t>
            </a:r>
          </a:p>
          <a:p>
            <a:pPr marL="257175" indent="-257175" algn="l">
              <a:buFont typeface="Arial" panose="020B0604020202020204" pitchFamily="34" charset="0"/>
              <a:buChar char="•"/>
            </a:pPr>
            <a:r>
              <a:rPr lang="en-US" b="1" i="0" dirty="0">
                <a:solidFill>
                  <a:srgbClr val="292929"/>
                </a:solidFill>
                <a:effectLst/>
                <a:latin typeface="Quattrocento Sans" panose="020B0604020202020204" charset="0"/>
              </a:rPr>
              <a:t>Data Mapper pattern </a:t>
            </a:r>
          </a:p>
        </p:txBody>
      </p:sp>
      <p:pic>
        <p:nvPicPr>
          <p:cNvPr id="2050" name="Picture 2">
            <a:extLst>
              <a:ext uri="{FF2B5EF4-FFF2-40B4-BE49-F238E27FC236}">
                <a16:creationId xmlns:a16="http://schemas.microsoft.com/office/drawing/2014/main" id="{4E2E05FD-13E6-4B2E-81E9-075610026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1" y="832282"/>
            <a:ext cx="4544615" cy="4311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5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F935-2D20-489B-9796-1B2B155A0230}"/>
              </a:ext>
            </a:extLst>
          </p:cNvPr>
          <p:cNvSpPr>
            <a:spLocks noGrp="1"/>
          </p:cNvSpPr>
          <p:nvPr>
            <p:ph type="title"/>
          </p:nvPr>
        </p:nvSpPr>
        <p:spPr>
          <a:xfrm>
            <a:off x="3253009" y="76769"/>
            <a:ext cx="2637982" cy="638337"/>
          </a:xfrm>
        </p:spPr>
        <p:txBody>
          <a:bodyPr>
            <a:normAutofit/>
          </a:bodyPr>
          <a:lstStyle/>
          <a:p>
            <a:r>
              <a:rPr lang="en-US" b="1" i="0" dirty="0">
                <a:solidFill>
                  <a:srgbClr val="292929"/>
                </a:solidFill>
                <a:effectLst/>
                <a:latin typeface="Quattrocento Sans" panose="020B0604020202020204" charset="0"/>
              </a:rPr>
              <a:t>Active Record pattern</a:t>
            </a: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5F333919-DD0C-4EB0-B4F3-262328C82E13}"/>
              </a:ext>
            </a:extLst>
          </p:cNvPr>
          <p:cNvSpPr>
            <a:spLocks noGrp="1"/>
          </p:cNvSpPr>
          <p:nvPr>
            <p:ph idx="1"/>
          </p:nvPr>
        </p:nvSpPr>
        <p:spPr>
          <a:xfrm>
            <a:off x="1201954" y="2775438"/>
            <a:ext cx="6740093" cy="2291293"/>
          </a:xfrm>
        </p:spPr>
        <p:txBody>
          <a:bodyPr>
            <a:normAutofit/>
          </a:bodyPr>
          <a:lstStyle/>
          <a:p>
            <a:pPr algn="ctr">
              <a:buNone/>
            </a:pPr>
            <a:r>
              <a:rPr lang="en-US" sz="1800" b="1" dirty="0">
                <a:latin typeface="Quattrocento Sans" panose="020B0604020202020204" charset="0"/>
              </a:rPr>
              <a:t>Advantage</a:t>
            </a:r>
          </a:p>
          <a:p>
            <a:pPr>
              <a:buNone/>
            </a:pPr>
            <a:r>
              <a:rPr lang="en-US" sz="1350" b="1" dirty="0">
                <a:solidFill>
                  <a:srgbClr val="292929"/>
                </a:solidFill>
                <a:latin typeface="Quattrocento Sans" panose="020B0604020202020204" charset="0"/>
              </a:rPr>
              <a:t>Simple.</a:t>
            </a:r>
            <a:r>
              <a:rPr lang="en-US" sz="1350" dirty="0">
                <a:solidFill>
                  <a:srgbClr val="292929"/>
                </a:solidFill>
                <a:latin typeface="Quattrocento Sans" panose="020B0604020202020204" charset="0"/>
              </a:rPr>
              <a:t> Because of how tightly matched the records in your database and the objects in your system are conceptually, it’s really easy to pick up a project, examine its database schema, and have a strong sense of what the project is doing. What makes this great is that the ORM layers have a minimal amount of indirection. What you see in the database or objects is likely what exists in the other.</a:t>
            </a:r>
          </a:p>
          <a:p>
            <a:pPr>
              <a:buNone/>
            </a:pPr>
            <a:r>
              <a:rPr lang="en-US" sz="1350" b="1" dirty="0">
                <a:solidFill>
                  <a:srgbClr val="292929"/>
                </a:solidFill>
                <a:latin typeface="Quattrocento Sans" panose="020B0604020202020204" charset="0"/>
              </a:rPr>
              <a:t>Easy to understand</a:t>
            </a:r>
            <a:r>
              <a:rPr lang="en-US" sz="1350" dirty="0">
                <a:solidFill>
                  <a:srgbClr val="292929"/>
                </a:solidFill>
                <a:latin typeface="Quattrocento Sans" panose="020B0604020202020204" charset="0"/>
              </a:rPr>
              <a:t>. This flows directly out of the simplicity, but you’ll also probably have a pretty intuitive understanding of how you can work with this system even if you’ve never had the least exposure to an ORM before. Its simplicity is easy.</a:t>
            </a:r>
          </a:p>
          <a:p>
            <a:pPr>
              <a:buNone/>
            </a:pPr>
            <a:endParaRPr lang="en-US" sz="1350" dirty="0">
              <a:solidFill>
                <a:srgbClr val="292929"/>
              </a:solidFill>
              <a:latin typeface="Quattrocento Sans" panose="020B0604020202020204" charset="0"/>
            </a:endParaRPr>
          </a:p>
          <a:p>
            <a:pPr>
              <a:buNone/>
            </a:pPr>
            <a:endParaRPr lang="en-US" sz="1350" dirty="0">
              <a:latin typeface="Quattrocento Sans" panose="020B0604020202020204" charset="0"/>
            </a:endParaRPr>
          </a:p>
        </p:txBody>
      </p:sp>
      <p:pic>
        <p:nvPicPr>
          <p:cNvPr id="3074" name="Picture 2">
            <a:extLst>
              <a:ext uri="{FF2B5EF4-FFF2-40B4-BE49-F238E27FC236}">
                <a16:creationId xmlns:a16="http://schemas.microsoft.com/office/drawing/2014/main" id="{5C2C8731-6242-4269-B68D-567639CFC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04" y="901813"/>
            <a:ext cx="2993336" cy="184804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73BDE02-DFA5-4C37-AF3C-4CC0DB4864F3}"/>
              </a:ext>
            </a:extLst>
          </p:cNvPr>
          <p:cNvSpPr txBox="1">
            <a:spLocks/>
          </p:cNvSpPr>
          <p:nvPr/>
        </p:nvSpPr>
        <p:spPr>
          <a:xfrm>
            <a:off x="4009378" y="901813"/>
            <a:ext cx="4673537" cy="1686919"/>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50" dirty="0">
                <a:solidFill>
                  <a:srgbClr val="292929"/>
                </a:solidFill>
                <a:latin typeface="Quattrocento Sans" panose="020B0604020202020204" charset="0"/>
              </a:rPr>
              <a:t>The active record pattern is an approach to accessing data in a database. A database table or view is wrapped into a class. </a:t>
            </a:r>
            <a:r>
              <a:rPr lang="en-US" sz="1350" b="1" dirty="0">
                <a:solidFill>
                  <a:srgbClr val="292929"/>
                </a:solidFill>
                <a:latin typeface="Quattrocento Sans" panose="020B0604020202020204" charset="0"/>
              </a:rPr>
              <a:t>Thus, an object instance is tied to a single row in the table</a:t>
            </a:r>
            <a:r>
              <a:rPr lang="en-US" sz="1350" dirty="0">
                <a:solidFill>
                  <a:srgbClr val="292929"/>
                </a:solidFill>
                <a:latin typeface="Quattrocento Sans" panose="020B0604020202020204" charset="0"/>
              </a:rPr>
              <a:t>. After creation of an object, a new row is added to the table upon save. Any object loaded gets its information from the database. When an object is updated the corresponding row in the table is also updated. The wrapper class implements accessor methods or properties for each column in the table or view.</a:t>
            </a:r>
            <a:endParaRPr lang="en-US" sz="1350" dirty="0">
              <a:latin typeface="Quattrocento Sans" panose="020B0604020202020204" charset="0"/>
            </a:endParaRPr>
          </a:p>
        </p:txBody>
      </p:sp>
    </p:spTree>
    <p:extLst>
      <p:ext uri="{BB962C8B-B14F-4D97-AF65-F5344CB8AC3E}">
        <p14:creationId xmlns:p14="http://schemas.microsoft.com/office/powerpoint/2010/main" val="80850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C852-FF46-428E-BF78-16C3DB450D81}"/>
              </a:ext>
            </a:extLst>
          </p:cNvPr>
          <p:cNvSpPr>
            <a:spLocks noGrp="1"/>
          </p:cNvSpPr>
          <p:nvPr>
            <p:ph type="title"/>
          </p:nvPr>
        </p:nvSpPr>
        <p:spPr>
          <a:xfrm>
            <a:off x="2912829" y="334606"/>
            <a:ext cx="3318341" cy="435600"/>
          </a:xfrm>
        </p:spPr>
        <p:txBody>
          <a:bodyPr/>
          <a:lstStyle/>
          <a:p>
            <a:r>
              <a:rPr lang="en-US" dirty="0">
                <a:latin typeface="Quattrocento Sans" panose="020B0604020202020204" charset="0"/>
              </a:rPr>
              <a:t>Example of active record</a:t>
            </a:r>
          </a:p>
        </p:txBody>
      </p:sp>
      <p:pic>
        <p:nvPicPr>
          <p:cNvPr id="5" name="Picture 4">
            <a:extLst>
              <a:ext uri="{FF2B5EF4-FFF2-40B4-BE49-F238E27FC236}">
                <a16:creationId xmlns:a16="http://schemas.microsoft.com/office/drawing/2014/main" id="{060F04B0-DBC5-4DFA-A299-84B3A5A354E1}"/>
              </a:ext>
            </a:extLst>
          </p:cNvPr>
          <p:cNvPicPr>
            <a:picLocks noChangeAspect="1"/>
          </p:cNvPicPr>
          <p:nvPr/>
        </p:nvPicPr>
        <p:blipFill>
          <a:blip r:embed="rId2"/>
          <a:stretch>
            <a:fillRect/>
          </a:stretch>
        </p:blipFill>
        <p:spPr>
          <a:xfrm>
            <a:off x="809099" y="1500307"/>
            <a:ext cx="7525800" cy="1810003"/>
          </a:xfrm>
          <a:prstGeom prst="rect">
            <a:avLst/>
          </a:prstGeom>
        </p:spPr>
      </p:pic>
    </p:spTree>
    <p:extLst>
      <p:ext uri="{BB962C8B-B14F-4D97-AF65-F5344CB8AC3E}">
        <p14:creationId xmlns:p14="http://schemas.microsoft.com/office/powerpoint/2010/main" val="258700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2E4FF-9AD6-4377-AAB7-8FACEB2A6A26}"/>
              </a:ext>
            </a:extLst>
          </p:cNvPr>
          <p:cNvPicPr>
            <a:picLocks noChangeAspect="1"/>
          </p:cNvPicPr>
          <p:nvPr/>
        </p:nvPicPr>
        <p:blipFill>
          <a:blip r:embed="rId2"/>
          <a:stretch>
            <a:fillRect/>
          </a:stretch>
        </p:blipFill>
        <p:spPr>
          <a:xfrm>
            <a:off x="1814706" y="167303"/>
            <a:ext cx="5642177" cy="4808894"/>
          </a:xfrm>
          <a:prstGeom prst="rect">
            <a:avLst/>
          </a:prstGeom>
        </p:spPr>
      </p:pic>
    </p:spTree>
    <p:extLst>
      <p:ext uri="{BB962C8B-B14F-4D97-AF65-F5344CB8AC3E}">
        <p14:creationId xmlns:p14="http://schemas.microsoft.com/office/powerpoint/2010/main" val="99493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0D80-424C-4092-8EB7-D8FB8692ABAF}"/>
              </a:ext>
            </a:extLst>
          </p:cNvPr>
          <p:cNvSpPr>
            <a:spLocks noGrp="1"/>
          </p:cNvSpPr>
          <p:nvPr>
            <p:ph type="title"/>
          </p:nvPr>
        </p:nvSpPr>
        <p:spPr>
          <a:xfrm>
            <a:off x="3208480" y="221208"/>
            <a:ext cx="2727039" cy="642913"/>
          </a:xfrm>
        </p:spPr>
        <p:txBody>
          <a:bodyPr>
            <a:normAutofit fontScale="90000"/>
          </a:bodyPr>
          <a:lstStyle/>
          <a:p>
            <a:r>
              <a:rPr lang="en-US" b="1" i="0" dirty="0">
                <a:solidFill>
                  <a:srgbClr val="111111"/>
                </a:solidFill>
                <a:effectLst/>
                <a:latin typeface="Quattrocento Sans" panose="020B0604020202020204" charset="0"/>
              </a:rPr>
              <a:t>Data Mapper pattern</a:t>
            </a:r>
            <a:br>
              <a:rPr lang="en-US" b="0" i="0" dirty="0">
                <a:solidFill>
                  <a:srgbClr val="111111"/>
                </a:solidFill>
                <a:effectLst/>
                <a:latin typeface="Quattrocento Sans" panose="020B0604020202020204" charset="0"/>
              </a:rPr>
            </a:br>
            <a:endParaRPr lang="en-US" dirty="0">
              <a:latin typeface="Quattrocento Sans" panose="020B0604020202020204" charset="0"/>
            </a:endParaRPr>
          </a:p>
        </p:txBody>
      </p:sp>
      <p:sp>
        <p:nvSpPr>
          <p:cNvPr id="3" name="Content Placeholder 2">
            <a:extLst>
              <a:ext uri="{FF2B5EF4-FFF2-40B4-BE49-F238E27FC236}">
                <a16:creationId xmlns:a16="http://schemas.microsoft.com/office/drawing/2014/main" id="{3FDEBD2A-1C70-4122-A928-DA217E9B30C7}"/>
              </a:ext>
            </a:extLst>
          </p:cNvPr>
          <p:cNvSpPr>
            <a:spLocks noGrp="1"/>
          </p:cNvSpPr>
          <p:nvPr>
            <p:ph idx="1"/>
          </p:nvPr>
        </p:nvSpPr>
        <p:spPr>
          <a:xfrm>
            <a:off x="3795205" y="685273"/>
            <a:ext cx="4866489" cy="2054960"/>
          </a:xfrm>
        </p:spPr>
        <p:txBody>
          <a:bodyPr>
            <a:normAutofit fontScale="92500"/>
          </a:bodyPr>
          <a:lstStyle/>
          <a:p>
            <a:pPr>
              <a:buNone/>
            </a:pPr>
            <a:r>
              <a:rPr lang="en-US" sz="1350" dirty="0">
                <a:solidFill>
                  <a:srgbClr val="292929"/>
                </a:solidFill>
                <a:latin typeface="Quattrocento Sans" panose="020B0604020202020204" charset="0"/>
              </a:rPr>
              <a:t>A Data Mapper is a Data Access Layer that performs bidirectional transfers of data between a persistent data store (often a relational database) and an in memory data representation (the domain layer). </a:t>
            </a:r>
            <a:r>
              <a:rPr lang="en-US" sz="1350" b="1" dirty="0">
                <a:solidFill>
                  <a:srgbClr val="292929"/>
                </a:solidFill>
                <a:latin typeface="Quattrocento Sans" panose="020B0604020202020204" charset="0"/>
              </a:rPr>
              <a:t>The goal of the pattern is to keep the in memory representation and the persistent data store independent of each other and the data mapper itself</a:t>
            </a:r>
            <a:r>
              <a:rPr lang="en-US" sz="1350" dirty="0">
                <a:solidFill>
                  <a:srgbClr val="292929"/>
                </a:solidFill>
                <a:latin typeface="Quattrocento Sans" panose="020B0604020202020204" charset="0"/>
              </a:rPr>
              <a:t>. The layer is composed of one or more mappers (or Data Access Objects), performing the data transfer. Mapper implementations vary in scope. Generic mappers will handle many different domain entity types, dedicated mappers will handle one or a few.</a:t>
            </a:r>
            <a:endParaRPr lang="en-US" sz="1350" dirty="0">
              <a:latin typeface="Quattrocento Sans" panose="020B0604020202020204" charset="0"/>
            </a:endParaRPr>
          </a:p>
        </p:txBody>
      </p:sp>
      <p:pic>
        <p:nvPicPr>
          <p:cNvPr id="4098" name="Picture 2">
            <a:extLst>
              <a:ext uri="{FF2B5EF4-FFF2-40B4-BE49-F238E27FC236}">
                <a16:creationId xmlns:a16="http://schemas.microsoft.com/office/drawing/2014/main" id="{2E000801-DB30-4CEF-846A-5C44A5203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70" y="901303"/>
            <a:ext cx="3321844" cy="12027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040B4D4-7829-4107-8FFD-168DF67A2F6C}"/>
              </a:ext>
            </a:extLst>
          </p:cNvPr>
          <p:cNvSpPr txBox="1">
            <a:spLocks/>
          </p:cNvSpPr>
          <p:nvPr/>
        </p:nvSpPr>
        <p:spPr>
          <a:xfrm>
            <a:off x="928966" y="2811365"/>
            <a:ext cx="6740093" cy="2203882"/>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latin typeface="Quattrocento Sans" panose="020B0604020202020204" charset="0"/>
              </a:rPr>
              <a:t>Advantage</a:t>
            </a:r>
          </a:p>
          <a:p>
            <a:pPr algn="l">
              <a:buFont typeface="Arial" panose="020B0604020202020204" pitchFamily="34" charset="0"/>
              <a:buChar char="•"/>
            </a:pPr>
            <a:r>
              <a:rPr lang="en-US" sz="1350" b="1" dirty="0">
                <a:solidFill>
                  <a:srgbClr val="292929"/>
                </a:solidFill>
                <a:latin typeface="Quattrocento Sans" panose="020B0604020202020204" charset="0"/>
              </a:rPr>
              <a:t>Allows for greater flexibility between domain and database</a:t>
            </a:r>
            <a:r>
              <a:rPr lang="en-US" sz="1350" dirty="0">
                <a:solidFill>
                  <a:srgbClr val="292929"/>
                </a:solidFill>
                <a:latin typeface="Quattrocento Sans" panose="020B0604020202020204" charset="0"/>
              </a:rPr>
              <a:t>. As we mentioned above, one of the prototypical reasons that you’ll want to use a data mapper is that you as the application architect do not actually have final say on the database scheme. Where you’ve got a historical database, or a new database with an unfriendly gatekeeper, the data mapper pattern allows you to hide the ways in which you database isn’t an ideal way to think about your domain behind the whole data-mapping layer.</a:t>
            </a:r>
          </a:p>
          <a:p>
            <a:pPr algn="l">
              <a:buFont typeface="Arial" panose="020B0604020202020204" pitchFamily="34" charset="0"/>
              <a:buChar char="•"/>
            </a:pPr>
            <a:r>
              <a:rPr lang="en-US" sz="1350" b="1" dirty="0">
                <a:solidFill>
                  <a:srgbClr val="292929"/>
                </a:solidFill>
                <a:latin typeface="Quattrocento Sans" panose="020B0604020202020204" charset="0"/>
              </a:rPr>
              <a:t>Can be much more performance.</a:t>
            </a:r>
            <a:r>
              <a:rPr lang="en-US" sz="1350" dirty="0">
                <a:solidFill>
                  <a:srgbClr val="292929"/>
                </a:solidFill>
                <a:latin typeface="Quattrocento Sans" panose="020B0604020202020204" charset="0"/>
              </a:rPr>
              <a:t> Similarly, because you do have a layer of abstraction and indirection between your domain objects and your database, there’s a good possibility that you can have the data mapper make more efficient use of the database than a naive active record implementation would allow.</a:t>
            </a:r>
          </a:p>
          <a:p>
            <a:pPr marL="0" indent="0">
              <a:buNone/>
            </a:pPr>
            <a:endParaRPr lang="en-US" sz="1350" dirty="0">
              <a:solidFill>
                <a:srgbClr val="292929"/>
              </a:solidFill>
              <a:latin typeface="Quattrocento Sans" panose="020B0604020202020204" charset="0"/>
            </a:endParaRPr>
          </a:p>
          <a:p>
            <a:pPr marL="0" indent="0">
              <a:buNone/>
            </a:pPr>
            <a:endParaRPr lang="en-US" sz="1350" dirty="0">
              <a:latin typeface="Quattrocento Sans" panose="020B0604020202020204" charset="0"/>
            </a:endParaRPr>
          </a:p>
        </p:txBody>
      </p:sp>
    </p:spTree>
    <p:extLst>
      <p:ext uri="{BB962C8B-B14F-4D97-AF65-F5344CB8AC3E}">
        <p14:creationId xmlns:p14="http://schemas.microsoft.com/office/powerpoint/2010/main" val="16519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BBFD4-019C-448F-9C51-EA40276361A2}"/>
              </a:ext>
            </a:extLst>
          </p:cNvPr>
          <p:cNvSpPr>
            <a:spLocks noGrp="1"/>
          </p:cNvSpPr>
          <p:nvPr>
            <p:ph idx="1"/>
          </p:nvPr>
        </p:nvSpPr>
        <p:spPr>
          <a:xfrm>
            <a:off x="904725" y="1060193"/>
            <a:ext cx="7762750" cy="3112200"/>
          </a:xfrm>
        </p:spPr>
        <p:txBody>
          <a:bodyPr/>
          <a:lstStyle/>
          <a:p>
            <a:pPr algn="l"/>
            <a:r>
              <a:rPr lang="en-US" b="0" i="0" dirty="0">
                <a:solidFill>
                  <a:srgbClr val="090909"/>
                </a:solidFill>
                <a:effectLst/>
                <a:latin typeface="Quattrocento Sans" panose="020B0604020202020204" charset="0"/>
              </a:rPr>
              <a:t>The Java Persistence API (JPA) is the Java standard for mapping Java objects to a relational database.</a:t>
            </a:r>
          </a:p>
          <a:p>
            <a:pPr algn="l"/>
            <a:r>
              <a:rPr lang="en-US" b="0" i="0" dirty="0">
                <a:solidFill>
                  <a:srgbClr val="090909"/>
                </a:solidFill>
                <a:effectLst/>
                <a:latin typeface="Quattrocento Sans" panose="020B0604020202020204" charset="0"/>
              </a:rPr>
              <a:t>JPA is one possible approach to ORM. Via JPA, the developer can map, store, update, and retrieve data from relational databases to Java objects.</a:t>
            </a:r>
          </a:p>
          <a:p>
            <a:pPr algn="l"/>
            <a:r>
              <a:rPr lang="en-US" b="0" i="0" dirty="0">
                <a:solidFill>
                  <a:srgbClr val="090909"/>
                </a:solidFill>
                <a:effectLst/>
                <a:latin typeface="Quattrocento Sans" panose="020B0604020202020204" charset="0"/>
              </a:rPr>
              <a:t>JPA can be used in Java-EE and Java-SE applications. JPA is a specification and several implementations are available.</a:t>
            </a:r>
          </a:p>
          <a:p>
            <a:endParaRPr lang="en-US" dirty="0">
              <a:latin typeface="Quattrocento Sans" panose="020B0604020202020204" charset="0"/>
            </a:endParaRPr>
          </a:p>
        </p:txBody>
      </p:sp>
      <p:sp>
        <p:nvSpPr>
          <p:cNvPr id="6" name="Title 6">
            <a:extLst>
              <a:ext uri="{FF2B5EF4-FFF2-40B4-BE49-F238E27FC236}">
                <a16:creationId xmlns:a16="http://schemas.microsoft.com/office/drawing/2014/main" id="{8E7A0728-F07C-4778-A473-57B4A80CCE39}"/>
              </a:ext>
            </a:extLst>
          </p:cNvPr>
          <p:cNvSpPr txBox="1">
            <a:spLocks noGrp="1"/>
          </p:cNvSpPr>
          <p:nvPr>
            <p:ph type="title"/>
          </p:nvPr>
        </p:nvSpPr>
        <p:spPr>
          <a:xfrm>
            <a:off x="3029359" y="134021"/>
            <a:ext cx="3513482"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Quattrocento Sans" panose="020B0604020202020204" charset="0"/>
              </a:rPr>
              <a:t>What is JPA</a:t>
            </a:r>
          </a:p>
        </p:txBody>
      </p:sp>
    </p:spTree>
    <p:extLst>
      <p:ext uri="{BB962C8B-B14F-4D97-AF65-F5344CB8AC3E}">
        <p14:creationId xmlns:p14="http://schemas.microsoft.com/office/powerpoint/2010/main" val="3248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9579-10C6-4107-B535-728AE5CBF2ED}"/>
              </a:ext>
            </a:extLst>
          </p:cNvPr>
          <p:cNvSpPr>
            <a:spLocks noGrp="1"/>
          </p:cNvSpPr>
          <p:nvPr>
            <p:ph type="title"/>
          </p:nvPr>
        </p:nvSpPr>
        <p:spPr>
          <a:xfrm>
            <a:off x="2570492" y="414830"/>
            <a:ext cx="4431215" cy="435600"/>
          </a:xfrm>
        </p:spPr>
        <p:txBody>
          <a:bodyPr/>
          <a:lstStyle/>
          <a:p>
            <a:r>
              <a:rPr lang="en-US" dirty="0">
                <a:latin typeface="Quattrocento Sans" panose="020B0604020202020204" charset="0"/>
              </a:rPr>
              <a:t>For simple way to understand JPA</a:t>
            </a:r>
          </a:p>
        </p:txBody>
      </p:sp>
      <p:sp>
        <p:nvSpPr>
          <p:cNvPr id="3" name="Content Placeholder 2">
            <a:extLst>
              <a:ext uri="{FF2B5EF4-FFF2-40B4-BE49-F238E27FC236}">
                <a16:creationId xmlns:a16="http://schemas.microsoft.com/office/drawing/2014/main" id="{D4C10E41-3FF9-4884-B56B-19798DA1A2AC}"/>
              </a:ext>
            </a:extLst>
          </p:cNvPr>
          <p:cNvSpPr>
            <a:spLocks noGrp="1"/>
          </p:cNvSpPr>
          <p:nvPr>
            <p:ph idx="1"/>
          </p:nvPr>
        </p:nvSpPr>
        <p:spPr>
          <a:xfrm>
            <a:off x="1167150" y="1127373"/>
            <a:ext cx="6809700" cy="3112200"/>
          </a:xfrm>
        </p:spPr>
        <p:txBody>
          <a:bodyPr/>
          <a:lstStyle/>
          <a:p>
            <a:r>
              <a:rPr lang="en-US" dirty="0">
                <a:latin typeface="Quattrocento Sans" panose="020B0604020202020204" charset="0"/>
              </a:rPr>
              <a:t>JPA include interface and must implement to use</a:t>
            </a:r>
          </a:p>
          <a:p>
            <a:r>
              <a:rPr lang="en-US" dirty="0">
                <a:latin typeface="Quattrocento Sans" panose="020B0604020202020204" charset="0"/>
              </a:rPr>
              <a:t>JPA just a specification of ORM</a:t>
            </a:r>
          </a:p>
          <a:p>
            <a:r>
              <a:rPr lang="en-US" dirty="0">
                <a:latin typeface="Quattrocento Sans" panose="020B0604020202020204" charset="0"/>
              </a:rPr>
              <a:t>When a project implement JPA, it can be run, switch to every ORM tools like :  Hibernate, </a:t>
            </a:r>
            <a:r>
              <a:rPr lang="en-US" dirty="0" err="1">
                <a:latin typeface="Quattrocento Sans" panose="020B0604020202020204" charset="0"/>
              </a:rPr>
              <a:t>EclipseLink</a:t>
            </a:r>
            <a:r>
              <a:rPr lang="en-US" dirty="0">
                <a:latin typeface="Quattrocento Sans" panose="020B0604020202020204" charset="0"/>
              </a:rPr>
              <a:t>, </a:t>
            </a:r>
            <a:r>
              <a:rPr lang="en-US" dirty="0" err="1">
                <a:latin typeface="Quattrocento Sans" panose="020B0604020202020204" charset="0"/>
              </a:rPr>
              <a:t>iBatis</a:t>
            </a:r>
            <a:r>
              <a:rPr lang="en-US" dirty="0">
                <a:latin typeface="Quattrocento Sans" panose="020B0604020202020204" charset="0"/>
              </a:rPr>
              <a:t>,…</a:t>
            </a:r>
          </a:p>
        </p:txBody>
      </p:sp>
    </p:spTree>
    <p:extLst>
      <p:ext uri="{BB962C8B-B14F-4D97-AF65-F5344CB8AC3E}">
        <p14:creationId xmlns:p14="http://schemas.microsoft.com/office/powerpoint/2010/main" val="317364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B76-05D4-4C9C-95E8-7024E7474949}"/>
              </a:ext>
            </a:extLst>
          </p:cNvPr>
          <p:cNvSpPr>
            <a:spLocks noGrp="1"/>
          </p:cNvSpPr>
          <p:nvPr>
            <p:ph type="title"/>
          </p:nvPr>
        </p:nvSpPr>
        <p:spPr/>
        <p:txBody>
          <a:bodyPr/>
          <a:lstStyle/>
          <a:p>
            <a:r>
              <a:rPr lang="en-US" b="1" dirty="0"/>
              <a:t>Table of content – Part 1</a:t>
            </a:r>
          </a:p>
        </p:txBody>
      </p:sp>
      <p:sp>
        <p:nvSpPr>
          <p:cNvPr id="3" name="Content Placeholder 2">
            <a:extLst>
              <a:ext uri="{FF2B5EF4-FFF2-40B4-BE49-F238E27FC236}">
                <a16:creationId xmlns:a16="http://schemas.microsoft.com/office/drawing/2014/main" id="{AE34EE3B-94E8-46E7-90AC-3FA99A849FC2}"/>
              </a:ext>
            </a:extLst>
          </p:cNvPr>
          <p:cNvSpPr>
            <a:spLocks noGrp="1"/>
          </p:cNvSpPr>
          <p:nvPr>
            <p:ph idx="1"/>
          </p:nvPr>
        </p:nvSpPr>
        <p:spPr>
          <a:xfrm>
            <a:off x="1381250" y="1616470"/>
            <a:ext cx="6809700" cy="2267958"/>
          </a:xfrm>
        </p:spPr>
        <p:txBody>
          <a:bodyPr/>
          <a:lstStyle/>
          <a:p>
            <a:r>
              <a:rPr lang="en-US" sz="1800" dirty="0"/>
              <a:t>The meaning of hibernate framework</a:t>
            </a:r>
          </a:p>
          <a:p>
            <a:r>
              <a:rPr lang="en-US" sz="1800" dirty="0"/>
              <a:t>Difference between hibernate and JDBC</a:t>
            </a:r>
          </a:p>
          <a:p>
            <a:r>
              <a:rPr lang="en-US" sz="1800" dirty="0"/>
              <a:t>Hibernate interface : Session, Session Factory, Transaction,..</a:t>
            </a:r>
          </a:p>
          <a:p>
            <a:r>
              <a:rPr lang="en-US" sz="1800" dirty="0"/>
              <a:t>The meaning of ORM</a:t>
            </a:r>
          </a:p>
          <a:p>
            <a:r>
              <a:rPr lang="en-US" sz="1800" dirty="0"/>
              <a:t>The meaning of JPA</a:t>
            </a:r>
          </a:p>
          <a:p>
            <a:r>
              <a:rPr lang="en-US" sz="1800" dirty="0"/>
              <a:t>Annotation in mapping entity (importance pieces)</a:t>
            </a:r>
          </a:p>
          <a:p>
            <a:endParaRPr lang="en-US" dirty="0"/>
          </a:p>
        </p:txBody>
      </p:sp>
    </p:spTree>
    <p:extLst>
      <p:ext uri="{BB962C8B-B14F-4D97-AF65-F5344CB8AC3E}">
        <p14:creationId xmlns:p14="http://schemas.microsoft.com/office/powerpoint/2010/main" val="604619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ác annotation trong Hibernate - Học Spring Boot">
            <a:extLst>
              <a:ext uri="{FF2B5EF4-FFF2-40B4-BE49-F238E27FC236}">
                <a16:creationId xmlns:a16="http://schemas.microsoft.com/office/drawing/2014/main" id="{5D4999B0-B8EA-44C9-8CE6-C219015E11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497" y="939998"/>
            <a:ext cx="6527007"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30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88F738F0-8D56-4592-94CD-D280FC3D21A6}"/>
              </a:ext>
            </a:extLst>
          </p:cNvPr>
          <p:cNvSpPr txBox="1">
            <a:spLocks/>
          </p:cNvSpPr>
          <p:nvPr/>
        </p:nvSpPr>
        <p:spPr>
          <a:xfrm>
            <a:off x="373380" y="159458"/>
            <a:ext cx="8336281" cy="116606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r>
              <a:rPr lang="en-US" sz="1400" b="1" dirty="0">
                <a:latin typeface="Quattrocento Sans" panose="020B0604020202020204" charset="0"/>
              </a:rPr>
              <a:t>@Entity </a:t>
            </a:r>
            <a:r>
              <a:rPr lang="en-US" sz="1400" b="0" i="0" dirty="0">
                <a:solidFill>
                  <a:srgbClr val="000000"/>
                </a:solidFill>
                <a:effectLst/>
                <a:latin typeface="Quattrocento Sans" panose="020B0604020202020204" charset="0"/>
              </a:rPr>
              <a:t>Entities in JPA are nothing but POJOs (</a:t>
            </a:r>
            <a:r>
              <a:rPr lang="en-US" sz="1400" b="1" i="0" dirty="0">
                <a:solidFill>
                  <a:srgbClr val="444444"/>
                </a:solidFill>
                <a:effectLst/>
                <a:latin typeface="Quattrocento Sans" panose="020B0604020202020204" charset="0"/>
              </a:rPr>
              <a:t>P</a:t>
            </a:r>
            <a:r>
              <a:rPr lang="en-US" sz="1400" b="0" i="0" dirty="0">
                <a:solidFill>
                  <a:srgbClr val="444444"/>
                </a:solidFill>
                <a:effectLst/>
                <a:latin typeface="Quattrocento Sans" panose="020B0604020202020204" charset="0"/>
              </a:rPr>
              <a:t>lain </a:t>
            </a:r>
            <a:r>
              <a:rPr lang="en-US" sz="1400" b="1" i="0" dirty="0">
                <a:solidFill>
                  <a:srgbClr val="444444"/>
                </a:solidFill>
                <a:effectLst/>
                <a:latin typeface="Quattrocento Sans" panose="020B0604020202020204" charset="0"/>
              </a:rPr>
              <a:t>O</a:t>
            </a:r>
            <a:r>
              <a:rPr lang="en-US" sz="1400" b="0" i="0" dirty="0">
                <a:solidFill>
                  <a:srgbClr val="444444"/>
                </a:solidFill>
                <a:effectLst/>
                <a:latin typeface="Quattrocento Sans" panose="020B0604020202020204" charset="0"/>
              </a:rPr>
              <a:t>ld </a:t>
            </a:r>
            <a:r>
              <a:rPr lang="en-US" sz="1400" b="1" i="0" dirty="0">
                <a:solidFill>
                  <a:srgbClr val="444444"/>
                </a:solidFill>
                <a:effectLst/>
                <a:latin typeface="Quattrocento Sans" panose="020B0604020202020204" charset="0"/>
              </a:rPr>
              <a:t>J</a:t>
            </a:r>
            <a:r>
              <a:rPr lang="en-US" sz="1400" b="0" i="0" dirty="0">
                <a:solidFill>
                  <a:srgbClr val="444444"/>
                </a:solidFill>
                <a:effectLst/>
                <a:latin typeface="Quattrocento Sans" panose="020B0604020202020204" charset="0"/>
              </a:rPr>
              <a:t>ava </a:t>
            </a:r>
            <a:r>
              <a:rPr lang="en-US" sz="1400" b="1" i="0" dirty="0">
                <a:solidFill>
                  <a:srgbClr val="444444"/>
                </a:solidFill>
                <a:effectLst/>
                <a:latin typeface="Quattrocento Sans" panose="020B0604020202020204" charset="0"/>
              </a:rPr>
              <a:t>0</a:t>
            </a:r>
            <a:r>
              <a:rPr lang="en-US" sz="1400" b="0" i="0" dirty="0">
                <a:solidFill>
                  <a:srgbClr val="444444"/>
                </a:solidFill>
                <a:effectLst/>
                <a:latin typeface="Quattrocento Sans" panose="020B0604020202020204" charset="0"/>
              </a:rPr>
              <a:t>bject)</a:t>
            </a:r>
            <a:r>
              <a:rPr lang="en-US" sz="1400" b="0" i="0" dirty="0">
                <a:solidFill>
                  <a:srgbClr val="000000"/>
                </a:solidFill>
                <a:effectLst/>
                <a:latin typeface="Quattrocento Sans" panose="020B0604020202020204" charset="0"/>
              </a:rPr>
              <a:t> representing data that can be persisted to the database. An entity represents a table stored in a database. Every instance of an entity represents a row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12329E-1213-4722-A2EB-6D4D9F622196}"/>
              </a:ext>
            </a:extLst>
          </p:cNvPr>
          <p:cNvPicPr>
            <a:picLocks noChangeAspect="1"/>
          </p:cNvPicPr>
          <p:nvPr/>
        </p:nvPicPr>
        <p:blipFill>
          <a:blip r:embed="rId2"/>
          <a:stretch>
            <a:fillRect/>
          </a:stretch>
        </p:blipFill>
        <p:spPr>
          <a:xfrm>
            <a:off x="434339" y="1325526"/>
            <a:ext cx="7962546" cy="1217146"/>
          </a:xfrm>
          <a:prstGeom prst="rect">
            <a:avLst/>
          </a:prstGeom>
        </p:spPr>
      </p:pic>
      <p:sp>
        <p:nvSpPr>
          <p:cNvPr id="7" name="Shape 111">
            <a:extLst>
              <a:ext uri="{FF2B5EF4-FFF2-40B4-BE49-F238E27FC236}">
                <a16:creationId xmlns:a16="http://schemas.microsoft.com/office/drawing/2014/main" id="{793A03B5-D4CA-40D3-A2CE-AD779DBD3473}"/>
              </a:ext>
            </a:extLst>
          </p:cNvPr>
          <p:cNvSpPr txBox="1">
            <a:spLocks/>
          </p:cNvSpPr>
          <p:nvPr/>
        </p:nvSpPr>
        <p:spPr>
          <a:xfrm>
            <a:off x="434339" y="2600829"/>
            <a:ext cx="8336281" cy="82994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@Table </a:t>
            </a:r>
            <a:r>
              <a:rPr lang="en-US" sz="1400" b="0" i="0" dirty="0">
                <a:solidFill>
                  <a:srgbClr val="000000"/>
                </a:solidFill>
                <a:effectLst/>
                <a:latin typeface="Quattrocento Sans" panose="020B0604020202020204" charset="0"/>
              </a:rPr>
              <a:t>In most cases, </a:t>
            </a:r>
            <a:r>
              <a:rPr lang="en-US" sz="1400" b="1" i="0" dirty="0">
                <a:solidFill>
                  <a:srgbClr val="000000"/>
                </a:solidFill>
                <a:effectLst/>
                <a:latin typeface="Quattrocento Sans" panose="020B0604020202020204" charset="0"/>
              </a:rPr>
              <a:t>the name of the table in the database and the name of the entity will not be the same. </a:t>
            </a:r>
            <a:r>
              <a:rPr lang="en-US" sz="1400" b="0" i="0" dirty="0">
                <a:solidFill>
                  <a:srgbClr val="000000"/>
                </a:solidFill>
                <a:effectLst/>
                <a:latin typeface="Quattrocento Sans" panose="020B0604020202020204" charset="0"/>
              </a:rPr>
              <a:t>In these cases, we can specify the table name using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If we do not use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the name of the entity will be considered the name of the table.</a:t>
            </a:r>
          </a:p>
          <a:p>
            <a:pPr algn="l" fontAlgn="base">
              <a:lnSpc>
                <a:spcPct val="150000"/>
              </a:lnSpc>
            </a:pPr>
            <a:endParaRPr lang="en-US" sz="1400" dirty="0">
              <a:latin typeface="Quattrocento Sans" panose="020B0604020202020204" charset="0"/>
            </a:endParaRPr>
          </a:p>
        </p:txBody>
      </p:sp>
      <p:pic>
        <p:nvPicPr>
          <p:cNvPr id="10" name="Picture 9">
            <a:extLst>
              <a:ext uri="{FF2B5EF4-FFF2-40B4-BE49-F238E27FC236}">
                <a16:creationId xmlns:a16="http://schemas.microsoft.com/office/drawing/2014/main" id="{CC4C507E-BC1B-4E56-84DF-3385B242AF92}"/>
              </a:ext>
            </a:extLst>
          </p:cNvPr>
          <p:cNvPicPr>
            <a:picLocks noChangeAspect="1"/>
          </p:cNvPicPr>
          <p:nvPr/>
        </p:nvPicPr>
        <p:blipFill>
          <a:blip r:embed="rId3"/>
          <a:stretch>
            <a:fillRect/>
          </a:stretch>
        </p:blipFill>
        <p:spPr>
          <a:xfrm>
            <a:off x="434339" y="3439382"/>
            <a:ext cx="7962546" cy="1449092"/>
          </a:xfrm>
          <a:prstGeom prst="rect">
            <a:avLst/>
          </a:prstGeom>
        </p:spPr>
      </p:pic>
    </p:spTree>
    <p:extLst>
      <p:ext uri="{BB962C8B-B14F-4D97-AF65-F5344CB8AC3E}">
        <p14:creationId xmlns:p14="http://schemas.microsoft.com/office/powerpoint/2010/main" val="250341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FD0C63E9-9BB2-401E-B38C-1B6D0BD2F1C0}"/>
              </a:ext>
            </a:extLst>
          </p:cNvPr>
          <p:cNvSpPr txBox="1">
            <a:spLocks/>
          </p:cNvSpPr>
          <p:nvPr/>
        </p:nvSpPr>
        <p:spPr>
          <a:xfrm>
            <a:off x="373380" y="159457"/>
            <a:ext cx="8336281" cy="2463241"/>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@Column </a:t>
            </a:r>
            <a:r>
              <a:rPr lang="en-US" sz="1400" b="0" i="0" dirty="0">
                <a:solidFill>
                  <a:srgbClr val="000000"/>
                </a:solidFill>
                <a:effectLst/>
                <a:latin typeface="Quattrocento Sans" panose="020B0604020202020204" charset="0"/>
              </a:rPr>
              <a:t>Just like the </a:t>
            </a:r>
            <a:r>
              <a:rPr lang="en-US" sz="1400" b="0" i="1" dirty="0">
                <a:solidFill>
                  <a:srgbClr val="000000"/>
                </a:solidFill>
                <a:effectLst/>
                <a:latin typeface="Quattrocento Sans" panose="020B0604020202020204" charset="0"/>
              </a:rPr>
              <a:t>@Table</a:t>
            </a:r>
            <a:r>
              <a:rPr lang="en-US" sz="1400" b="0" i="0" dirty="0">
                <a:solidFill>
                  <a:srgbClr val="000000"/>
                </a:solidFill>
                <a:effectLst/>
                <a:latin typeface="Quattrocento Sans" panose="020B0604020202020204" charset="0"/>
              </a:rPr>
              <a:t> annotation, we can use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to mention the details of a column in the table. The </a:t>
            </a:r>
            <a:r>
              <a:rPr lang="en-US" sz="1400" b="0" i="1" dirty="0">
                <a:solidFill>
                  <a:srgbClr val="000000"/>
                </a:solidFill>
                <a:effectLst/>
                <a:latin typeface="Quattrocento Sans" panose="020B0604020202020204" charset="0"/>
              </a:rPr>
              <a:t>@Column</a:t>
            </a:r>
            <a:r>
              <a:rPr lang="en-US" sz="1400" b="0" i="0" dirty="0">
                <a:solidFill>
                  <a:srgbClr val="000000"/>
                </a:solidFill>
                <a:effectLst/>
                <a:latin typeface="Quattrocento Sans" panose="020B0604020202020204" charset="0"/>
              </a:rPr>
              <a:t> annotation has many elements such as </a:t>
            </a:r>
            <a:r>
              <a:rPr lang="en-US" sz="1400" b="0" i="1" dirty="0">
                <a:solidFill>
                  <a:srgbClr val="000000"/>
                </a:solidFill>
                <a:effectLst/>
                <a:latin typeface="Quattrocento Sans" panose="020B0604020202020204" charset="0"/>
              </a:rPr>
              <a:t>name, length, nullable, and unique</a:t>
            </a:r>
            <a:r>
              <a:rPr lang="en-US" sz="1400" b="0" i="0" dirty="0">
                <a:solidFill>
                  <a:srgbClr val="000000"/>
                </a:solidFill>
                <a:effectLst/>
                <a:latin typeface="Quattrocento Sans" panose="020B0604020202020204" charset="0"/>
              </a:rPr>
              <a:t>.</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name </a:t>
            </a:r>
            <a:r>
              <a:rPr lang="en-US" sz="1400" b="0" i="0" dirty="0">
                <a:solidFill>
                  <a:srgbClr val="000000"/>
                </a:solidFill>
                <a:effectLst/>
                <a:latin typeface="Quattrocento Sans" panose="020B0604020202020204" charset="0"/>
              </a:rPr>
              <a:t>element specifies the name of the column in the table.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length </a:t>
            </a:r>
            <a:r>
              <a:rPr lang="en-US" sz="1400" b="0" i="0" dirty="0">
                <a:solidFill>
                  <a:srgbClr val="000000"/>
                </a:solidFill>
                <a:effectLst/>
                <a:latin typeface="Quattrocento Sans" panose="020B0604020202020204" charset="0"/>
              </a:rPr>
              <a:t>element specifies its length. </a:t>
            </a:r>
          </a:p>
          <a:p>
            <a:pPr marL="285750" indent="-285750" algn="l">
              <a:buFont typeface="Arial" panose="020B0604020202020204" pitchFamily="34" charset="0"/>
              <a:buChar char="•"/>
            </a:pPr>
            <a:r>
              <a:rPr lang="en-US" sz="1400" b="0" i="0" dirty="0">
                <a:solidFill>
                  <a:srgbClr val="000000"/>
                </a:solidFill>
                <a:effectLst/>
                <a:latin typeface="Quattrocento Sans" panose="020B0604020202020204" charset="0"/>
              </a:rPr>
              <a:t>The </a:t>
            </a:r>
            <a:r>
              <a:rPr lang="en-US" sz="1400" b="0" i="1" dirty="0">
                <a:solidFill>
                  <a:srgbClr val="000000"/>
                </a:solidFill>
                <a:effectLst/>
                <a:latin typeface="Quattrocento Sans" panose="020B0604020202020204" charset="0"/>
              </a:rPr>
              <a:t>nullable</a:t>
            </a:r>
            <a:r>
              <a:rPr lang="en-US" sz="1400" b="0" i="0" dirty="0">
                <a:solidFill>
                  <a:srgbClr val="000000"/>
                </a:solidFill>
                <a:effectLst/>
                <a:latin typeface="Quattrocento Sans" panose="020B0604020202020204" charset="0"/>
              </a:rPr>
              <a:t> element specifies whether the column is nullable or not</a:t>
            </a:r>
          </a:p>
          <a:p>
            <a:pPr marL="285750" indent="-285750" algn="l">
              <a:buFont typeface="Arial" panose="020B0604020202020204" pitchFamily="34" charset="0"/>
              <a:buChar char="•"/>
            </a:pPr>
            <a:r>
              <a:rPr lang="en-US" sz="1400" dirty="0">
                <a:latin typeface="Quattrocento Sans" panose="020B0604020202020204" charset="0"/>
              </a:rPr>
              <a:t>T</a:t>
            </a:r>
            <a:r>
              <a:rPr lang="en-US" sz="1400" b="0" i="0" dirty="0">
                <a:solidFill>
                  <a:srgbClr val="000000"/>
                </a:solidFill>
                <a:effectLst/>
                <a:latin typeface="Quattrocento Sans" panose="020B0604020202020204" charset="0"/>
              </a:rPr>
              <a:t>he </a:t>
            </a:r>
            <a:r>
              <a:rPr lang="en-US" sz="1400" b="0" i="1" dirty="0">
                <a:solidFill>
                  <a:srgbClr val="000000"/>
                </a:solidFill>
                <a:effectLst/>
                <a:latin typeface="Quattrocento Sans" panose="020B0604020202020204" charset="0"/>
              </a:rPr>
              <a:t>unique</a:t>
            </a:r>
            <a:r>
              <a:rPr lang="en-US" sz="1400" b="0" i="0" dirty="0">
                <a:solidFill>
                  <a:srgbClr val="000000"/>
                </a:solidFill>
                <a:effectLst/>
                <a:latin typeface="Quattrocento Sans" panose="020B0604020202020204" charset="0"/>
              </a:rPr>
              <a:t> element specifies whether the column is unique.</a:t>
            </a:r>
          </a:p>
          <a:p>
            <a:pPr algn="l"/>
            <a:r>
              <a:rPr lang="en-US" sz="1400" b="0" i="0" dirty="0">
                <a:solidFill>
                  <a:srgbClr val="000000"/>
                </a:solidFill>
                <a:effectLst/>
                <a:latin typeface="Quattrocento Sans" panose="020B0604020202020204" charset="0"/>
              </a:rPr>
              <a:t>If we don't specify this annotation, the name of the field will be considered the name of the column in the table.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03093610-2FD7-415C-941D-74145809B70A}"/>
              </a:ext>
            </a:extLst>
          </p:cNvPr>
          <p:cNvPicPr>
            <a:picLocks noChangeAspect="1"/>
          </p:cNvPicPr>
          <p:nvPr/>
        </p:nvPicPr>
        <p:blipFill>
          <a:blip r:embed="rId2"/>
          <a:stretch>
            <a:fillRect/>
          </a:stretch>
        </p:blipFill>
        <p:spPr>
          <a:xfrm>
            <a:off x="742152" y="2622698"/>
            <a:ext cx="7598735" cy="2137563"/>
          </a:xfrm>
          <a:prstGeom prst="rect">
            <a:avLst/>
          </a:prstGeom>
        </p:spPr>
      </p:pic>
    </p:spTree>
    <p:extLst>
      <p:ext uri="{BB962C8B-B14F-4D97-AF65-F5344CB8AC3E}">
        <p14:creationId xmlns:p14="http://schemas.microsoft.com/office/powerpoint/2010/main" val="3916292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73380" y="1594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just"/>
            <a:r>
              <a:rPr lang="en-US" sz="1400" b="1" dirty="0">
                <a:latin typeface="Quattrocento Sans" panose="020B0604020202020204" charset="0"/>
              </a:rPr>
              <a:t>@Id  </a:t>
            </a:r>
            <a:r>
              <a:rPr lang="en-US" sz="1400" b="0" i="0" dirty="0">
                <a:solidFill>
                  <a:srgbClr val="000000"/>
                </a:solidFill>
                <a:effectLst/>
                <a:latin typeface="Quattrocento Sans" panose="020B0604020202020204" charset="0"/>
              </a:rPr>
              <a:t>Each JPA entity must have a primary key which uniquely identifies it. </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The </a:t>
            </a:r>
            <a:r>
              <a:rPr lang="en-US" sz="1400" b="1" i="1"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@Id</a:t>
            </a:r>
            <a:r>
              <a:rPr lang="en-US" sz="1400" b="1" i="0" strike="noStrike" dirty="0">
                <a:solidFill>
                  <a:schemeClr val="tx1"/>
                </a:solidFill>
                <a:effectLst/>
                <a:latin typeface="Quattrocento Sans" panose="020B0604020202020204" charset="0"/>
                <a:hlinkClick r:id="rId2">
                  <a:extLst>
                    <a:ext uri="{A12FA001-AC4F-418D-AE19-62706E023703}">
                      <ahyp:hlinkClr xmlns:ahyp="http://schemas.microsoft.com/office/drawing/2018/hyperlinkcolor" val="tx"/>
                    </a:ext>
                  </a:extLst>
                </a:hlinkClick>
              </a:rPr>
              <a:t> annotation</a:t>
            </a:r>
            <a:r>
              <a:rPr lang="en-US" sz="1400" b="1" i="0" dirty="0">
                <a:solidFill>
                  <a:schemeClr val="tx1"/>
                </a:solidFill>
                <a:effectLst/>
                <a:latin typeface="Quattrocento Sans" panose="020B0604020202020204" charset="0"/>
              </a:rPr>
              <a:t> </a:t>
            </a:r>
            <a:r>
              <a:rPr lang="en-US" sz="1400" b="0" i="0" dirty="0">
                <a:solidFill>
                  <a:srgbClr val="000000"/>
                </a:solidFill>
                <a:effectLst/>
                <a:latin typeface="Quattrocento Sans" panose="020B0604020202020204" charset="0"/>
              </a:rPr>
              <a:t>defines the primary key. We can </a:t>
            </a:r>
            <a:r>
              <a:rPr lang="en-US" sz="1400" i="0" u="sng" dirty="0">
                <a:solidFill>
                  <a:srgbClr val="000000"/>
                </a:solidFill>
                <a:effectLst/>
                <a:latin typeface="Quattrocento Sans" panose="020B0604020202020204" charset="0"/>
              </a:rPr>
              <a:t>generate the identifiers in different ways which are specified by the </a:t>
            </a:r>
            <a:r>
              <a:rPr lang="en-US" sz="1400" i="1" u="sng" dirty="0">
                <a:solidFill>
                  <a:srgbClr val="000000"/>
                </a:solidFill>
                <a:effectLst/>
                <a:latin typeface="Quattrocento Sans" panose="020B0604020202020204" charset="0"/>
              </a:rPr>
              <a:t>@GeneratedValue</a:t>
            </a:r>
            <a:r>
              <a:rPr lang="en-US" sz="1400" i="0" u="sng" dirty="0">
                <a:solidFill>
                  <a:srgbClr val="000000"/>
                </a:solidFill>
                <a:effectLst/>
                <a:latin typeface="Quattrocento Sans" panose="020B0604020202020204" charset="0"/>
              </a:rPr>
              <a:t> annotation</a:t>
            </a:r>
            <a:r>
              <a:rPr lang="en-US" sz="1400" b="0" i="0" dirty="0">
                <a:solidFill>
                  <a:srgbClr val="000000"/>
                </a:solidFill>
                <a:effectLst/>
                <a:latin typeface="Quattrocento Sans" panose="020B0604020202020204" charset="0"/>
              </a:rPr>
              <a:t>.</a:t>
            </a:r>
          </a:p>
          <a:p>
            <a:pPr algn="l"/>
            <a:r>
              <a:rPr lang="en-US" sz="1400" b="1" dirty="0">
                <a:latin typeface="Quattrocento Sans" panose="020B0604020202020204" charset="0"/>
              </a:rPr>
              <a:t>@GeneratedValue </a:t>
            </a:r>
            <a:r>
              <a:rPr lang="en-US" sz="1400" b="0" i="0" dirty="0">
                <a:solidFill>
                  <a:srgbClr val="000000"/>
                </a:solidFill>
                <a:effectLst/>
                <a:latin typeface="Quattrocento Sans" panose="020B0604020202020204" charset="0"/>
              </a:rPr>
              <a:t>We can choose from four id generation strategies with the </a:t>
            </a:r>
            <a:r>
              <a:rPr lang="en-US" sz="1400" b="0" i="1" dirty="0">
                <a:solidFill>
                  <a:srgbClr val="000000"/>
                </a:solidFill>
                <a:effectLst/>
                <a:latin typeface="Quattrocento Sans" panose="020B0604020202020204" charset="0"/>
              </a:rPr>
              <a:t>strategy</a:t>
            </a:r>
            <a:r>
              <a:rPr lang="en-US" sz="1400" b="0" i="0" dirty="0">
                <a:solidFill>
                  <a:srgbClr val="000000"/>
                </a:solidFill>
                <a:effectLst/>
                <a:latin typeface="Quattrocento Sans" panose="020B0604020202020204" charset="0"/>
              </a:rPr>
              <a:t> element. </a:t>
            </a:r>
            <a:r>
              <a:rPr lang="en-US" sz="1400" b="1" i="0" dirty="0">
                <a:solidFill>
                  <a:srgbClr val="000000"/>
                </a:solidFill>
                <a:effectLst/>
                <a:latin typeface="Quattrocento Sans" panose="020B0604020202020204" charset="0"/>
              </a:rPr>
              <a:t>The value can be </a:t>
            </a:r>
            <a:r>
              <a:rPr lang="en-US" sz="1400" b="1" i="1" dirty="0">
                <a:solidFill>
                  <a:srgbClr val="000000"/>
                </a:solidFill>
                <a:effectLst/>
                <a:latin typeface="Quattrocento Sans" panose="020B0604020202020204" charset="0"/>
              </a:rPr>
              <a:t>AUTO, TABLE, SEQUENCE, </a:t>
            </a:r>
            <a:r>
              <a:rPr lang="en-US" sz="1400" b="1" i="0" dirty="0">
                <a:solidFill>
                  <a:srgbClr val="000000"/>
                </a:solidFill>
                <a:effectLst/>
                <a:latin typeface="Quattrocento Sans" panose="020B0604020202020204" charset="0"/>
              </a:rPr>
              <a:t>or</a:t>
            </a:r>
            <a:r>
              <a:rPr lang="en-US" sz="1400" b="1" i="1" dirty="0">
                <a:solidFill>
                  <a:srgbClr val="000000"/>
                </a:solidFill>
                <a:effectLst/>
                <a:latin typeface="Quattrocento Sans" panose="020B0604020202020204" charset="0"/>
              </a:rPr>
              <a:t> IDENTITY</a:t>
            </a:r>
            <a:endParaRPr lang="en-US" sz="1400" b="0" i="0" dirty="0">
              <a:solidFill>
                <a:srgbClr val="000000"/>
              </a:solidFill>
              <a:effectLst/>
              <a:latin typeface="Quattrocento Sans" panose="020B0604020202020204" charset="0"/>
            </a:endParaRPr>
          </a:p>
          <a:p>
            <a:pPr algn="l">
              <a:buFont typeface="+mj-lt"/>
              <a:buAutoNum type="arabicPeriod"/>
            </a:pPr>
            <a:r>
              <a:rPr lang="en-US" sz="1400" b="0" i="0" dirty="0">
                <a:solidFill>
                  <a:srgbClr val="202124"/>
                </a:solidFill>
                <a:effectLst/>
                <a:latin typeface="Quattrocento Sans" panose="020B0604020202020204" charset="0"/>
              </a:rPr>
              <a:t>AUTO: Hibernate selects the generation strategy based on the used dialect,</a:t>
            </a:r>
          </a:p>
          <a:p>
            <a:pPr algn="l">
              <a:buFont typeface="+mj-lt"/>
              <a:buAutoNum type="arabicPeriod"/>
            </a:pPr>
            <a:r>
              <a:rPr lang="en-US" sz="1400" b="0" i="0" dirty="0">
                <a:solidFill>
                  <a:srgbClr val="202124"/>
                </a:solidFill>
                <a:effectLst/>
                <a:latin typeface="Quattrocento Sans" panose="020B0604020202020204" charset="0"/>
              </a:rPr>
              <a:t>IDENTITY: Hibernate relies on an auto-incremented database column to generate the primary key,</a:t>
            </a:r>
          </a:p>
          <a:p>
            <a:pPr algn="l">
              <a:buFont typeface="+mj-lt"/>
              <a:buAutoNum type="arabicPeriod"/>
            </a:pPr>
            <a:r>
              <a:rPr lang="en-US" sz="1400" b="0" i="0" dirty="0">
                <a:solidFill>
                  <a:srgbClr val="202124"/>
                </a:solidFill>
                <a:effectLst/>
                <a:latin typeface="Quattrocento Sans" panose="020B0604020202020204" charset="0"/>
              </a:rPr>
              <a:t>SEQUENCE: Hibernate requests the primary key value from a database sequence,</a:t>
            </a:r>
          </a:p>
          <a:p>
            <a:pPr algn="l">
              <a:buFont typeface="+mj-lt"/>
              <a:buAutoNum type="arabicPeriod"/>
            </a:pPr>
            <a:r>
              <a:rPr lang="en-US" sz="1400" b="0" i="0" dirty="0">
                <a:solidFill>
                  <a:srgbClr val="202124"/>
                </a:solidFill>
                <a:effectLst/>
                <a:latin typeface="Quattrocento Sans" panose="020B0604020202020204" charset="0"/>
              </a:rPr>
              <a:t>TABLE: Hibernate uses a database table to simulate a sequence.</a:t>
            </a:r>
          </a:p>
          <a:p>
            <a:pPr algn="l" fontAlgn="base">
              <a:lnSpc>
                <a:spcPct val="150000"/>
              </a:lnSpc>
            </a:pPr>
            <a:endParaRPr lang="en-US" sz="1400" dirty="0">
              <a:latin typeface="Quattrocento Sans" panose="020B0604020202020204" charset="0"/>
            </a:endParaRPr>
          </a:p>
        </p:txBody>
      </p:sp>
      <p:pic>
        <p:nvPicPr>
          <p:cNvPr id="6" name="Picture 5">
            <a:extLst>
              <a:ext uri="{FF2B5EF4-FFF2-40B4-BE49-F238E27FC236}">
                <a16:creationId xmlns:a16="http://schemas.microsoft.com/office/drawing/2014/main" id="{AFD3F0C3-0A85-4C88-A1B5-E45F83EFCA24}"/>
              </a:ext>
            </a:extLst>
          </p:cNvPr>
          <p:cNvPicPr>
            <a:picLocks noChangeAspect="1"/>
          </p:cNvPicPr>
          <p:nvPr/>
        </p:nvPicPr>
        <p:blipFill>
          <a:blip r:embed="rId3"/>
          <a:stretch>
            <a:fillRect/>
          </a:stretch>
        </p:blipFill>
        <p:spPr>
          <a:xfrm>
            <a:off x="688989" y="2785730"/>
            <a:ext cx="7591647" cy="1821712"/>
          </a:xfrm>
          <a:prstGeom prst="rect">
            <a:avLst/>
          </a:prstGeom>
        </p:spPr>
      </p:pic>
    </p:spTree>
    <p:extLst>
      <p:ext uri="{BB962C8B-B14F-4D97-AF65-F5344CB8AC3E}">
        <p14:creationId xmlns:p14="http://schemas.microsoft.com/office/powerpoint/2010/main" val="4224110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311857"/>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Auto Strategy</a:t>
            </a:r>
          </a:p>
          <a:p>
            <a:pPr marL="285750" indent="-285750" algn="l">
              <a:lnSpc>
                <a:spcPts val="2400"/>
              </a:lnSpc>
              <a:buFont typeface="Arial" panose="020B0604020202020204" pitchFamily="34" charset="0"/>
              <a:buChar char="•"/>
            </a:pPr>
            <a:r>
              <a:rPr lang="en-GB" sz="1400" b="0" i="0" dirty="0" err="1">
                <a:solidFill>
                  <a:srgbClr val="222222"/>
                </a:solidFill>
                <a:effectLst/>
                <a:latin typeface="Quattrocento Sans" panose="020B0604020202020204" charset="0"/>
              </a:rPr>
              <a:t>ObjectDB</a:t>
            </a:r>
            <a:r>
              <a:rPr lang="en-GB" sz="1400" b="0" i="0" dirty="0">
                <a:solidFill>
                  <a:srgbClr val="222222"/>
                </a:solidFill>
                <a:effectLst/>
                <a:latin typeface="Quattrocento Sans" panose="020B0604020202020204" charset="0"/>
              </a:rPr>
              <a:t> maintains a </a:t>
            </a:r>
            <a:r>
              <a:rPr lang="en-GB" sz="1400" b="1" i="0" dirty="0">
                <a:solidFill>
                  <a:srgbClr val="222222"/>
                </a:solidFill>
                <a:effectLst/>
                <a:latin typeface="Quattrocento Sans" panose="020B0604020202020204" charset="0"/>
              </a:rPr>
              <a:t>special global number generator for every database</a:t>
            </a:r>
            <a:r>
              <a:rPr lang="en-GB" sz="1400" b="0" i="0" dirty="0">
                <a:solidFill>
                  <a:srgbClr val="222222"/>
                </a:solidFill>
                <a:effectLst/>
                <a:latin typeface="Quattrocento Sans" panose="020B0604020202020204" charset="0"/>
              </a:rPr>
              <a:t>. This number generator is used to generate automatic object IDs for entity objects with no primary key fields defined.</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AUTO is the default strategy.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pic>
        <p:nvPicPr>
          <p:cNvPr id="9" name="Picture 8">
            <a:extLst>
              <a:ext uri="{FF2B5EF4-FFF2-40B4-BE49-F238E27FC236}">
                <a16:creationId xmlns:a16="http://schemas.microsoft.com/office/drawing/2014/main" id="{2201BAB3-AB25-40C5-B5AC-4C0ED10CB269}"/>
              </a:ext>
            </a:extLst>
          </p:cNvPr>
          <p:cNvPicPr>
            <a:picLocks noChangeAspect="1"/>
          </p:cNvPicPr>
          <p:nvPr/>
        </p:nvPicPr>
        <p:blipFill>
          <a:blip r:embed="rId3"/>
          <a:stretch>
            <a:fillRect/>
          </a:stretch>
        </p:blipFill>
        <p:spPr>
          <a:xfrm>
            <a:off x="4714775" y="2147454"/>
            <a:ext cx="4210731" cy="2403764"/>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spTree>
    <p:extLst>
      <p:ext uri="{BB962C8B-B14F-4D97-AF65-F5344CB8AC3E}">
        <p14:creationId xmlns:p14="http://schemas.microsoft.com/office/powerpoint/2010/main" val="242430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Identity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IDENTITY strategy also generates an </a:t>
            </a:r>
            <a:r>
              <a:rPr lang="en-GB" sz="1400" b="1" i="0" dirty="0">
                <a:solidFill>
                  <a:srgbClr val="222222"/>
                </a:solidFill>
                <a:effectLst/>
                <a:latin typeface="Quattrocento Sans" panose="020B0604020202020204" charset="0"/>
              </a:rPr>
              <a:t>automatic value during commit for every new entity object</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difference is that a separate identity generator is managed per type hierarchy, so generated values are unique only per type hierarchy.</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7" name="Picture 6">
            <a:extLst>
              <a:ext uri="{FF2B5EF4-FFF2-40B4-BE49-F238E27FC236}">
                <a16:creationId xmlns:a16="http://schemas.microsoft.com/office/drawing/2014/main" id="{C6DF7CA2-6CBC-46F1-AB45-0E7B1B152F76}"/>
              </a:ext>
            </a:extLst>
          </p:cNvPr>
          <p:cNvPicPr>
            <a:picLocks noChangeAspect="1"/>
          </p:cNvPicPr>
          <p:nvPr/>
        </p:nvPicPr>
        <p:blipFill>
          <a:blip r:embed="rId2"/>
          <a:stretch>
            <a:fillRect/>
          </a:stretch>
        </p:blipFill>
        <p:spPr>
          <a:xfrm>
            <a:off x="488387" y="2147454"/>
            <a:ext cx="4090601" cy="2761291"/>
          </a:xfrm>
          <a:prstGeom prst="rect">
            <a:avLst/>
          </a:prstGeom>
        </p:spPr>
      </p:pic>
      <p:sp>
        <p:nvSpPr>
          <p:cNvPr id="10" name="TextBox 9">
            <a:extLst>
              <a:ext uri="{FF2B5EF4-FFF2-40B4-BE49-F238E27FC236}">
                <a16:creationId xmlns:a16="http://schemas.microsoft.com/office/drawing/2014/main" id="{6BFF8842-1CAB-4E5C-8E30-CC02AC83C0F0}"/>
              </a:ext>
            </a:extLst>
          </p:cNvPr>
          <p:cNvSpPr txBox="1"/>
          <p:nvPr/>
        </p:nvSpPr>
        <p:spPr>
          <a:xfrm>
            <a:off x="1724891" y="1849582"/>
            <a:ext cx="1149927" cy="307777"/>
          </a:xfrm>
          <a:prstGeom prst="rect">
            <a:avLst/>
          </a:prstGeom>
          <a:noFill/>
        </p:spPr>
        <p:txBody>
          <a:bodyPr wrap="square" rtlCol="0">
            <a:spAutoFit/>
          </a:bodyPr>
          <a:lstStyle/>
          <a:p>
            <a:pPr algn="ctr"/>
            <a:r>
              <a:rPr lang="en-GB" dirty="0"/>
              <a:t>INPUT</a:t>
            </a:r>
          </a:p>
        </p:txBody>
      </p:sp>
      <p:sp>
        <p:nvSpPr>
          <p:cNvPr id="11" name="TextBox 10">
            <a:extLst>
              <a:ext uri="{FF2B5EF4-FFF2-40B4-BE49-F238E27FC236}">
                <a16:creationId xmlns:a16="http://schemas.microsoft.com/office/drawing/2014/main" id="{170FF6E0-E4D7-4975-935C-BAD812ED0C83}"/>
              </a:ext>
            </a:extLst>
          </p:cNvPr>
          <p:cNvSpPr txBox="1"/>
          <p:nvPr/>
        </p:nvSpPr>
        <p:spPr>
          <a:xfrm>
            <a:off x="6573982" y="1839677"/>
            <a:ext cx="1149927" cy="307777"/>
          </a:xfrm>
          <a:prstGeom prst="rect">
            <a:avLst/>
          </a:prstGeom>
          <a:noFill/>
        </p:spPr>
        <p:txBody>
          <a:bodyPr wrap="square" rtlCol="0">
            <a:spAutoFit/>
          </a:bodyPr>
          <a:lstStyle/>
          <a:p>
            <a:pPr algn="ctr"/>
            <a:r>
              <a:rPr lang="en-GB" dirty="0"/>
              <a:t>OUTPUT</a:t>
            </a:r>
          </a:p>
        </p:txBody>
      </p:sp>
      <p:pic>
        <p:nvPicPr>
          <p:cNvPr id="3" name="Picture 2">
            <a:extLst>
              <a:ext uri="{FF2B5EF4-FFF2-40B4-BE49-F238E27FC236}">
                <a16:creationId xmlns:a16="http://schemas.microsoft.com/office/drawing/2014/main" id="{FCAF1680-0F07-49F2-8BAE-8D9AB97336F0}"/>
              </a:ext>
            </a:extLst>
          </p:cNvPr>
          <p:cNvPicPr>
            <a:picLocks noChangeAspect="1"/>
          </p:cNvPicPr>
          <p:nvPr/>
        </p:nvPicPr>
        <p:blipFill>
          <a:blip r:embed="rId3"/>
          <a:stretch>
            <a:fillRect/>
          </a:stretch>
        </p:blipFill>
        <p:spPr>
          <a:xfrm>
            <a:off x="4631648" y="2308025"/>
            <a:ext cx="4429224" cy="2283060"/>
          </a:xfrm>
          <a:prstGeom prst="rect">
            <a:avLst/>
          </a:prstGeom>
        </p:spPr>
      </p:pic>
    </p:spTree>
    <p:extLst>
      <p:ext uri="{BB962C8B-B14F-4D97-AF65-F5344CB8AC3E}">
        <p14:creationId xmlns:p14="http://schemas.microsoft.com/office/powerpoint/2010/main" val="399335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nSpc>
                <a:spcPts val="2400"/>
              </a:lnSpc>
            </a:pPr>
            <a:r>
              <a:rPr lang="en-GB" sz="1400" b="1" i="0" dirty="0">
                <a:solidFill>
                  <a:srgbClr val="223355"/>
                </a:solidFill>
                <a:effectLst/>
                <a:latin typeface="Quattrocento Sans" panose="020B0604020202020204" charset="0"/>
              </a:rPr>
              <a:t>The Table Strategy</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The TABLE strategy will </a:t>
            </a:r>
            <a:r>
              <a:rPr lang="en-GB" sz="1400" b="1" i="0" dirty="0">
                <a:solidFill>
                  <a:srgbClr val="222222"/>
                </a:solidFill>
                <a:effectLst/>
                <a:latin typeface="Quattrocento Sans" panose="020B0604020202020204" charset="0"/>
              </a:rPr>
              <a:t>need to create a table to store the ID generated value</a:t>
            </a:r>
            <a:r>
              <a:rPr lang="en-GB" sz="1400" b="0" i="0" dirty="0">
                <a:solidFill>
                  <a:srgbClr val="222222"/>
                </a:solidFill>
                <a:effectLst/>
                <a:latin typeface="Quattrocento Sans" panose="020B0604020202020204" charset="0"/>
              </a:rPr>
              <a:t>. </a:t>
            </a: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By default, if we use Hibernate as the implementation of JPA, it would be generated a table named “</a:t>
            </a:r>
            <a:r>
              <a:rPr lang="en-GB" sz="1400" b="0" i="0" dirty="0" err="1">
                <a:solidFill>
                  <a:srgbClr val="222222"/>
                </a:solidFill>
                <a:effectLst/>
                <a:latin typeface="Quattrocento Sans" panose="020B0604020202020204" charset="0"/>
              </a:rPr>
              <a:t>hibernate_sequences</a:t>
            </a:r>
            <a:r>
              <a:rPr lang="en-GB" sz="1400" b="0" i="0" dirty="0">
                <a:solidFill>
                  <a:srgbClr val="222222"/>
                </a:solidFill>
                <a:effectLst/>
                <a:latin typeface="Quattrocento Sans" panose="020B0604020202020204" charset="0"/>
              </a:rPr>
              <a:t>”.</a:t>
            </a:r>
          </a:p>
          <a:p>
            <a:pPr marL="285750" indent="-285750" algn="l">
              <a:lnSpc>
                <a:spcPts val="2400"/>
              </a:lnSpc>
              <a:buFont typeface="Arial" panose="020B0604020202020204" pitchFamily="34" charset="0"/>
              <a:buChar char="•"/>
            </a:pPr>
            <a:r>
              <a:rPr lang="en-GB" sz="1400" dirty="0">
                <a:solidFill>
                  <a:srgbClr val="222222"/>
                </a:solidFill>
                <a:latin typeface="Quattrocento Sans" panose="020B0604020202020204" charset="0"/>
              </a:rPr>
              <a:t>There are 2 ways for definition of this table using </a:t>
            </a:r>
            <a:r>
              <a:rPr lang="en-GB" sz="1400" dirty="0" err="1">
                <a:solidFill>
                  <a:srgbClr val="222222"/>
                </a:solidFill>
                <a:latin typeface="Quattrocento Sans" panose="020B0604020202020204" charset="0"/>
              </a:rPr>
              <a:t>application.properties</a:t>
            </a:r>
            <a:r>
              <a:rPr lang="en-GB" sz="1400" dirty="0">
                <a:solidFill>
                  <a:srgbClr val="222222"/>
                </a:solidFill>
                <a:latin typeface="Quattrocento Sans" panose="020B0604020202020204" charset="0"/>
              </a:rPr>
              <a:t> file.</a:t>
            </a: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5" name="Picture 4">
            <a:extLst>
              <a:ext uri="{FF2B5EF4-FFF2-40B4-BE49-F238E27FC236}">
                <a16:creationId xmlns:a16="http://schemas.microsoft.com/office/drawing/2014/main" id="{C0B9F272-3DAB-4215-BD76-4F7C6A72C2EB}"/>
              </a:ext>
            </a:extLst>
          </p:cNvPr>
          <p:cNvPicPr>
            <a:picLocks noChangeAspect="1"/>
          </p:cNvPicPr>
          <p:nvPr/>
        </p:nvPicPr>
        <p:blipFill>
          <a:blip r:embed="rId2"/>
          <a:stretch>
            <a:fillRect/>
          </a:stretch>
        </p:blipFill>
        <p:spPr>
          <a:xfrm>
            <a:off x="928179" y="2383041"/>
            <a:ext cx="6795730" cy="906098"/>
          </a:xfrm>
          <a:prstGeom prst="rect">
            <a:avLst/>
          </a:prstGeom>
        </p:spPr>
      </p:pic>
    </p:spTree>
    <p:extLst>
      <p:ext uri="{BB962C8B-B14F-4D97-AF65-F5344CB8AC3E}">
        <p14:creationId xmlns:p14="http://schemas.microsoft.com/office/powerpoint/2010/main" val="122881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true</a:t>
            </a:r>
            <a:r>
              <a:rPr lang="en-GB" sz="1400" b="0" i="0" dirty="0">
                <a:solidFill>
                  <a:srgbClr val="222222"/>
                </a:solidFill>
                <a:effectLst/>
                <a:latin typeface="Quattrocento Sans" panose="020B0604020202020204" charset="0"/>
              </a:rPr>
              <a:t>, the hierarchy of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will be created as:</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r>
              <a:rPr lang="en-GB" sz="1400" b="0" i="0" dirty="0">
                <a:solidFill>
                  <a:srgbClr val="222222"/>
                </a:solidFill>
                <a:effectLst/>
                <a:latin typeface="Quattrocento Sans" panose="020B0604020202020204" charset="0"/>
              </a:rPr>
              <a:t>If we set  </a:t>
            </a:r>
            <a:r>
              <a:rPr lang="en-GB" sz="1400" b="1" i="0" dirty="0" err="1">
                <a:solidFill>
                  <a:srgbClr val="222222"/>
                </a:solidFill>
                <a:effectLst/>
                <a:latin typeface="Quattrocento Sans" panose="020B0604020202020204" charset="0"/>
              </a:rPr>
              <a:t>generator_mapping</a:t>
            </a:r>
            <a:r>
              <a:rPr lang="en-GB" sz="1400" b="1" i="0" dirty="0">
                <a:solidFill>
                  <a:srgbClr val="222222"/>
                </a:solidFill>
                <a:effectLst/>
                <a:latin typeface="Quattrocento Sans" panose="020B0604020202020204" charset="0"/>
              </a:rPr>
              <a:t> = false, </a:t>
            </a:r>
            <a:r>
              <a:rPr lang="en-GB" sz="1400" i="0" dirty="0">
                <a:solidFill>
                  <a:srgbClr val="222222"/>
                </a:solidFill>
                <a:effectLst/>
                <a:latin typeface="Quattrocento Sans" panose="020B0604020202020204" charset="0"/>
              </a:rPr>
              <a:t>it would like</a:t>
            </a:r>
            <a:r>
              <a:rPr lang="en-GB" sz="1400" b="1" i="0" dirty="0">
                <a:solidFill>
                  <a:srgbClr val="222222"/>
                </a:solidFill>
                <a:effectLst/>
                <a:latin typeface="Quattrocento Sans" panose="020B0604020202020204" charset="0"/>
              </a:rPr>
              <a:t>: (Not prefer in MySQL)</a:t>
            </a: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graphicFrame>
        <p:nvGraphicFramePr>
          <p:cNvPr id="2" name="Table 1">
            <a:extLst>
              <a:ext uri="{FF2B5EF4-FFF2-40B4-BE49-F238E27FC236}">
                <a16:creationId xmlns:a16="http://schemas.microsoft.com/office/drawing/2014/main" id="{C4C61A0E-63F2-4CA1-95C8-B7962AF5F3E1}"/>
              </a:ext>
            </a:extLst>
          </p:cNvPr>
          <p:cNvGraphicFramePr>
            <a:graphicFrameLocks noGrp="1"/>
          </p:cNvGraphicFramePr>
          <p:nvPr>
            <p:extLst>
              <p:ext uri="{D42A27DB-BD31-4B8C-83A1-F6EECF244321}">
                <p14:modId xmlns:p14="http://schemas.microsoft.com/office/powerpoint/2010/main" val="344494238"/>
              </p:ext>
            </p:extLst>
          </p:nvPr>
        </p:nvGraphicFramePr>
        <p:xfrm>
          <a:off x="1303611" y="830964"/>
          <a:ext cx="6813006" cy="1072566"/>
        </p:xfrm>
        <a:graphic>
          <a:graphicData uri="http://schemas.openxmlformats.org/drawingml/2006/table">
            <a:tbl>
              <a:tblPr/>
              <a:tblGrid>
                <a:gridCol w="189332">
                  <a:extLst>
                    <a:ext uri="{9D8B030D-6E8A-4147-A177-3AD203B41FA5}">
                      <a16:colId xmlns:a16="http://schemas.microsoft.com/office/drawing/2014/main" val="3420147865"/>
                    </a:ext>
                  </a:extLst>
                </a:gridCol>
                <a:gridCol w="6623674">
                  <a:extLst>
                    <a:ext uri="{9D8B030D-6E8A-4147-A177-3AD203B41FA5}">
                      <a16:colId xmlns:a16="http://schemas.microsoft.com/office/drawing/2014/main" val="2567051014"/>
                    </a:ext>
                  </a:extLst>
                </a:gridCol>
              </a:tblGrid>
              <a:tr h="1046391">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next_val</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(19),</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1819406054"/>
                  </a:ext>
                </a:extLst>
              </a:tr>
            </a:tbl>
          </a:graphicData>
        </a:graphic>
      </p:graphicFrame>
      <p:graphicFrame>
        <p:nvGraphicFramePr>
          <p:cNvPr id="3" name="Table 2">
            <a:extLst>
              <a:ext uri="{FF2B5EF4-FFF2-40B4-BE49-F238E27FC236}">
                <a16:creationId xmlns:a16="http://schemas.microsoft.com/office/drawing/2014/main" id="{60D106D2-0FAE-466A-A415-B2EA2759F772}"/>
              </a:ext>
            </a:extLst>
          </p:cNvPr>
          <p:cNvGraphicFramePr>
            <a:graphicFrameLocks noGrp="1"/>
          </p:cNvGraphicFramePr>
          <p:nvPr>
            <p:extLst>
              <p:ext uri="{D42A27DB-BD31-4B8C-83A1-F6EECF244321}">
                <p14:modId xmlns:p14="http://schemas.microsoft.com/office/powerpoint/2010/main" val="894660479"/>
              </p:ext>
            </p:extLst>
          </p:nvPr>
        </p:nvGraphicFramePr>
        <p:xfrm>
          <a:off x="1303611" y="2693453"/>
          <a:ext cx="6813006" cy="1072566"/>
        </p:xfrm>
        <a:graphic>
          <a:graphicData uri="http://schemas.openxmlformats.org/drawingml/2006/table">
            <a:tbl>
              <a:tblPr/>
              <a:tblGrid>
                <a:gridCol w="189332">
                  <a:extLst>
                    <a:ext uri="{9D8B030D-6E8A-4147-A177-3AD203B41FA5}">
                      <a16:colId xmlns:a16="http://schemas.microsoft.com/office/drawing/2014/main" val="924154455"/>
                    </a:ext>
                  </a:extLst>
                </a:gridCol>
                <a:gridCol w="6623674">
                  <a:extLst>
                    <a:ext uri="{9D8B030D-6E8A-4147-A177-3AD203B41FA5}">
                      <a16:colId xmlns:a16="http://schemas.microsoft.com/office/drawing/2014/main" val="3805307876"/>
                    </a:ext>
                  </a:extLst>
                </a:gridCol>
              </a:tblGrid>
              <a:tr h="1038238">
                <a:tc>
                  <a:txBody>
                    <a:bodyPr/>
                    <a:lstStyle/>
                    <a:p>
                      <a:pPr algn="ctr" fontAlgn="base"/>
                      <a:r>
                        <a:rPr lang="en-GB" sz="1300">
                          <a:solidFill>
                            <a:srgbClr val="5499DE"/>
                          </a:solidFill>
                          <a:effectLst/>
                          <a:latin typeface="inherit"/>
                        </a:rPr>
                        <a:t>1</a:t>
                      </a:r>
                    </a:p>
                    <a:p>
                      <a:pPr algn="ctr" fontAlgn="base"/>
                      <a:r>
                        <a:rPr lang="en-GB" sz="1300">
                          <a:solidFill>
                            <a:srgbClr val="317CC5"/>
                          </a:solidFill>
                          <a:effectLst/>
                          <a:latin typeface="inherit"/>
                        </a:rPr>
                        <a:t>2</a:t>
                      </a:r>
                    </a:p>
                    <a:p>
                      <a:pPr algn="ctr" fontAlgn="base"/>
                      <a:r>
                        <a:rPr lang="en-GB" sz="1300">
                          <a:solidFill>
                            <a:srgbClr val="5499DE"/>
                          </a:solidFill>
                          <a:effectLst/>
                          <a:latin typeface="inherit"/>
                        </a:rPr>
                        <a:t>3</a:t>
                      </a:r>
                    </a:p>
                    <a:p>
                      <a:pPr algn="ctr" fontAlgn="base"/>
                      <a:r>
                        <a:rPr lang="en-GB" sz="1300">
                          <a:solidFill>
                            <a:srgbClr val="317CC5"/>
                          </a:solidFill>
                          <a:effectLst/>
                          <a:latin typeface="inherit"/>
                        </a:rPr>
                        <a:t>4</a:t>
                      </a:r>
                    </a:p>
                    <a:p>
                      <a:pPr algn="ctr" fontAlgn="base"/>
                      <a:r>
                        <a:rPr lang="en-GB" sz="1300">
                          <a:solidFill>
                            <a:srgbClr val="5499DE"/>
                          </a:solidFill>
                          <a:effectLst/>
                          <a:latin typeface="inherit"/>
                        </a:rPr>
                        <a:t>5</a:t>
                      </a:r>
                    </a:p>
                  </a:txBody>
                  <a:tcPr marL="81966" marR="81966" marT="40983" marB="40983">
                    <a:lnL>
                      <a:noFill/>
                    </a:lnL>
                    <a:lnR>
                      <a:noFill/>
                    </a:lnR>
                    <a:lnT>
                      <a:noFill/>
                    </a:lnT>
                    <a:lnB>
                      <a:noFill/>
                    </a:lnB>
                    <a:solidFill>
                      <a:srgbClr val="DFEFFF"/>
                    </a:solidFill>
                  </a:tcPr>
                </a:tc>
                <a:tc>
                  <a:txBody>
                    <a:bodyPr/>
                    <a:lstStyle/>
                    <a:p>
                      <a:pPr algn="l" fontAlgn="base"/>
                      <a:r>
                        <a:rPr lang="en-GB" sz="1300" dirty="0">
                          <a:solidFill>
                            <a:srgbClr val="800080"/>
                          </a:solidFill>
                          <a:effectLst/>
                          <a:latin typeface="inherit"/>
                        </a:rPr>
                        <a:t>CREATE</a:t>
                      </a:r>
                      <a:r>
                        <a:rPr lang="en-GB" sz="1300" dirty="0">
                          <a:solidFill>
                            <a:srgbClr val="006FE0"/>
                          </a:solidFill>
                          <a:effectLst/>
                          <a:latin typeface="inherit"/>
                        </a:rPr>
                        <a:t> </a:t>
                      </a:r>
                      <a:r>
                        <a:rPr lang="en-GB" sz="1300" dirty="0">
                          <a:solidFill>
                            <a:srgbClr val="800080"/>
                          </a:solidFill>
                          <a:effectLst/>
                          <a:latin typeface="inherit"/>
                        </a:rPr>
                        <a:t>TABLE</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hibernate_sequences</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VARCHAR</a:t>
                      </a:r>
                      <a:r>
                        <a:rPr lang="en-GB" sz="1300" dirty="0">
                          <a:solidFill>
                            <a:srgbClr val="000000"/>
                          </a:solidFill>
                          <a:effectLst/>
                          <a:latin typeface="inherit"/>
                        </a:rPr>
                        <a:t>(255)</a:t>
                      </a:r>
                      <a:r>
                        <a:rPr lang="en-GB" sz="1300" dirty="0">
                          <a:solidFill>
                            <a:srgbClr val="006FE0"/>
                          </a:solidFill>
                          <a:effectLst/>
                          <a:latin typeface="inherit"/>
                        </a:rPr>
                        <a:t> </a:t>
                      </a:r>
                      <a:r>
                        <a:rPr lang="en-GB" sz="1300" dirty="0">
                          <a:solidFill>
                            <a:srgbClr val="800080"/>
                          </a:solidFill>
                          <a:effectLst/>
                          <a:latin typeface="inherit"/>
                        </a:rPr>
                        <a:t>NOT NULL</a:t>
                      </a:r>
                      <a:r>
                        <a:rPr lang="en-GB" sz="1300" dirty="0">
                          <a:solidFill>
                            <a:srgbClr val="000000"/>
                          </a:solidFill>
                          <a:effectLst/>
                          <a:latin typeface="inherit"/>
                        </a:rPr>
                        <a:t>,</a:t>
                      </a:r>
                    </a:p>
                    <a:p>
                      <a:pPr algn="l" fontAlgn="base"/>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sequence_next_hi_value</a:t>
                      </a:r>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INT</a:t>
                      </a:r>
                      <a:r>
                        <a:rPr lang="en-GB" sz="1300" dirty="0">
                          <a:solidFill>
                            <a:srgbClr val="000000"/>
                          </a:solidFill>
                          <a:effectLst/>
                          <a:latin typeface="inherit"/>
                        </a:rPr>
                        <a:t>(11),</a:t>
                      </a:r>
                    </a:p>
                    <a:p>
                      <a:pPr algn="l" fontAlgn="base"/>
                      <a:r>
                        <a:rPr lang="en-GB" sz="1300" dirty="0">
                          <a:solidFill>
                            <a:srgbClr val="006FE0"/>
                          </a:solidFill>
                          <a:effectLst/>
                          <a:latin typeface="inherit"/>
                        </a:rPr>
                        <a:t>    </a:t>
                      </a:r>
                      <a:r>
                        <a:rPr lang="en-GB" sz="1300" dirty="0">
                          <a:solidFill>
                            <a:srgbClr val="800080"/>
                          </a:solidFill>
                          <a:effectLst/>
                          <a:latin typeface="inherit"/>
                        </a:rPr>
                        <a:t>PRIMARY KEY</a:t>
                      </a:r>
                      <a:r>
                        <a:rPr lang="en-GB" sz="1300" dirty="0">
                          <a:solidFill>
                            <a:srgbClr val="006FE0"/>
                          </a:solidFill>
                          <a:effectLst/>
                          <a:latin typeface="inherit"/>
                        </a:rPr>
                        <a:t> </a:t>
                      </a:r>
                      <a:r>
                        <a:rPr lang="en-GB" sz="1300" dirty="0">
                          <a:solidFill>
                            <a:srgbClr val="000000"/>
                          </a:solidFill>
                          <a:effectLst/>
                          <a:latin typeface="inherit"/>
                        </a:rPr>
                        <a:t>(`</a:t>
                      </a:r>
                      <a:r>
                        <a:rPr lang="en-GB" sz="1300" dirty="0" err="1">
                          <a:solidFill>
                            <a:srgbClr val="000000"/>
                          </a:solidFill>
                          <a:effectLst/>
                          <a:latin typeface="inherit"/>
                        </a:rPr>
                        <a:t>sequence_name</a:t>
                      </a:r>
                      <a:r>
                        <a:rPr lang="en-GB" sz="1300" dirty="0">
                          <a:solidFill>
                            <a:srgbClr val="000000"/>
                          </a:solidFill>
                          <a:effectLst/>
                          <a:latin typeface="inherit"/>
                        </a:rPr>
                        <a:t>`)</a:t>
                      </a:r>
                    </a:p>
                    <a:p>
                      <a:pPr algn="l" fontAlgn="base"/>
                      <a:r>
                        <a:rPr lang="en-GB" sz="1300" dirty="0">
                          <a:solidFill>
                            <a:srgbClr val="000000"/>
                          </a:solidFill>
                          <a:effectLst/>
                          <a:latin typeface="inherit"/>
                        </a:rPr>
                        <a:t>)</a:t>
                      </a:r>
                      <a:r>
                        <a:rPr lang="en-GB" sz="1300" dirty="0">
                          <a:solidFill>
                            <a:srgbClr val="006FE0"/>
                          </a:solidFill>
                          <a:effectLst/>
                          <a:latin typeface="inherit"/>
                        </a:rPr>
                        <a:t> </a:t>
                      </a:r>
                      <a:r>
                        <a:rPr lang="en-GB" sz="1300" dirty="0">
                          <a:solidFill>
                            <a:srgbClr val="800080"/>
                          </a:solidFill>
                          <a:effectLst/>
                          <a:latin typeface="inherit"/>
                        </a:rPr>
                        <a:t>ENGINE</a:t>
                      </a:r>
                      <a:r>
                        <a:rPr lang="en-GB" sz="1300" dirty="0">
                          <a:solidFill>
                            <a:srgbClr val="006FE0"/>
                          </a:solidFill>
                          <a:effectLst/>
                          <a:latin typeface="inherit"/>
                        </a:rPr>
                        <a:t>=</a:t>
                      </a:r>
                      <a:r>
                        <a:rPr lang="en-GB" sz="1300" dirty="0" err="1">
                          <a:solidFill>
                            <a:srgbClr val="800080"/>
                          </a:solidFill>
                          <a:effectLst/>
                          <a:latin typeface="inherit"/>
                        </a:rPr>
                        <a:t>InnoDB</a:t>
                      </a:r>
                      <a:r>
                        <a:rPr lang="en-GB" sz="1300" dirty="0">
                          <a:solidFill>
                            <a:srgbClr val="006FE0"/>
                          </a:solidFill>
                          <a:effectLst/>
                          <a:latin typeface="inherit"/>
                        </a:rPr>
                        <a:t> </a:t>
                      </a:r>
                      <a:r>
                        <a:rPr lang="en-GB" sz="1300" dirty="0">
                          <a:solidFill>
                            <a:srgbClr val="800080"/>
                          </a:solidFill>
                          <a:effectLst/>
                          <a:latin typeface="inherit"/>
                        </a:rPr>
                        <a:t>DEFAULT</a:t>
                      </a:r>
                      <a:r>
                        <a:rPr lang="en-GB" sz="1300" dirty="0">
                          <a:solidFill>
                            <a:srgbClr val="006FE0"/>
                          </a:solidFill>
                          <a:effectLst/>
                          <a:latin typeface="inherit"/>
                        </a:rPr>
                        <a:t> </a:t>
                      </a:r>
                      <a:r>
                        <a:rPr lang="en-GB" sz="1300" dirty="0">
                          <a:solidFill>
                            <a:srgbClr val="800080"/>
                          </a:solidFill>
                          <a:effectLst/>
                          <a:latin typeface="inherit"/>
                        </a:rPr>
                        <a:t>CHARSET</a:t>
                      </a:r>
                      <a:r>
                        <a:rPr lang="en-GB" sz="1300" dirty="0">
                          <a:solidFill>
                            <a:srgbClr val="006FE0"/>
                          </a:solidFill>
                          <a:effectLst/>
                          <a:latin typeface="inherit"/>
                        </a:rPr>
                        <a:t>=</a:t>
                      </a:r>
                      <a:r>
                        <a:rPr lang="en-GB" sz="1300" dirty="0">
                          <a:solidFill>
                            <a:srgbClr val="000000"/>
                          </a:solidFill>
                          <a:effectLst/>
                          <a:latin typeface="inherit"/>
                        </a:rPr>
                        <a:t>utf8;</a:t>
                      </a:r>
                    </a:p>
                  </a:txBody>
                  <a:tcPr marL="81966" marR="81966" marT="40983" marB="40983">
                    <a:lnL>
                      <a:noFill/>
                    </a:lnL>
                    <a:lnR>
                      <a:noFill/>
                    </a:lnR>
                    <a:lnT>
                      <a:noFill/>
                    </a:lnT>
                    <a:lnB>
                      <a:noFill/>
                    </a:lnB>
                    <a:solidFill>
                      <a:srgbClr val="FDFDFD"/>
                    </a:solidFill>
                  </a:tcPr>
                </a:tc>
                <a:extLst>
                  <a:ext uri="{0D108BD9-81ED-4DB2-BD59-A6C34878D82A}">
                    <a16:rowId xmlns:a16="http://schemas.microsoft.com/office/drawing/2014/main" val="660339255"/>
                  </a:ext>
                </a:extLst>
              </a:tr>
            </a:tbl>
          </a:graphicData>
        </a:graphic>
      </p:graphicFrame>
    </p:spTree>
    <p:extLst>
      <p:ext uri="{BB962C8B-B14F-4D97-AF65-F5344CB8AC3E}">
        <p14:creationId xmlns:p14="http://schemas.microsoft.com/office/powerpoint/2010/main" val="421338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The </a:t>
            </a:r>
            <a:r>
              <a:rPr lang="en-GB" sz="1400" dirty="0" err="1">
                <a:solidFill>
                  <a:srgbClr val="222222"/>
                </a:solidFill>
                <a:latin typeface="Quattrocento Sans" panose="020B0604020202020204" charset="0"/>
              </a:rPr>
              <a:t>GenerateValue</a:t>
            </a:r>
            <a:r>
              <a:rPr lang="en-GB" sz="1400" dirty="0">
                <a:solidFill>
                  <a:srgbClr val="222222"/>
                </a:solidFill>
                <a:latin typeface="Quattrocento Sans" panose="020B0604020202020204" charset="0"/>
              </a:rPr>
              <a:t> will follow to the </a:t>
            </a:r>
            <a:r>
              <a:rPr lang="en-GB" sz="1400" dirty="0" err="1">
                <a:solidFill>
                  <a:srgbClr val="222222"/>
                </a:solidFill>
                <a:latin typeface="Quattrocento Sans" panose="020B0604020202020204" charset="0"/>
              </a:rPr>
              <a:t>Hibernate_Sequences</a:t>
            </a:r>
            <a:r>
              <a:rPr lang="en-GB" sz="1400" dirty="0">
                <a:solidFill>
                  <a:srgbClr val="222222"/>
                </a:solidFill>
                <a:latin typeface="Quattrocento Sans" panose="020B0604020202020204" charset="0"/>
              </a:rPr>
              <a:t> table</a:t>
            </a: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10" name="Picture 9">
            <a:extLst>
              <a:ext uri="{FF2B5EF4-FFF2-40B4-BE49-F238E27FC236}">
                <a16:creationId xmlns:a16="http://schemas.microsoft.com/office/drawing/2014/main" id="{2420FA0C-A58D-48AC-8423-CD9C332619B6}"/>
              </a:ext>
            </a:extLst>
          </p:cNvPr>
          <p:cNvPicPr>
            <a:picLocks noChangeAspect="1"/>
          </p:cNvPicPr>
          <p:nvPr/>
        </p:nvPicPr>
        <p:blipFill>
          <a:blip r:embed="rId2"/>
          <a:stretch>
            <a:fillRect/>
          </a:stretch>
        </p:blipFill>
        <p:spPr>
          <a:xfrm>
            <a:off x="4746814" y="987136"/>
            <a:ext cx="3643979" cy="1259098"/>
          </a:xfrm>
          <a:prstGeom prst="rect">
            <a:avLst/>
          </a:prstGeom>
        </p:spPr>
      </p:pic>
      <p:pic>
        <p:nvPicPr>
          <p:cNvPr id="12" name="Picture 11">
            <a:extLst>
              <a:ext uri="{FF2B5EF4-FFF2-40B4-BE49-F238E27FC236}">
                <a16:creationId xmlns:a16="http://schemas.microsoft.com/office/drawing/2014/main" id="{D1E0A617-BCC5-4DFF-9816-A5EB3438BAF5}"/>
              </a:ext>
            </a:extLst>
          </p:cNvPr>
          <p:cNvPicPr>
            <a:picLocks noChangeAspect="1"/>
          </p:cNvPicPr>
          <p:nvPr/>
        </p:nvPicPr>
        <p:blipFill>
          <a:blip r:embed="rId3"/>
          <a:stretch>
            <a:fillRect/>
          </a:stretch>
        </p:blipFill>
        <p:spPr>
          <a:xfrm>
            <a:off x="826541" y="987136"/>
            <a:ext cx="3446331" cy="1259098"/>
          </a:xfrm>
          <a:prstGeom prst="rect">
            <a:avLst/>
          </a:prstGeom>
        </p:spPr>
      </p:pic>
      <p:pic>
        <p:nvPicPr>
          <p:cNvPr id="14" name="Picture 13">
            <a:extLst>
              <a:ext uri="{FF2B5EF4-FFF2-40B4-BE49-F238E27FC236}">
                <a16:creationId xmlns:a16="http://schemas.microsoft.com/office/drawing/2014/main" id="{A28D94FD-501B-473A-B71F-A3AC573A8627}"/>
              </a:ext>
            </a:extLst>
          </p:cNvPr>
          <p:cNvPicPr>
            <a:picLocks noChangeAspect="1"/>
          </p:cNvPicPr>
          <p:nvPr/>
        </p:nvPicPr>
        <p:blipFill>
          <a:blip r:embed="rId4"/>
          <a:stretch>
            <a:fillRect/>
          </a:stretch>
        </p:blipFill>
        <p:spPr>
          <a:xfrm>
            <a:off x="826541" y="2490167"/>
            <a:ext cx="3233520" cy="2278258"/>
          </a:xfrm>
          <a:prstGeom prst="rect">
            <a:avLst/>
          </a:prstGeom>
        </p:spPr>
      </p:pic>
      <p:pic>
        <p:nvPicPr>
          <p:cNvPr id="16" name="Picture 15">
            <a:extLst>
              <a:ext uri="{FF2B5EF4-FFF2-40B4-BE49-F238E27FC236}">
                <a16:creationId xmlns:a16="http://schemas.microsoft.com/office/drawing/2014/main" id="{43967C64-B600-4E1E-B8F2-171BB8D31E84}"/>
              </a:ext>
            </a:extLst>
          </p:cNvPr>
          <p:cNvPicPr>
            <a:picLocks noChangeAspect="1"/>
          </p:cNvPicPr>
          <p:nvPr/>
        </p:nvPicPr>
        <p:blipFill rotWithShape="1">
          <a:blip r:embed="rId5"/>
          <a:srcRect b="15374"/>
          <a:stretch/>
        </p:blipFill>
        <p:spPr>
          <a:xfrm>
            <a:off x="4746814" y="2490167"/>
            <a:ext cx="3511647" cy="2345069"/>
          </a:xfrm>
          <a:prstGeom prst="rect">
            <a:avLst/>
          </a:prstGeom>
        </p:spPr>
      </p:pic>
    </p:spTree>
    <p:extLst>
      <p:ext uri="{BB962C8B-B14F-4D97-AF65-F5344CB8AC3E}">
        <p14:creationId xmlns:p14="http://schemas.microsoft.com/office/powerpoint/2010/main" val="414900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6CBE7867-754D-4E59-BECA-F7CE8713F490}"/>
              </a:ext>
            </a:extLst>
          </p:cNvPr>
          <p:cNvSpPr txBox="1">
            <a:spLocks/>
          </p:cNvSpPr>
          <p:nvPr/>
        </p:nvSpPr>
        <p:spPr>
          <a:xfrm>
            <a:off x="352599" y="199346"/>
            <a:ext cx="8336281" cy="2477417"/>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285750" indent="-285750" algn="l">
              <a:lnSpc>
                <a:spcPts val="2400"/>
              </a:lnSpc>
              <a:buFont typeface="Arial" panose="020B0604020202020204" pitchFamily="34" charset="0"/>
              <a:buChar char="•"/>
            </a:pPr>
            <a:r>
              <a:rPr lang="en-GB" sz="1400" i="0" dirty="0">
                <a:solidFill>
                  <a:srgbClr val="222222"/>
                </a:solidFill>
                <a:effectLst/>
                <a:latin typeface="Quattrocento Sans" panose="020B0604020202020204" charset="0"/>
              </a:rPr>
              <a:t>We could also </a:t>
            </a:r>
            <a:r>
              <a:rPr lang="en-GB" sz="1400" b="1" i="0" dirty="0">
                <a:solidFill>
                  <a:srgbClr val="222222"/>
                </a:solidFill>
                <a:effectLst/>
                <a:latin typeface="Quattrocento Sans" panose="020B0604020202020204" charset="0"/>
              </a:rPr>
              <a:t>customize </a:t>
            </a:r>
            <a:r>
              <a:rPr lang="en-GB" sz="1400" b="1" i="0" dirty="0" err="1">
                <a:solidFill>
                  <a:srgbClr val="222222"/>
                </a:solidFill>
                <a:effectLst/>
                <a:latin typeface="Quattrocento Sans" panose="020B0604020202020204" charset="0"/>
              </a:rPr>
              <a:t>Hibernate_Sequences</a:t>
            </a:r>
            <a:r>
              <a:rPr lang="en-GB" sz="1400" b="1" i="0" dirty="0">
                <a:solidFill>
                  <a:srgbClr val="222222"/>
                </a:solidFill>
                <a:effectLst/>
                <a:latin typeface="Quattrocento Sans" panose="020B0604020202020204" charset="0"/>
              </a:rPr>
              <a:t> </a:t>
            </a:r>
            <a:r>
              <a:rPr lang="en-GB" sz="1400" i="0" dirty="0">
                <a:solidFill>
                  <a:srgbClr val="222222"/>
                </a:solidFill>
                <a:effectLst/>
                <a:latin typeface="Quattrocento Sans" panose="020B0604020202020204" charset="0"/>
              </a:rPr>
              <a:t>table by using </a:t>
            </a:r>
            <a:r>
              <a:rPr lang="en-GB" sz="1400" b="1" i="0" dirty="0">
                <a:solidFill>
                  <a:srgbClr val="222222"/>
                </a:solidFill>
                <a:effectLst/>
                <a:latin typeface="Quattrocento Sans" panose="020B0604020202020204" charset="0"/>
              </a:rPr>
              <a:t>@TableGenerator annotation </a:t>
            </a: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dirty="0">
              <a:solidFill>
                <a:srgbClr val="222222"/>
              </a:solidFill>
              <a:latin typeface="Quattrocento Sans" panose="020B0604020202020204" charset="0"/>
            </a:endParaRPr>
          </a:p>
          <a:p>
            <a:pPr marL="285750" indent="-285750" algn="l">
              <a:lnSpc>
                <a:spcPts val="2400"/>
              </a:lnSpc>
              <a:buFont typeface="Arial" panose="020B0604020202020204" pitchFamily="34" charset="0"/>
              <a:buChar char="•"/>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algn="l">
              <a:lnSpc>
                <a:spcPts val="2400"/>
              </a:lnSpc>
            </a:pPr>
            <a:endParaRPr lang="en-GB" sz="140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marL="285750" indent="-285750" algn="l">
              <a:lnSpc>
                <a:spcPts val="2400"/>
              </a:lnSpc>
              <a:buFont typeface="Arial" panose="020B0604020202020204" pitchFamily="34" charset="0"/>
              <a:buChar char="•"/>
            </a:pPr>
            <a:endParaRPr lang="en-GB" sz="1400" b="0" i="0" dirty="0">
              <a:solidFill>
                <a:srgbClr val="222222"/>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a:p>
            <a:pPr algn="l">
              <a:lnSpc>
                <a:spcPts val="2400"/>
              </a:lnSpc>
            </a:pPr>
            <a:endParaRPr lang="en-GB" sz="1400" b="1" i="0" dirty="0">
              <a:solidFill>
                <a:srgbClr val="223355"/>
              </a:solidFill>
              <a:effectLst/>
              <a:latin typeface="Quattrocento Sans" panose="020B0604020202020204" charset="0"/>
            </a:endParaRPr>
          </a:p>
        </p:txBody>
      </p:sp>
      <p:pic>
        <p:nvPicPr>
          <p:cNvPr id="3" name="Picture 2">
            <a:extLst>
              <a:ext uri="{FF2B5EF4-FFF2-40B4-BE49-F238E27FC236}">
                <a16:creationId xmlns:a16="http://schemas.microsoft.com/office/drawing/2014/main" id="{8987906E-AC9A-47F2-B904-5C2B2DC9A1E2}"/>
              </a:ext>
            </a:extLst>
          </p:cNvPr>
          <p:cNvPicPr>
            <a:picLocks noChangeAspect="1"/>
          </p:cNvPicPr>
          <p:nvPr/>
        </p:nvPicPr>
        <p:blipFill>
          <a:blip r:embed="rId2"/>
          <a:stretch>
            <a:fillRect/>
          </a:stretch>
        </p:blipFill>
        <p:spPr>
          <a:xfrm>
            <a:off x="191884" y="673688"/>
            <a:ext cx="3998774" cy="1996591"/>
          </a:xfrm>
          <a:prstGeom prst="rect">
            <a:avLst/>
          </a:prstGeom>
        </p:spPr>
      </p:pic>
      <p:pic>
        <p:nvPicPr>
          <p:cNvPr id="8" name="Picture 7">
            <a:extLst>
              <a:ext uri="{FF2B5EF4-FFF2-40B4-BE49-F238E27FC236}">
                <a16:creationId xmlns:a16="http://schemas.microsoft.com/office/drawing/2014/main" id="{E2F5DE36-FCF6-4AB5-96B1-7116DB6801BE}"/>
              </a:ext>
            </a:extLst>
          </p:cNvPr>
          <p:cNvPicPr>
            <a:picLocks noChangeAspect="1"/>
          </p:cNvPicPr>
          <p:nvPr/>
        </p:nvPicPr>
        <p:blipFill>
          <a:blip r:embed="rId3"/>
          <a:stretch>
            <a:fillRect/>
          </a:stretch>
        </p:blipFill>
        <p:spPr>
          <a:xfrm>
            <a:off x="4345032" y="673687"/>
            <a:ext cx="4676579" cy="1996591"/>
          </a:xfrm>
          <a:prstGeom prst="rect">
            <a:avLst/>
          </a:prstGeom>
        </p:spPr>
      </p:pic>
      <p:pic>
        <p:nvPicPr>
          <p:cNvPr id="11" name="Picture 10">
            <a:extLst>
              <a:ext uri="{FF2B5EF4-FFF2-40B4-BE49-F238E27FC236}">
                <a16:creationId xmlns:a16="http://schemas.microsoft.com/office/drawing/2014/main" id="{A2C91946-247D-4410-B78A-FDF1B31E27B6}"/>
              </a:ext>
            </a:extLst>
          </p:cNvPr>
          <p:cNvPicPr>
            <a:picLocks noChangeAspect="1"/>
          </p:cNvPicPr>
          <p:nvPr/>
        </p:nvPicPr>
        <p:blipFill>
          <a:blip r:embed="rId4"/>
          <a:stretch>
            <a:fillRect/>
          </a:stretch>
        </p:blipFill>
        <p:spPr>
          <a:xfrm>
            <a:off x="711604" y="2768806"/>
            <a:ext cx="2815313" cy="2171700"/>
          </a:xfrm>
          <a:prstGeom prst="rect">
            <a:avLst/>
          </a:prstGeom>
        </p:spPr>
      </p:pic>
      <p:pic>
        <p:nvPicPr>
          <p:cNvPr id="15" name="Picture 14">
            <a:extLst>
              <a:ext uri="{FF2B5EF4-FFF2-40B4-BE49-F238E27FC236}">
                <a16:creationId xmlns:a16="http://schemas.microsoft.com/office/drawing/2014/main" id="{38EA95E8-B12C-4D95-9007-D952960D07FA}"/>
              </a:ext>
            </a:extLst>
          </p:cNvPr>
          <p:cNvPicPr>
            <a:picLocks noChangeAspect="1"/>
          </p:cNvPicPr>
          <p:nvPr/>
        </p:nvPicPr>
        <p:blipFill>
          <a:blip r:embed="rId5"/>
          <a:stretch>
            <a:fillRect/>
          </a:stretch>
        </p:blipFill>
        <p:spPr>
          <a:xfrm>
            <a:off x="4433353" y="2680739"/>
            <a:ext cx="2935248" cy="2462761"/>
          </a:xfrm>
          <a:prstGeom prst="rect">
            <a:avLst/>
          </a:prstGeom>
        </p:spPr>
      </p:pic>
    </p:spTree>
    <p:extLst>
      <p:ext uri="{BB962C8B-B14F-4D97-AF65-F5344CB8AC3E}">
        <p14:creationId xmlns:p14="http://schemas.microsoft.com/office/powerpoint/2010/main" val="17214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D7C0F-AFA8-478B-B643-392E8F727229}"/>
              </a:ext>
            </a:extLst>
          </p:cNvPr>
          <p:cNvSpPr>
            <a:spLocks noGrp="1"/>
          </p:cNvSpPr>
          <p:nvPr>
            <p:ph idx="1"/>
          </p:nvPr>
        </p:nvSpPr>
        <p:spPr>
          <a:xfrm>
            <a:off x="927594" y="191706"/>
            <a:ext cx="6809700" cy="4755977"/>
          </a:xfrm>
        </p:spPr>
        <p:txBody>
          <a:bodyPr/>
          <a:lstStyle/>
          <a:p>
            <a:pPr lvl="3"/>
            <a:r>
              <a:rPr lang="en-US" sz="900" dirty="0"/>
              <a:t>https://stackjava.com/hibernate/series-hibernate-phan-1-gioi-thieu-ve-hibernate-framework.html</a:t>
            </a:r>
          </a:p>
          <a:p>
            <a:pPr lvl="3"/>
            <a:r>
              <a:rPr lang="en-US" sz="900" dirty="0"/>
              <a:t>https://stackjava.com/uncategorized/orm-la-gi-tong-quan-ve-orm-framework.html</a:t>
            </a:r>
          </a:p>
          <a:p>
            <a:pPr lvl="3"/>
            <a:r>
              <a:rPr lang="en-US" sz="900" dirty="0"/>
              <a:t>https://www.geeksforgeeks.org/difference-between-jdbc-and-hibernate-in-java/</a:t>
            </a:r>
          </a:p>
          <a:p>
            <a:pPr lvl="3"/>
            <a:r>
              <a:rPr lang="en-US" sz="900" dirty="0"/>
              <a:t>https://www.javatpoint.com/hibernate-tutorial</a:t>
            </a:r>
          </a:p>
          <a:p>
            <a:pPr lvl="3"/>
            <a:r>
              <a:rPr lang="en-US" sz="900" dirty="0"/>
              <a:t>https://dzone.com/articles/all-jpa-annotations-mapping-annotations</a:t>
            </a:r>
          </a:p>
          <a:p>
            <a:pPr lvl="3"/>
            <a:r>
              <a:rPr lang="en-US" sz="900" dirty="0"/>
              <a:t>https://www.java2novice.com/hibernate/session-factory/</a:t>
            </a:r>
          </a:p>
          <a:p>
            <a:pPr lvl="3"/>
            <a:r>
              <a:rPr lang="en-US" sz="900" dirty="0"/>
              <a:t>https://www.geeksforgeeks.org/introduction-to-hibernate-framework/</a:t>
            </a:r>
          </a:p>
          <a:p>
            <a:endParaRPr lang="en-US" sz="900" dirty="0"/>
          </a:p>
          <a:p>
            <a:endParaRPr lang="en-US" sz="900" dirty="0"/>
          </a:p>
          <a:p>
            <a:r>
              <a:rPr lang="en-US" sz="900" dirty="0"/>
              <a:t>example</a:t>
            </a:r>
          </a:p>
          <a:p>
            <a:pPr lvl="8"/>
            <a:r>
              <a:rPr lang="en-US" sz="900" dirty="0"/>
              <a:t>https://www.journaldev.com/7655/spring-orm-example-jpa-hibernate-transaction</a:t>
            </a:r>
          </a:p>
          <a:p>
            <a:endParaRPr lang="en-US" sz="900" dirty="0"/>
          </a:p>
          <a:p>
            <a:endParaRPr lang="en-US" sz="900" dirty="0"/>
          </a:p>
          <a:p>
            <a:r>
              <a:rPr lang="en-US" sz="900" dirty="0"/>
              <a:t>!importance</a:t>
            </a:r>
          </a:p>
          <a:p>
            <a:pPr lvl="3"/>
            <a:r>
              <a:rPr lang="en-US" sz="900" dirty="0"/>
              <a:t>https://www.infoworld.com/article/2072999/get-started-with-hibernate.html?page=2</a:t>
            </a:r>
          </a:p>
          <a:p>
            <a:r>
              <a:rPr lang="en-US" sz="900" dirty="0" err="1"/>
              <a:t>làm</a:t>
            </a:r>
            <a:r>
              <a:rPr lang="en-US" sz="900" dirty="0"/>
              <a:t> </a:t>
            </a:r>
            <a:r>
              <a:rPr lang="en-US" sz="900" dirty="0" err="1"/>
              <a:t>rõ</a:t>
            </a:r>
            <a:r>
              <a:rPr lang="en-US" sz="900" dirty="0"/>
              <a:t> </a:t>
            </a:r>
            <a:r>
              <a:rPr lang="en-US" sz="900" dirty="0" err="1"/>
              <a:t>jpa</a:t>
            </a:r>
            <a:r>
              <a:rPr lang="en-US" sz="900" dirty="0"/>
              <a:t> </a:t>
            </a:r>
            <a:r>
              <a:rPr lang="en-US" sz="900" dirty="0" err="1"/>
              <a:t>và</a:t>
            </a:r>
            <a:r>
              <a:rPr lang="en-US" sz="900" dirty="0"/>
              <a:t> </a:t>
            </a:r>
            <a:r>
              <a:rPr lang="en-US" sz="900" dirty="0" err="1"/>
              <a:t>orm</a:t>
            </a:r>
            <a:endParaRPr lang="en-US" sz="900" dirty="0"/>
          </a:p>
          <a:p>
            <a:pPr lvl="3"/>
            <a:r>
              <a:rPr lang="en-US" sz="900" dirty="0"/>
              <a:t>https://medium.com/oceanize-geeks/the-active-record-and-data-mappers-of-orm-pattern-eefb8262b7bb\</a:t>
            </a:r>
          </a:p>
          <a:p>
            <a:pPr lvl="3"/>
            <a:endParaRPr lang="en-US" sz="900" dirty="0"/>
          </a:p>
          <a:p>
            <a:pPr lvl="3"/>
            <a:r>
              <a:rPr lang="en-US" sz="900" dirty="0"/>
              <a:t>https://dzone.com/articles/what-is-the-difference-between-hibernate-and-sprin-1</a:t>
            </a:r>
          </a:p>
          <a:p>
            <a:r>
              <a:rPr lang="en-US" sz="900" dirty="0"/>
              <a:t>hibernate</a:t>
            </a:r>
          </a:p>
          <a:p>
            <a:pPr lvl="3"/>
            <a:r>
              <a:rPr lang="en-US" sz="900" dirty="0"/>
              <a:t>https://www.geeksforgeeks.org/hibernate-architecture/</a:t>
            </a:r>
          </a:p>
          <a:p>
            <a:pPr lvl="3"/>
            <a:endParaRPr lang="en-US" sz="900" dirty="0"/>
          </a:p>
          <a:p>
            <a:pPr lvl="3"/>
            <a:r>
              <a:rPr lang="en-US" sz="900" dirty="0"/>
              <a:t>https://www.youtube.com/watch?v=GX3D0OIFOhE</a:t>
            </a:r>
          </a:p>
        </p:txBody>
      </p:sp>
    </p:spTree>
    <p:extLst>
      <p:ext uri="{BB962C8B-B14F-4D97-AF65-F5344CB8AC3E}">
        <p14:creationId xmlns:p14="http://schemas.microsoft.com/office/powerpoint/2010/main" val="326352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1">
            <a:extLst>
              <a:ext uri="{FF2B5EF4-FFF2-40B4-BE49-F238E27FC236}">
                <a16:creationId xmlns:a16="http://schemas.microsoft.com/office/drawing/2014/main" id="{E5D88A6A-03A5-42B1-BF97-86DE880BB0FF}"/>
              </a:ext>
            </a:extLst>
          </p:cNvPr>
          <p:cNvSpPr txBox="1">
            <a:spLocks/>
          </p:cNvSpPr>
          <p:nvPr/>
        </p:nvSpPr>
        <p:spPr>
          <a:xfrm>
            <a:off x="373380" y="159458"/>
            <a:ext cx="8336281" cy="84709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a:r>
              <a:rPr lang="en-US" sz="1400" b="1" dirty="0">
                <a:latin typeface="Quattrocento Sans" panose="020B0604020202020204" charset="0"/>
              </a:rPr>
              <a:t>@IdClass </a:t>
            </a:r>
            <a:r>
              <a:rPr lang="en-US" sz="1400" b="0" i="0" dirty="0">
                <a:solidFill>
                  <a:srgbClr val="474747"/>
                </a:solidFill>
                <a:effectLst/>
                <a:latin typeface="Quattrocento Sans" panose="020B0604020202020204" charset="0"/>
              </a:rPr>
              <a:t>Specifies a composite primary key class that is mapped to multiple fields or properties of the entity.  The names of the fields or properties in the primary key class and the primary key fields or properties of the entity must correspond and their types must be the same</a:t>
            </a:r>
          </a:p>
        </p:txBody>
      </p:sp>
      <p:pic>
        <p:nvPicPr>
          <p:cNvPr id="6" name="Picture 5">
            <a:extLst>
              <a:ext uri="{FF2B5EF4-FFF2-40B4-BE49-F238E27FC236}">
                <a16:creationId xmlns:a16="http://schemas.microsoft.com/office/drawing/2014/main" id="{DA98F334-29C5-42F3-8B95-F927020C2A9D}"/>
              </a:ext>
            </a:extLst>
          </p:cNvPr>
          <p:cNvPicPr>
            <a:picLocks noChangeAspect="1"/>
          </p:cNvPicPr>
          <p:nvPr/>
        </p:nvPicPr>
        <p:blipFill>
          <a:blip r:embed="rId2"/>
          <a:stretch>
            <a:fillRect/>
          </a:stretch>
        </p:blipFill>
        <p:spPr>
          <a:xfrm>
            <a:off x="727514" y="985616"/>
            <a:ext cx="7688972" cy="3172268"/>
          </a:xfrm>
          <a:prstGeom prst="rect">
            <a:avLst/>
          </a:prstGeom>
        </p:spPr>
      </p:pic>
    </p:spTree>
    <p:extLst>
      <p:ext uri="{BB962C8B-B14F-4D97-AF65-F5344CB8AC3E}">
        <p14:creationId xmlns:p14="http://schemas.microsoft.com/office/powerpoint/2010/main" val="249169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417FA0-BE44-4B06-8E73-39A3AA895CDC}"/>
              </a:ext>
            </a:extLst>
          </p:cNvPr>
          <p:cNvPicPr>
            <a:picLocks noChangeAspect="1"/>
          </p:cNvPicPr>
          <p:nvPr/>
        </p:nvPicPr>
        <p:blipFill>
          <a:blip r:embed="rId2"/>
          <a:stretch>
            <a:fillRect/>
          </a:stretch>
        </p:blipFill>
        <p:spPr>
          <a:xfrm>
            <a:off x="768748" y="861385"/>
            <a:ext cx="7606503" cy="3420730"/>
          </a:xfrm>
          <a:prstGeom prst="rect">
            <a:avLst/>
          </a:prstGeom>
        </p:spPr>
      </p:pic>
    </p:spTree>
    <p:extLst>
      <p:ext uri="{BB962C8B-B14F-4D97-AF65-F5344CB8AC3E}">
        <p14:creationId xmlns:p14="http://schemas.microsoft.com/office/powerpoint/2010/main" val="50096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A090DC-291D-4B0A-AB12-15D7DE88D1F4}"/>
              </a:ext>
            </a:extLst>
          </p:cNvPr>
          <p:cNvPicPr>
            <a:picLocks noChangeAspect="1"/>
          </p:cNvPicPr>
          <p:nvPr/>
        </p:nvPicPr>
        <p:blipFill>
          <a:blip r:embed="rId2"/>
          <a:stretch>
            <a:fillRect/>
          </a:stretch>
        </p:blipFill>
        <p:spPr>
          <a:xfrm>
            <a:off x="567969" y="899879"/>
            <a:ext cx="8008061" cy="3343742"/>
          </a:xfrm>
          <a:prstGeom prst="rect">
            <a:avLst/>
          </a:prstGeom>
        </p:spPr>
      </p:pic>
    </p:spTree>
    <p:extLst>
      <p:ext uri="{BB962C8B-B14F-4D97-AF65-F5344CB8AC3E}">
        <p14:creationId xmlns:p14="http://schemas.microsoft.com/office/powerpoint/2010/main" val="171451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1381250" y="922668"/>
            <a:ext cx="3878400" cy="435600"/>
          </a:xfrm>
          <a:prstGeom prst="rect">
            <a:avLst/>
          </a:prstGeom>
        </p:spPr>
        <p:txBody>
          <a:bodyPr wrap="square" lIns="91425" tIns="91425" rIns="91425" bIns="91425" anchor="ctr" anchorCtr="0">
            <a:noAutofit/>
          </a:bodyPr>
          <a:lstStyle/>
          <a:p>
            <a:r>
              <a:rPr lang="en" sz="2400" dirty="0"/>
              <a:t>Table of content – part 2</a:t>
            </a:r>
          </a:p>
        </p:txBody>
      </p:sp>
      <p:sp>
        <p:nvSpPr>
          <p:cNvPr id="111" name="Shape 111"/>
          <p:cNvSpPr txBox="1">
            <a:spLocks noGrp="1"/>
          </p:cNvSpPr>
          <p:nvPr>
            <p:ph type="body" idx="1"/>
          </p:nvPr>
        </p:nvSpPr>
        <p:spPr>
          <a:xfrm>
            <a:off x="709304" y="1450463"/>
            <a:ext cx="7444095" cy="3112200"/>
          </a:xfrm>
          <a:prstGeom prst="rect">
            <a:avLst/>
          </a:prstGeom>
        </p:spPr>
        <p:txBody>
          <a:bodyPr wrap="square" lIns="91425" tIns="91425" rIns="91425" bIns="91425" anchor="t" anchorCtr="0">
            <a:noAutofit/>
          </a:bodyPr>
          <a:lstStyle/>
          <a:p>
            <a:pPr marL="533400" indent="-457200">
              <a:lnSpc>
                <a:spcPct val="150000"/>
              </a:lnSpc>
              <a:spcBef>
                <a:spcPts val="0"/>
              </a:spcBef>
              <a:buFont typeface="+mj-lt"/>
              <a:buAutoNum type="arabicPeriod"/>
            </a:pPr>
            <a:r>
              <a:rPr lang="en-US" sz="2000" b="1" dirty="0"/>
              <a:t>Relationship in Hibernate in Spring JPA</a:t>
            </a:r>
          </a:p>
          <a:p>
            <a:pPr marL="533400" indent="-457200">
              <a:lnSpc>
                <a:spcPct val="150000"/>
              </a:lnSpc>
              <a:spcBef>
                <a:spcPts val="0"/>
              </a:spcBef>
              <a:buFont typeface="+mj-lt"/>
              <a:buAutoNum type="arabicPeriod"/>
            </a:pPr>
            <a:r>
              <a:rPr lang="en-US" sz="2000" b="1" dirty="0"/>
              <a:t>Derived Query Methods</a:t>
            </a:r>
          </a:p>
          <a:p>
            <a:pPr marL="533400" indent="-457200">
              <a:lnSpc>
                <a:spcPct val="150000"/>
              </a:lnSpc>
              <a:spcBef>
                <a:spcPts val="0"/>
              </a:spcBef>
              <a:buFont typeface="+mj-lt"/>
              <a:buAutoNum type="arabicPeriod"/>
            </a:pPr>
            <a:r>
              <a:rPr lang="en-GB" sz="2000" b="1" dirty="0"/>
              <a:t>Custom Queries using @Query Annotation</a:t>
            </a:r>
          </a:p>
          <a:p>
            <a:pPr marL="533400" indent="-457200">
              <a:lnSpc>
                <a:spcPct val="150000"/>
              </a:lnSpc>
              <a:spcBef>
                <a:spcPts val="0"/>
              </a:spcBef>
              <a:buFont typeface="+mj-lt"/>
              <a:buAutoNum type="arabicPeriod"/>
            </a:pPr>
            <a:r>
              <a:rPr lang="en-US" sz="2000" b="1" dirty="0"/>
              <a:t>Named Queries</a:t>
            </a:r>
          </a:p>
          <a:p>
            <a:pPr marL="533400" indent="-457200">
              <a:lnSpc>
                <a:spcPct val="150000"/>
              </a:lnSpc>
              <a:spcBef>
                <a:spcPts val="0"/>
              </a:spcBef>
              <a:buFont typeface="+mj-lt"/>
              <a:buAutoNum type="arabicPeriod"/>
            </a:pPr>
            <a:r>
              <a:rPr lang="en-US" sz="2000" b="1" dirty="0"/>
              <a:t>Sorting Query Results</a:t>
            </a:r>
          </a:p>
          <a:p>
            <a:pPr marL="76200">
              <a:lnSpc>
                <a:spcPct val="150000"/>
              </a:lnSpc>
              <a:spcBef>
                <a:spcPts val="0"/>
              </a:spcBef>
              <a:buNone/>
            </a:pPr>
            <a:r>
              <a:rPr lang="en-US" sz="1400" b="1" dirty="0"/>
              <a:t>Reference: </a:t>
            </a:r>
            <a:r>
              <a:rPr lang="en-US" sz="1400" b="1" u="sng" dirty="0">
                <a:hlinkClick r:id="rId3"/>
              </a:rPr>
              <a:t>https://attacomsian.com/topics/spring-data-jpa</a:t>
            </a:r>
            <a:endParaRPr lang="en-US" sz="1400" b="1" u="sng" dirty="0"/>
          </a:p>
          <a:p>
            <a:pPr marL="76200">
              <a:lnSpc>
                <a:spcPct val="150000"/>
              </a:lnSpc>
              <a:spcBef>
                <a:spcPts val="0"/>
              </a:spcBef>
              <a:buNone/>
            </a:pPr>
            <a:r>
              <a:rPr lang="en-US" sz="1400" b="1" dirty="0"/>
              <a:t>Code: </a:t>
            </a:r>
            <a:r>
              <a:rPr lang="en-US" sz="1400" b="1" u="sng" dirty="0">
                <a:hlinkClick r:id="rId4"/>
              </a:rPr>
              <a:t>https://github.com/duckiennguyen3105/springjpademo</a:t>
            </a:r>
            <a:endParaRPr lang="en-US" sz="1400" b="1" u="sng" dirty="0"/>
          </a:p>
          <a:p>
            <a:pPr marL="76200">
              <a:lnSpc>
                <a:spcPct val="150000"/>
              </a:lnSpc>
              <a:spcBef>
                <a:spcPts val="0"/>
              </a:spcBef>
              <a:buNone/>
            </a:pPr>
            <a:endParaRPr lang="en-US" sz="2000" b="1" u="sng" dirty="0"/>
          </a:p>
        </p:txBody>
      </p:sp>
      <p:grpSp>
        <p:nvGrpSpPr>
          <p:cNvPr id="112" name="Shape 112"/>
          <p:cNvGrpSpPr/>
          <p:nvPr/>
        </p:nvGrpSpPr>
        <p:grpSpPr>
          <a:xfrm>
            <a:off x="916458" y="1019750"/>
            <a:ext cx="214625" cy="214625"/>
            <a:chOff x="2594050" y="1631825"/>
            <a:chExt cx="439625" cy="439625"/>
          </a:xfrm>
        </p:grpSpPr>
        <p:sp>
          <p:nvSpPr>
            <p:cNvPr id="113" name="Shape 113"/>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Relationship in Spring Hibernate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one annotation</a:t>
            </a:r>
          </a:p>
          <a:p>
            <a:pPr algn="just" fontAlgn="base">
              <a:lnSpc>
                <a:spcPct val="150000"/>
              </a:lnSpc>
            </a:pPr>
            <a:r>
              <a:rPr lang="en-GB" sz="1400" dirty="0"/>
              <a:t>A one-to-one relationship refers to the relationship between two entities/ tables A and B in which </a:t>
            </a:r>
            <a:r>
              <a:rPr lang="en-GB" sz="1400" b="1" dirty="0"/>
              <a:t>only one element/row of A may only be linked to one element/row of B</a:t>
            </a:r>
            <a:r>
              <a:rPr lang="en-GB" sz="1400" dirty="0"/>
              <a:t>, and vice versa.</a:t>
            </a:r>
            <a:endParaRPr lang="en-US" sz="1400" dirty="0"/>
          </a:p>
        </p:txBody>
      </p:sp>
      <p:pic>
        <p:nvPicPr>
          <p:cNvPr id="1026" name="Picture 2" descr="Spring Data JPA One-To-One Mapping">
            <a:extLst>
              <a:ext uri="{FF2B5EF4-FFF2-40B4-BE49-F238E27FC236}">
                <a16:creationId xmlns:a16="http://schemas.microsoft.com/office/drawing/2014/main" id="{96A1510A-273E-4B75-B011-4D4465E8A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095" y="1777190"/>
            <a:ext cx="4782848" cy="243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03887"/>
      </p:ext>
    </p:extLst>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0734"/>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Example</a:t>
            </a:r>
          </a:p>
        </p:txBody>
      </p:sp>
      <p:pic>
        <p:nvPicPr>
          <p:cNvPr id="7" name="Picture 6">
            <a:extLst>
              <a:ext uri="{FF2B5EF4-FFF2-40B4-BE49-F238E27FC236}">
                <a16:creationId xmlns:a16="http://schemas.microsoft.com/office/drawing/2014/main" id="{F8DCC719-E2D6-4E94-A85C-2D40A701EA57}"/>
              </a:ext>
            </a:extLst>
          </p:cNvPr>
          <p:cNvPicPr>
            <a:picLocks noChangeAspect="1"/>
          </p:cNvPicPr>
          <p:nvPr/>
        </p:nvPicPr>
        <p:blipFill>
          <a:blip r:embed="rId3"/>
          <a:stretch>
            <a:fillRect/>
          </a:stretch>
        </p:blipFill>
        <p:spPr>
          <a:xfrm>
            <a:off x="326880" y="1213161"/>
            <a:ext cx="4176004" cy="3280622"/>
          </a:xfrm>
          <a:prstGeom prst="rect">
            <a:avLst/>
          </a:prstGeom>
        </p:spPr>
      </p:pic>
      <p:pic>
        <p:nvPicPr>
          <p:cNvPr id="10" name="Picture 9">
            <a:extLst>
              <a:ext uri="{FF2B5EF4-FFF2-40B4-BE49-F238E27FC236}">
                <a16:creationId xmlns:a16="http://schemas.microsoft.com/office/drawing/2014/main" id="{C77A631B-45F0-464F-AAE0-FD2707441A23}"/>
              </a:ext>
            </a:extLst>
          </p:cNvPr>
          <p:cNvPicPr>
            <a:picLocks noChangeAspect="1"/>
          </p:cNvPicPr>
          <p:nvPr/>
        </p:nvPicPr>
        <p:blipFill>
          <a:blip r:embed="rId4"/>
          <a:stretch>
            <a:fillRect/>
          </a:stretch>
        </p:blipFill>
        <p:spPr>
          <a:xfrm>
            <a:off x="4610343" y="1213161"/>
            <a:ext cx="4222504" cy="3280622"/>
          </a:xfrm>
          <a:prstGeom prst="rect">
            <a:avLst/>
          </a:prstGeom>
        </p:spPr>
      </p:pic>
    </p:spTree>
    <p:extLst>
      <p:ext uri="{BB962C8B-B14F-4D97-AF65-F5344CB8AC3E}">
        <p14:creationId xmlns:p14="http://schemas.microsoft.com/office/powerpoint/2010/main" val="2987434930"/>
      </p:ext>
    </p:extLst>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832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@OneToOne </a:t>
            </a:r>
            <a:r>
              <a:rPr lang="en-US" sz="1400" dirty="0"/>
              <a:t>Annotation is using for declaring </a:t>
            </a:r>
            <a:r>
              <a:rPr lang="en-GB" sz="1400" dirty="0"/>
              <a:t>one-to-one relationship between two entities.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628650" lvl="1" indent="-285750" algn="l" fontAlgn="base">
              <a:lnSpc>
                <a:spcPct val="150000"/>
              </a:lnSpc>
              <a:buFont typeface="Wingdings" panose="05000000000000000000" pitchFamily="2" charset="2"/>
              <a:buChar char="è"/>
            </a:pPr>
            <a:r>
              <a:rPr lang="en-GB" sz="1100" b="1" dirty="0" err="1">
                <a:sym typeface="Wingdings" panose="05000000000000000000" pitchFamily="2" charset="2"/>
              </a:rPr>
              <a:t>FetchType.LAZY</a:t>
            </a:r>
            <a:r>
              <a:rPr lang="en-GB" sz="1100" b="1" dirty="0">
                <a:sym typeface="Wingdings" panose="05000000000000000000" pitchFamily="2" charset="2"/>
              </a:rPr>
              <a:t>: </a:t>
            </a:r>
            <a:r>
              <a:rPr lang="en-GB" sz="1100" dirty="0">
                <a:sym typeface="Wingdings" panose="05000000000000000000" pitchFamily="2" charset="2"/>
              </a:rPr>
              <a:t>data won't be initialized and loaded into a memory until an explicit call is made to it.</a:t>
            </a:r>
          </a:p>
          <a:p>
            <a:pPr marL="628650" lvl="1" indent="-285750" algn="l" fontAlgn="base">
              <a:lnSpc>
                <a:spcPct val="150000"/>
              </a:lnSpc>
              <a:buFont typeface="Wingdings" panose="05000000000000000000" pitchFamily="2" charset="2"/>
              <a:buChar char="è"/>
            </a:pPr>
            <a:r>
              <a:rPr lang="en-GB" sz="1100" b="1" dirty="0" err="1">
                <a:sym typeface="Wingdings" panose="05000000000000000000" pitchFamily="2" charset="2"/>
              </a:rPr>
              <a:t>FetchType.EAGER</a:t>
            </a:r>
            <a:r>
              <a:rPr lang="en-GB" sz="1100" b="1" dirty="0">
                <a:sym typeface="Wingdings" panose="05000000000000000000" pitchFamily="2" charset="2"/>
              </a:rPr>
              <a:t>: </a:t>
            </a:r>
            <a:r>
              <a:rPr lang="en-GB" sz="1100" dirty="0">
                <a:sym typeface="Wingdings" panose="05000000000000000000" pitchFamily="2" charset="2"/>
              </a:rPr>
              <a:t>data associating with that object will be initialized at the time and loaded into memory.</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PERSIST</a:t>
            </a:r>
            <a:r>
              <a:rPr lang="en-GB" sz="1100" dirty="0"/>
              <a:t>: In this cascade operation, if the parent entity save() or persist() then all its related entity will also be save() or persist().</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MERGE</a:t>
            </a:r>
            <a:r>
              <a:rPr lang="en-GB" sz="1100" dirty="0"/>
              <a:t>: related entities are merged when the owning entity is merged.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REMOVE</a:t>
            </a:r>
            <a:r>
              <a:rPr lang="en-GB" sz="1100" b="1" dirty="0"/>
              <a:t>: </a:t>
            </a:r>
            <a:r>
              <a:rPr lang="en-GB" sz="1100" dirty="0"/>
              <a:t>parent entity is removed then all its related entity will also be removed.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DETACH</a:t>
            </a:r>
            <a:r>
              <a:rPr lang="en-GB" sz="1100" b="1" dirty="0"/>
              <a:t>:  </a:t>
            </a:r>
            <a:r>
              <a:rPr lang="en-GB" sz="1100" dirty="0"/>
              <a:t>parent detached then all its related entity will also be detached.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REFRESH</a:t>
            </a:r>
            <a:r>
              <a:rPr lang="en-GB" sz="1100" b="1" dirty="0"/>
              <a:t>: </a:t>
            </a:r>
            <a:r>
              <a:rPr lang="en-GB" sz="1100" dirty="0"/>
              <a:t>parent entity is refreshed then all its related entity will also be refreshed.</a:t>
            </a:r>
          </a:p>
          <a:p>
            <a:pPr marL="685800" lvl="1" indent="-342900" algn="l" fontAlgn="base">
              <a:lnSpc>
                <a:spcPct val="150000"/>
              </a:lnSpc>
              <a:buFont typeface="Wingdings" panose="05000000000000000000" pitchFamily="2" charset="2"/>
              <a:buChar char="è"/>
            </a:pPr>
            <a:r>
              <a:rPr lang="en-GB" sz="1100" b="1" dirty="0" err="1"/>
              <a:t>CascadeType.</a:t>
            </a:r>
            <a:r>
              <a:rPr lang="en-GB" sz="1100" b="1" i="1" dirty="0" err="1"/>
              <a:t>ALL</a:t>
            </a:r>
            <a:r>
              <a:rPr lang="en-GB" sz="1100" b="1" dirty="0"/>
              <a:t>: </a:t>
            </a:r>
            <a:r>
              <a:rPr lang="en-GB" sz="1100" dirty="0"/>
              <a:t>above cascade operations can be applied to the entities related to parent entity.</a:t>
            </a:r>
          </a:p>
          <a:p>
            <a:pPr marL="685800" lvl="1" indent="-342900" algn="l" fontAlgn="base">
              <a:lnSpc>
                <a:spcPct val="150000"/>
              </a:lnSpc>
              <a:buFont typeface="Wingdings" panose="05000000000000000000" pitchFamily="2" charset="2"/>
              <a:buChar char="è"/>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177944113"/>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17961" y="159457"/>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342900" indent="-342900" algn="just" fontAlgn="base">
              <a:lnSpc>
                <a:spcPct val="150000"/>
              </a:lnSpc>
              <a:buFont typeface="+mj-lt"/>
              <a:buAutoNum type="arabicPeriod" startAt="3"/>
            </a:pPr>
            <a:r>
              <a:rPr lang="en-US" sz="1400" b="1" dirty="0" err="1"/>
              <a:t>mappedBy</a:t>
            </a:r>
            <a:r>
              <a:rPr lang="en-US" sz="1400" b="1" dirty="0"/>
              <a:t> (in the parent entity) </a:t>
            </a:r>
            <a:r>
              <a:rPr lang="en-US" sz="1400" dirty="0"/>
              <a:t>- </a:t>
            </a:r>
            <a:r>
              <a:rPr lang="en-GB" sz="1400" dirty="0"/>
              <a:t>Defines the entity that </a:t>
            </a:r>
            <a:r>
              <a:rPr lang="en-GB" sz="1400" b="1" dirty="0"/>
              <a:t>owns the relationship which is the child entity</a:t>
            </a:r>
            <a:r>
              <a:rPr lang="en-GB" sz="1400" dirty="0"/>
              <a:t>. In this case, </a:t>
            </a:r>
            <a:r>
              <a:rPr lang="en-GB" sz="1400" u="sng" dirty="0"/>
              <a:t>addresses is the child entity</a:t>
            </a:r>
            <a:r>
              <a:rPr lang="en-GB" sz="1400" dirty="0"/>
              <a:t>. </a:t>
            </a:r>
          </a:p>
          <a:p>
            <a:pPr marL="342900" indent="-342900" algn="just" fontAlgn="base">
              <a:lnSpc>
                <a:spcPct val="150000"/>
              </a:lnSpc>
              <a:buFont typeface="+mj-lt"/>
              <a:buAutoNum type="arabicPeriod" startAt="3"/>
            </a:pPr>
            <a:r>
              <a:rPr lang="en-GB" sz="1400" b="1" dirty="0" err="1"/>
              <a:t>orphanRemoval</a:t>
            </a:r>
            <a:r>
              <a:rPr lang="en-GB" sz="1400" b="1" dirty="0"/>
              <a:t> (in the parent entity)</a:t>
            </a:r>
            <a:r>
              <a:rPr lang="en-GB" sz="1400" dirty="0"/>
              <a:t> – delete orphaned entities from the database which is no longer attached to its parent.</a:t>
            </a:r>
          </a:p>
          <a:p>
            <a:pPr marL="342900" indent="-342900" algn="just" fontAlgn="base">
              <a:lnSpc>
                <a:spcPct val="150000"/>
              </a:lnSpc>
              <a:buFont typeface="+mj-lt"/>
              <a:buAutoNum type="arabicPeriod" startAt="3"/>
            </a:pPr>
            <a:r>
              <a:rPr lang="en-GB" sz="1400" b="1" dirty="0"/>
              <a:t>optional (in the child entity) </a:t>
            </a:r>
            <a:r>
              <a:rPr lang="en-GB" sz="1400" dirty="0"/>
              <a:t>- Defines whether the relationship is optional. </a:t>
            </a:r>
            <a:r>
              <a:rPr lang="en-GB" sz="1400" b="1" dirty="0"/>
              <a:t>If set to false then a      non-null relationship</a:t>
            </a:r>
            <a:r>
              <a:rPr lang="en-GB" sz="1400" dirty="0"/>
              <a:t> must always exist.</a:t>
            </a:r>
            <a:endParaRPr lang="en-GB" sz="1100" dirty="0"/>
          </a:p>
          <a:p>
            <a:pPr marL="285750" indent="-285750" algn="just" fontAlgn="base">
              <a:lnSpc>
                <a:spcPct val="150000"/>
              </a:lnSpc>
              <a:buFont typeface="Wingdings" panose="05000000000000000000" pitchFamily="2" charset="2"/>
              <a:buChar char="ð"/>
            </a:pPr>
            <a:r>
              <a:rPr lang="en-GB" sz="1400" dirty="0"/>
              <a:t>In </a:t>
            </a:r>
            <a:r>
              <a:rPr lang="en-GB" sz="1400" u="sng" dirty="0"/>
              <a:t>a bidirectional relationship</a:t>
            </a:r>
            <a:r>
              <a:rPr lang="en-GB" sz="1400" dirty="0"/>
              <a:t>, we have to specify the @OneToOne annotation in both entities. But only one entity is the owner of the association. Usually, the child entity is one that owns the relationship and the parent entity is the inverse side of the relationship.</a:t>
            </a:r>
          </a:p>
          <a:p>
            <a:pPr algn="just" fontAlgn="base">
              <a:lnSpc>
                <a:spcPct val="150000"/>
              </a:lnSpc>
            </a:pPr>
            <a:r>
              <a:rPr lang="en-US" sz="1400" b="1" dirty="0"/>
              <a:t>@JoinColumn </a:t>
            </a:r>
            <a:r>
              <a:rPr lang="en-US" sz="1400" dirty="0"/>
              <a:t>Annotation is</a:t>
            </a:r>
            <a:r>
              <a:rPr lang="en-GB" sz="1400" dirty="0"/>
              <a:t> used to specify the foreign key column in the owner of the relationship.</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name: </a:t>
            </a:r>
            <a:r>
              <a:rPr lang="en-GB" sz="1200" dirty="0">
                <a:sym typeface="Wingdings" panose="05000000000000000000" pitchFamily="2" charset="2"/>
              </a:rPr>
              <a:t>Defines the name of the foreign key column.</a:t>
            </a:r>
          </a:p>
          <a:p>
            <a:pPr marL="628650" lvl="1" indent="-285750" algn="just" fontAlgn="base">
              <a:lnSpc>
                <a:spcPct val="150000"/>
              </a:lnSpc>
              <a:buFont typeface="Wingdings" panose="05000000000000000000" pitchFamily="2" charset="2"/>
              <a:buChar char="è"/>
            </a:pPr>
            <a:r>
              <a:rPr lang="en-GB" sz="1200" b="1" dirty="0">
                <a:sym typeface="Wingdings" panose="05000000000000000000" pitchFamily="2" charset="2"/>
              </a:rPr>
              <a:t>nullable: </a:t>
            </a:r>
            <a:r>
              <a:rPr lang="en-GB" sz="1200" dirty="0">
                <a:sym typeface="Wingdings" panose="05000000000000000000" pitchFamily="2" charset="2"/>
              </a:rPr>
              <a:t>Defines whether the foreign key column is nullable. By default, it is true. (it’s also have unique, updatable,..)</a:t>
            </a:r>
          </a:p>
          <a:p>
            <a:pPr marL="628650" lvl="1" indent="-285750" algn="just" fontAlgn="base">
              <a:lnSpc>
                <a:spcPct val="150000"/>
              </a:lnSpc>
              <a:buFont typeface="Wingdings" panose="05000000000000000000" pitchFamily="2" charset="2"/>
              <a:buChar char="è"/>
            </a:pPr>
            <a:r>
              <a:rPr lang="en-GB" sz="1200" b="1" dirty="0" err="1">
                <a:sym typeface="Wingdings" panose="05000000000000000000" pitchFamily="2" charset="2"/>
              </a:rPr>
              <a:t>referencedColumnName</a:t>
            </a:r>
            <a:r>
              <a:rPr lang="en-GB" sz="1200" b="1" dirty="0">
                <a:sym typeface="Wingdings" panose="05000000000000000000" pitchFamily="2" charset="2"/>
              </a:rPr>
              <a:t>: </a:t>
            </a:r>
            <a:r>
              <a:rPr lang="en-GB" sz="1200" dirty="0">
                <a:sym typeface="Wingdings" panose="05000000000000000000" pitchFamily="2" charset="2"/>
              </a:rPr>
              <a:t>defines the referenced column in parent table.</a:t>
            </a:r>
            <a:endParaRPr lang="en-GB" sz="1200" b="1" dirty="0">
              <a:sym typeface="Wingdings" panose="05000000000000000000" pitchFamily="2" charset="2"/>
            </a:endParaRPr>
          </a:p>
          <a:p>
            <a:pPr algn="l" fontAlgn="base">
              <a:lnSpc>
                <a:spcPct val="150000"/>
              </a:lnSpc>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936956998"/>
      </p:ext>
    </p:extLst>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One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a:t>one element/row of A may only be linked to many elements/rows of B, but a member of B is linked to only one element/row of A.</a:t>
            </a:r>
          </a:p>
          <a:p>
            <a:pPr marL="171450" indent="-171450" algn="just" fontAlgn="base">
              <a:lnSpc>
                <a:spcPct val="150000"/>
              </a:lnSpc>
              <a:buFont typeface="Arial" panose="020B0604020202020204" pitchFamily="34" charset="0"/>
              <a:buChar char="•"/>
            </a:pPr>
            <a:r>
              <a:rPr lang="en-GB" sz="1200" dirty="0"/>
              <a:t>The opposite of one-to-many is many-to-one relationship.</a:t>
            </a:r>
            <a:endParaRPr lang="en-US" sz="1200" dirty="0"/>
          </a:p>
        </p:txBody>
      </p:sp>
      <p:pic>
        <p:nvPicPr>
          <p:cNvPr id="2050" name="Picture 2" descr="Spring Data JPA One To Many Mapping">
            <a:extLst>
              <a:ext uri="{FF2B5EF4-FFF2-40B4-BE49-F238E27FC236}">
                <a16:creationId xmlns:a16="http://schemas.microsoft.com/office/drawing/2014/main" id="{6C1E71F9-0538-431D-9272-626B1550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145" y="2225387"/>
            <a:ext cx="5039764" cy="209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60118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E693-D7C8-48C1-927B-22EFB6115759}"/>
              </a:ext>
            </a:extLst>
          </p:cNvPr>
          <p:cNvSpPr>
            <a:spLocks noGrp="1"/>
          </p:cNvSpPr>
          <p:nvPr>
            <p:ph type="title"/>
          </p:nvPr>
        </p:nvSpPr>
        <p:spPr>
          <a:xfrm>
            <a:off x="2645823" y="273844"/>
            <a:ext cx="4418583" cy="994172"/>
          </a:xfrm>
        </p:spPr>
        <p:txBody>
          <a:bodyPr/>
          <a:lstStyle/>
          <a:p>
            <a:r>
              <a:rPr lang="en-US" b="1" dirty="0">
                <a:latin typeface="Quattrocento Sans" panose="020B0604020202020204" charset="0"/>
              </a:rPr>
              <a:t>Hibernate framework</a:t>
            </a:r>
          </a:p>
        </p:txBody>
      </p:sp>
      <p:sp>
        <p:nvSpPr>
          <p:cNvPr id="3" name="Content Placeholder 2">
            <a:extLst>
              <a:ext uri="{FF2B5EF4-FFF2-40B4-BE49-F238E27FC236}">
                <a16:creationId xmlns:a16="http://schemas.microsoft.com/office/drawing/2014/main" id="{2A4662DE-CFD6-4CDC-A4EB-332CFB7BBEB4}"/>
              </a:ext>
            </a:extLst>
          </p:cNvPr>
          <p:cNvSpPr>
            <a:spLocks noGrp="1"/>
          </p:cNvSpPr>
          <p:nvPr>
            <p:ph idx="1"/>
          </p:nvPr>
        </p:nvSpPr>
        <p:spPr>
          <a:xfrm>
            <a:off x="3495582" y="1369219"/>
            <a:ext cx="5413160" cy="3171710"/>
          </a:xfrm>
        </p:spPr>
        <p:txBody>
          <a:bodyPr>
            <a:normAutofit fontScale="92500" lnSpcReduction="20000"/>
          </a:bodyPr>
          <a:lstStyle/>
          <a:p>
            <a:r>
              <a:rPr lang="en-US" sz="1800" b="1" dirty="0">
                <a:solidFill>
                  <a:srgbClr val="333333"/>
                </a:solidFill>
                <a:latin typeface="Quattrocento Sans" panose="020B0604020202020204" charset="0"/>
              </a:rPr>
              <a:t>Hibernate is a Java framework that simplifies the development of Java application to interact with the database</a:t>
            </a:r>
            <a:r>
              <a:rPr lang="en-US" sz="1800" dirty="0">
                <a:solidFill>
                  <a:srgbClr val="333333"/>
                </a:solidFill>
                <a:latin typeface="Quattrocento Sans" panose="020B0604020202020204" charset="0"/>
              </a:rPr>
              <a:t>. </a:t>
            </a:r>
          </a:p>
          <a:p>
            <a:r>
              <a:rPr lang="en-US" sz="1800" dirty="0">
                <a:solidFill>
                  <a:srgbClr val="273239"/>
                </a:solidFill>
                <a:latin typeface="Quattrocento Sans" panose="020B0604020202020204" charset="0"/>
              </a:rPr>
              <a:t>It provides some </a:t>
            </a:r>
            <a:r>
              <a:rPr lang="en-US" sz="1800" b="1" dirty="0">
                <a:solidFill>
                  <a:srgbClr val="273239"/>
                </a:solidFill>
                <a:latin typeface="Quattrocento Sans" panose="020B0604020202020204" charset="0"/>
              </a:rPr>
              <a:t>abstraction layer</a:t>
            </a:r>
            <a:r>
              <a:rPr lang="en-US" sz="1800" dirty="0">
                <a:solidFill>
                  <a:srgbClr val="273239"/>
                </a:solidFill>
                <a:latin typeface="Quattrocento Sans" panose="020B0604020202020204" charset="0"/>
              </a:rPr>
              <a:t>, meaning that the programmer does not have to worry about the implementations, Hibernate does the implementations for you internally like </a:t>
            </a:r>
            <a:r>
              <a:rPr lang="en-US" sz="1800" b="1" dirty="0">
                <a:solidFill>
                  <a:srgbClr val="273239"/>
                </a:solidFill>
                <a:latin typeface="Quattrocento Sans" panose="020B0604020202020204" charset="0"/>
              </a:rPr>
              <a:t>Establishing a connection with the database, writing query to perform CRUD operations etc</a:t>
            </a:r>
            <a:r>
              <a:rPr lang="en-US" sz="1800" dirty="0">
                <a:solidFill>
                  <a:srgbClr val="273239"/>
                </a:solidFill>
                <a:latin typeface="Quattrocento Sans" panose="020B0604020202020204" charset="0"/>
              </a:rPr>
              <a:t>.</a:t>
            </a:r>
          </a:p>
          <a:p>
            <a:r>
              <a:rPr lang="en-US" sz="1800" dirty="0">
                <a:solidFill>
                  <a:srgbClr val="333333"/>
                </a:solidFill>
                <a:latin typeface="Quattrocento Sans" panose="020B0604020202020204" charset="0"/>
              </a:rPr>
              <a:t>It is an open source, lightweight, ORM (Object Relational Mapping) tool. Hibernate implements the specifications of JPA (Java Persistence API) for data persistence.</a:t>
            </a:r>
          </a:p>
          <a:p>
            <a:endParaRPr lang="en-US" dirty="0">
              <a:solidFill>
                <a:srgbClr val="333333"/>
              </a:solidFill>
              <a:latin typeface="Quattrocento Sans" panose="020B0604020202020204" charset="0"/>
            </a:endParaRPr>
          </a:p>
          <a:p>
            <a:pPr>
              <a:buNone/>
            </a:pPr>
            <a:endParaRPr lang="en-US" dirty="0">
              <a:latin typeface="Quattrocento Sans" panose="020B0604020202020204" charset="0"/>
            </a:endParaRPr>
          </a:p>
        </p:txBody>
      </p:sp>
      <p:pic>
        <p:nvPicPr>
          <p:cNvPr id="6146" name="Picture 2" descr="Hướng dẫn sử dụng Hibernate trong lập trình ứng dụng Java Swing (Phần 1) -  Cao Đẳng FPT Polytechnic xét tuyển cao đẳng">
            <a:extLst>
              <a:ext uri="{FF2B5EF4-FFF2-40B4-BE49-F238E27FC236}">
                <a16:creationId xmlns:a16="http://schemas.microsoft.com/office/drawing/2014/main" id="{CEA0B287-6A29-4E13-9932-67B6DA6B7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37" y="1268016"/>
            <a:ext cx="3182645" cy="108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8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@OneToMany </a:t>
            </a:r>
            <a:r>
              <a:rPr lang="en-US" sz="1400" dirty="0"/>
              <a:t>Annotation is </a:t>
            </a:r>
            <a:r>
              <a:rPr lang="en-US" sz="1400" b="1" u="sng" dirty="0"/>
              <a:t>used to </a:t>
            </a:r>
            <a:r>
              <a:rPr lang="en-GB" sz="1400" b="1" u="sng" dirty="0"/>
              <a:t>define a parent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err="1"/>
              <a:t>mappedBy</a:t>
            </a:r>
            <a:r>
              <a:rPr lang="en-GB" sz="1400" dirty="0"/>
              <a:t> - Defines the entity that </a:t>
            </a:r>
            <a:r>
              <a:rPr lang="en-GB" sz="1400" b="1" dirty="0"/>
              <a:t>owns the relationship which is the child entity.</a:t>
            </a:r>
          </a:p>
          <a:p>
            <a:pPr marL="342900" indent="-342900" algn="l" fontAlgn="base">
              <a:lnSpc>
                <a:spcPct val="150000"/>
              </a:lnSpc>
              <a:buFont typeface="+mj-lt"/>
              <a:buAutoNum type="arabicPeriod"/>
            </a:pPr>
            <a:r>
              <a:rPr lang="en-GB" sz="1400" b="1" dirty="0" err="1"/>
              <a:t>orphanRemoval</a:t>
            </a:r>
            <a:r>
              <a:rPr lang="en-GB" sz="1400" b="1" dirty="0"/>
              <a:t> (in the parent entity)</a:t>
            </a:r>
            <a:r>
              <a:rPr lang="en-GB" sz="1400" dirty="0"/>
              <a:t> – delete orphaned entities from the database which is no longer attached to its parent</a:t>
            </a:r>
            <a:r>
              <a:rPr lang="en-GB" sz="1400" b="1" dirty="0"/>
              <a:t>.</a:t>
            </a:r>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88686261"/>
      </p:ext>
    </p:extLst>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algn="l" fontAlgn="base">
              <a:lnSpc>
                <a:spcPct val="150000"/>
              </a:lnSpc>
            </a:pPr>
            <a:endParaRPr lang="en-US" sz="1400" b="1" dirty="0"/>
          </a:p>
          <a:p>
            <a:pPr algn="l" fontAlgn="base">
              <a:lnSpc>
                <a:spcPct val="150000"/>
              </a:lnSpc>
            </a:pPr>
            <a:r>
              <a:rPr lang="en-US" sz="1400" b="1" dirty="0"/>
              <a:t>@ManyToOne </a:t>
            </a:r>
            <a:r>
              <a:rPr lang="en-US" sz="1400" dirty="0"/>
              <a:t>Annotation is </a:t>
            </a:r>
            <a:r>
              <a:rPr lang="en-US" sz="1400" b="1" u="sng" dirty="0"/>
              <a:t>used to </a:t>
            </a:r>
            <a:r>
              <a:rPr lang="en-GB" sz="1400" b="1" u="sng" dirty="0"/>
              <a:t>define a child in a relationship</a:t>
            </a:r>
            <a:r>
              <a:rPr lang="en-GB" sz="1400" b="1" dirty="0"/>
              <a:t> </a:t>
            </a:r>
            <a:r>
              <a:rPr lang="en-GB" sz="1400" dirty="0"/>
              <a:t>between two entities in Spring Data JPA. It has following parameters:</a:t>
            </a:r>
          </a:p>
          <a:p>
            <a:pPr marL="342900" indent="-342900" algn="l" fontAlgn="base">
              <a:lnSpc>
                <a:spcPct val="150000"/>
              </a:lnSpc>
              <a:buFont typeface="+mj-lt"/>
              <a:buAutoNum type="arabicPeriod"/>
            </a:pPr>
            <a:r>
              <a:rPr lang="en-US" sz="1400" b="1" dirty="0"/>
              <a:t>fetch</a:t>
            </a:r>
            <a:r>
              <a:rPr lang="en-US" sz="1400" dirty="0"/>
              <a:t> - </a:t>
            </a:r>
            <a:r>
              <a:rPr lang="en-GB" sz="1400" b="1" dirty="0"/>
              <a:t>Defines a strategy for fetching </a:t>
            </a:r>
            <a:r>
              <a:rPr lang="en-GB" sz="1400" dirty="0"/>
              <a:t>data from the database. EAGER is set to fetch by default.</a:t>
            </a:r>
          </a:p>
          <a:p>
            <a:pPr marL="342900" indent="-342900" algn="l" fontAlgn="base">
              <a:lnSpc>
                <a:spcPct val="150000"/>
              </a:lnSpc>
              <a:buFont typeface="+mj-lt"/>
              <a:buAutoNum type="arabicPeriod"/>
            </a:pPr>
            <a:r>
              <a:rPr lang="en-GB" sz="1400" b="1" dirty="0"/>
              <a:t>cascade</a:t>
            </a:r>
            <a:r>
              <a:rPr lang="en-GB" sz="1400" dirty="0"/>
              <a:t> - Defines a set of </a:t>
            </a:r>
            <a:r>
              <a:rPr lang="en-GB" sz="1400" dirty="0" err="1"/>
              <a:t>cascadable</a:t>
            </a:r>
            <a:r>
              <a:rPr lang="en-GB" sz="1400" dirty="0"/>
              <a:t> operations that are applied to the associated entity.</a:t>
            </a:r>
          </a:p>
          <a:p>
            <a:pPr marL="342900" indent="-342900" algn="l" fontAlgn="base">
              <a:lnSpc>
                <a:spcPct val="150000"/>
              </a:lnSpc>
              <a:buFont typeface="+mj-lt"/>
              <a:buAutoNum type="arabicPeriod"/>
            </a:pPr>
            <a:r>
              <a:rPr lang="en-GB" sz="1400" b="1" dirty="0"/>
              <a:t>optional </a:t>
            </a:r>
            <a:r>
              <a:rPr lang="en-GB" sz="1400" dirty="0"/>
              <a:t>– Defines  the </a:t>
            </a:r>
            <a:r>
              <a:rPr lang="en-GB" sz="1400" dirty="0" err="1"/>
              <a:t>compositition</a:t>
            </a:r>
            <a:r>
              <a:rPr lang="en-GB" sz="1400" dirty="0"/>
              <a:t> of the relationship between 2 entities. Default is true.</a:t>
            </a: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2844945"/>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36879"/>
            <a:ext cx="8336281" cy="3280622"/>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US" sz="1400" b="1" dirty="0"/>
              <a:t>Many to many annotation</a:t>
            </a:r>
          </a:p>
          <a:p>
            <a:pPr marL="171450" indent="-171450" algn="just" fontAlgn="base">
              <a:lnSpc>
                <a:spcPct val="150000"/>
              </a:lnSpc>
              <a:buFont typeface="Arial" panose="020B0604020202020204" pitchFamily="34" charset="0"/>
              <a:buChar char="•"/>
            </a:pPr>
            <a:r>
              <a:rPr lang="en-GB" sz="1200" dirty="0"/>
              <a:t>A one-to-many relationship refers to the relationship between two entities/ tables A and B in which </a:t>
            </a:r>
            <a:r>
              <a:rPr lang="en-GB" sz="1200" b="1" dirty="0" err="1"/>
              <a:t>which</a:t>
            </a:r>
            <a:r>
              <a:rPr lang="en-GB" sz="1200" b="1" dirty="0"/>
              <a:t> one element/row of A may only be associated with many elements/rows of B and vice versa.</a:t>
            </a:r>
          </a:p>
          <a:p>
            <a:pPr marL="171450" indent="-171450" algn="just" fontAlgn="base">
              <a:lnSpc>
                <a:spcPct val="150000"/>
              </a:lnSpc>
              <a:buFont typeface="Arial" panose="020B0604020202020204" pitchFamily="34" charset="0"/>
              <a:buChar char="•"/>
            </a:pPr>
            <a:r>
              <a:rPr lang="en-GB" sz="1200" dirty="0"/>
              <a:t>To model this relationship in the database, you need to create three tables.</a:t>
            </a:r>
            <a:endParaRPr lang="en-US" sz="1200" dirty="0"/>
          </a:p>
        </p:txBody>
      </p:sp>
      <p:pic>
        <p:nvPicPr>
          <p:cNvPr id="3074" name="Picture 2" descr="Spring Data JPA Many To Many Mapping">
            <a:extLst>
              <a:ext uri="{FF2B5EF4-FFF2-40B4-BE49-F238E27FC236}">
                <a16:creationId xmlns:a16="http://schemas.microsoft.com/office/drawing/2014/main" id="{44D22E42-02B7-4D47-9288-9B2CCD1F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835" y="2044524"/>
            <a:ext cx="5897273" cy="25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48844"/>
      </p:ext>
    </p:extLst>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11"/>
          <p:cNvSpPr txBox="1">
            <a:spLocks/>
          </p:cNvSpPr>
          <p:nvPr/>
        </p:nvSpPr>
        <p:spPr>
          <a:xfrm>
            <a:off x="373380" y="231265"/>
            <a:ext cx="8336281" cy="9013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marL="76200">
              <a:lnSpc>
                <a:spcPct val="150000"/>
              </a:lnSpc>
              <a:spcBef>
                <a:spcPts val="0"/>
              </a:spcBef>
            </a:pPr>
            <a:endParaRPr lang="vi-VN" sz="1400" dirty="0"/>
          </a:p>
        </p:txBody>
      </p:sp>
      <p:sp>
        <p:nvSpPr>
          <p:cNvPr id="5" name="Shape 111"/>
          <p:cNvSpPr txBox="1">
            <a:spLocks/>
          </p:cNvSpPr>
          <p:nvPr/>
        </p:nvSpPr>
        <p:spPr>
          <a:xfrm>
            <a:off x="373380" y="159458"/>
            <a:ext cx="8336281" cy="4752778"/>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rgbClr val="FFCD00"/>
              </a:buClr>
              <a:buSzPct val="100000"/>
              <a:buFont typeface="Quattrocento Sans"/>
              <a:buNone/>
              <a:defRPr sz="1800" b="0" i="0" u="none" strike="noStrike" cap="none">
                <a:solidFill>
                  <a:srgbClr val="000000"/>
                </a:solidFill>
                <a:latin typeface="Quattrocento Sans"/>
                <a:ea typeface="Quattrocento Sans"/>
                <a:cs typeface="Quattrocento Sans"/>
                <a:sym typeface="Quattrocento Sans"/>
              </a:defRPr>
            </a:lvl1pPr>
            <a:lvl2pPr marL="342900" marR="0" lvl="1" indent="0" algn="ctr" rtl="0">
              <a:lnSpc>
                <a:spcPct val="100000"/>
              </a:lnSpc>
              <a:spcBef>
                <a:spcPts val="480"/>
              </a:spcBef>
              <a:spcAft>
                <a:spcPts val="0"/>
              </a:spcAft>
              <a:buClr>
                <a:srgbClr val="FFCD00"/>
              </a:buClr>
              <a:buSzPct val="100000"/>
              <a:buFont typeface="Quattrocento Sans"/>
              <a:buNone/>
              <a:defRPr sz="1500" b="0" i="0" u="none" strike="noStrike" cap="none">
                <a:solidFill>
                  <a:srgbClr val="000000"/>
                </a:solidFill>
                <a:latin typeface="Quattrocento Sans"/>
                <a:ea typeface="Quattrocento Sans"/>
                <a:cs typeface="Quattrocento Sans"/>
                <a:sym typeface="Quattrocento Sans"/>
              </a:defRPr>
            </a:lvl2pPr>
            <a:lvl3pPr marL="685800" marR="0" lvl="2" indent="0" algn="ctr" rtl="0">
              <a:lnSpc>
                <a:spcPct val="100000"/>
              </a:lnSpc>
              <a:spcBef>
                <a:spcPts val="480"/>
              </a:spcBef>
              <a:spcAft>
                <a:spcPts val="0"/>
              </a:spcAft>
              <a:buClr>
                <a:srgbClr val="FFCD00"/>
              </a:buClr>
              <a:buSzPct val="100000"/>
              <a:buFont typeface="Quattrocento Sans"/>
              <a:buNone/>
              <a:defRPr sz="1400" b="0" i="0" u="none" strike="noStrike" cap="none">
                <a:solidFill>
                  <a:srgbClr val="000000"/>
                </a:solidFill>
                <a:latin typeface="Quattrocento Sans"/>
                <a:ea typeface="Quattrocento Sans"/>
                <a:cs typeface="Quattrocento Sans"/>
                <a:sym typeface="Quattrocento Sans"/>
              </a:defRPr>
            </a:lvl3pPr>
            <a:lvl4pPr marL="1028700" marR="0" lvl="3"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4pPr>
            <a:lvl5pPr marL="1371600" marR="0" lvl="4"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5pPr>
            <a:lvl6pPr marL="1714500" marR="0" lvl="5"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6pPr>
            <a:lvl7pPr marL="2057400" marR="0" lvl="6"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7pPr>
            <a:lvl8pPr marL="2400300" marR="0" lvl="7"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8pPr>
            <a:lvl9pPr marL="2743200" marR="0" lvl="8" indent="0" algn="ctr" rtl="0">
              <a:lnSpc>
                <a:spcPct val="100000"/>
              </a:lnSpc>
              <a:spcBef>
                <a:spcPts val="360"/>
              </a:spcBef>
              <a:spcAft>
                <a:spcPts val="0"/>
              </a:spcAft>
              <a:buClr>
                <a:srgbClr val="FFCD00"/>
              </a:buClr>
              <a:buSzPct val="100000"/>
              <a:buFont typeface="Quattrocento Sans"/>
              <a:buNone/>
              <a:defRPr sz="1200" b="0" i="0" u="none" strike="noStrike" cap="none">
                <a:solidFill>
                  <a:srgbClr val="000000"/>
                </a:solidFill>
                <a:latin typeface="Quattrocento Sans"/>
                <a:ea typeface="Quattrocento Sans"/>
                <a:cs typeface="Quattrocento Sans"/>
                <a:sym typeface="Quattrocento Sans"/>
              </a:defRPr>
            </a:lvl9pPr>
          </a:lstStyle>
          <a:p>
            <a:pPr fontAlgn="base">
              <a:lnSpc>
                <a:spcPct val="150000"/>
              </a:lnSpc>
            </a:pPr>
            <a:r>
              <a:rPr lang="en-GB" sz="1400" b="1" dirty="0"/>
              <a:t>Annotation explain</a:t>
            </a:r>
          </a:p>
          <a:p>
            <a:pPr algn="l" fontAlgn="base">
              <a:lnSpc>
                <a:spcPct val="150000"/>
              </a:lnSpc>
            </a:pPr>
            <a:r>
              <a:rPr lang="en-US" sz="1400" b="1" dirty="0"/>
              <a:t>@ManyToMany </a:t>
            </a:r>
            <a:r>
              <a:rPr lang="en-US" sz="1400" dirty="0"/>
              <a:t>annotation is using for declaring </a:t>
            </a:r>
            <a:r>
              <a:rPr lang="en-GB" sz="1400" dirty="0"/>
              <a:t>many-to-many relationship between two entities. It has following parameters :</a:t>
            </a:r>
          </a:p>
          <a:p>
            <a:pPr marL="685800" lvl="1" indent="-342900" algn="l" fontAlgn="base">
              <a:lnSpc>
                <a:spcPct val="150000"/>
              </a:lnSpc>
              <a:buFont typeface="+mj-lt"/>
              <a:buAutoNum type="arabicPeriod"/>
            </a:pPr>
            <a:r>
              <a:rPr lang="en-US" sz="1100" b="1" dirty="0"/>
              <a:t>fetch</a:t>
            </a:r>
            <a:r>
              <a:rPr lang="en-US" sz="1100" dirty="0"/>
              <a:t> - </a:t>
            </a:r>
            <a:r>
              <a:rPr lang="en-GB" sz="1100" b="1" dirty="0"/>
              <a:t>Defines a strategy for fetching </a:t>
            </a:r>
            <a:r>
              <a:rPr lang="en-GB" sz="1100" dirty="0"/>
              <a:t>data from the database. EAGER is set to fetch by default.</a:t>
            </a:r>
          </a:p>
          <a:p>
            <a:pPr marL="685800" lvl="1" indent="-342900" algn="l" fontAlgn="base">
              <a:lnSpc>
                <a:spcPct val="150000"/>
              </a:lnSpc>
              <a:buFont typeface="+mj-lt"/>
              <a:buAutoNum type="arabicPeriod"/>
            </a:pPr>
            <a:r>
              <a:rPr lang="en-GB" sz="1100" b="1" dirty="0"/>
              <a:t>cascade</a:t>
            </a:r>
            <a:r>
              <a:rPr lang="en-GB" sz="1100" dirty="0"/>
              <a:t> - Defines a set of </a:t>
            </a:r>
            <a:r>
              <a:rPr lang="en-GB" sz="1100" dirty="0" err="1"/>
              <a:t>cascadable</a:t>
            </a:r>
            <a:r>
              <a:rPr lang="en-GB" sz="1100" dirty="0"/>
              <a:t> operations that are applied to the associated entity.</a:t>
            </a:r>
          </a:p>
          <a:p>
            <a:pPr marL="685800" lvl="1" indent="-342900" algn="l" fontAlgn="base">
              <a:lnSpc>
                <a:spcPct val="150000"/>
              </a:lnSpc>
              <a:buFont typeface="+mj-lt"/>
              <a:buAutoNum type="arabicPeriod"/>
            </a:pPr>
            <a:r>
              <a:rPr lang="en-GB" sz="1100" b="1" dirty="0" err="1"/>
              <a:t>mappedBy</a:t>
            </a:r>
            <a:r>
              <a:rPr lang="en-GB" sz="1100" dirty="0"/>
              <a:t> - Defines the entity that </a:t>
            </a:r>
            <a:r>
              <a:rPr lang="en-GB" sz="1100" b="1" dirty="0"/>
              <a:t>owns the relationship which is the child entity.</a:t>
            </a:r>
          </a:p>
          <a:p>
            <a:pPr algn="l" fontAlgn="base">
              <a:lnSpc>
                <a:spcPct val="150000"/>
              </a:lnSpc>
            </a:pPr>
            <a:r>
              <a:rPr lang="en-GB" sz="1400" b="1" dirty="0"/>
              <a:t>@JoinTable </a:t>
            </a:r>
            <a:r>
              <a:rPr lang="en-GB" sz="1400" dirty="0"/>
              <a:t>annotation defines the join table between two entities </a:t>
            </a:r>
            <a:r>
              <a:rPr lang="en-GB" sz="1400" b="1" u="sng" dirty="0"/>
              <a:t>on the owner's side of the relationship</a:t>
            </a:r>
            <a:r>
              <a:rPr lang="en-GB" sz="1400" dirty="0"/>
              <a:t>. It has following parameters:</a:t>
            </a:r>
          </a:p>
          <a:p>
            <a:pPr marL="685800" lvl="1" indent="-342900" algn="l" fontAlgn="base">
              <a:lnSpc>
                <a:spcPct val="150000"/>
              </a:lnSpc>
              <a:buFont typeface="+mj-lt"/>
              <a:buAutoNum type="arabicPeriod"/>
            </a:pPr>
            <a:r>
              <a:rPr lang="en-GB" sz="1100" b="1" dirty="0"/>
              <a:t>name</a:t>
            </a:r>
            <a:r>
              <a:rPr lang="en-GB" sz="1100" dirty="0"/>
              <a:t> - The name of the join table.</a:t>
            </a:r>
          </a:p>
          <a:p>
            <a:pPr marL="685800" lvl="1" indent="-342900" algn="l" fontAlgn="base">
              <a:lnSpc>
                <a:spcPct val="150000"/>
              </a:lnSpc>
              <a:buFont typeface="+mj-lt"/>
              <a:buAutoNum type="arabicPeriod"/>
            </a:pPr>
            <a:r>
              <a:rPr lang="en-GB" sz="1100" b="1" dirty="0" err="1"/>
              <a:t>joinColumns</a:t>
            </a:r>
            <a:r>
              <a:rPr lang="en-GB" sz="1100" dirty="0"/>
              <a:t> - The foreign key columns of the join table which </a:t>
            </a:r>
            <a:r>
              <a:rPr lang="en-GB" sz="1100" b="1" dirty="0"/>
              <a:t>reference the child table of the entity owning the relationship</a:t>
            </a:r>
            <a:r>
              <a:rPr lang="en-GB" sz="1100" dirty="0"/>
              <a:t>.</a:t>
            </a:r>
          </a:p>
          <a:p>
            <a:pPr marL="685800" lvl="1" indent="-342900" algn="l" fontAlgn="base">
              <a:lnSpc>
                <a:spcPct val="150000"/>
              </a:lnSpc>
              <a:buFont typeface="+mj-lt"/>
              <a:buAutoNum type="arabicPeriod"/>
            </a:pPr>
            <a:r>
              <a:rPr lang="en-GB" sz="1100" b="1" dirty="0" err="1"/>
              <a:t>inverseJoinColumns</a:t>
            </a:r>
            <a:r>
              <a:rPr lang="en-GB" sz="1100" b="1" dirty="0"/>
              <a:t> </a:t>
            </a:r>
            <a:r>
              <a:rPr lang="en-GB" sz="1100" dirty="0"/>
              <a:t>– same with </a:t>
            </a:r>
            <a:r>
              <a:rPr lang="en-GB" sz="1100" b="1" dirty="0" err="1"/>
              <a:t>joinColumns</a:t>
            </a:r>
            <a:r>
              <a:rPr lang="en-GB" sz="1100" b="1" dirty="0"/>
              <a:t> </a:t>
            </a:r>
            <a:r>
              <a:rPr lang="en-GB" sz="1100" dirty="0"/>
              <a:t>but for the entity </a:t>
            </a:r>
            <a:r>
              <a:rPr lang="en-GB" sz="1100" b="1" dirty="0"/>
              <a:t>not owning the relationship</a:t>
            </a:r>
            <a:r>
              <a:rPr lang="en-GB" sz="1100" dirty="0"/>
              <a:t>. </a:t>
            </a:r>
            <a:endParaRPr lang="en-GB" sz="1100" b="1" dirty="0"/>
          </a:p>
          <a:p>
            <a:pPr marL="685800" lvl="1" indent="-342900" algn="l" fontAlgn="base">
              <a:lnSpc>
                <a:spcPct val="150000"/>
              </a:lnSpc>
              <a:buFont typeface="+mj-lt"/>
              <a:buAutoNum type="arabicPeriod"/>
            </a:pPr>
            <a:endParaRPr lang="en-GB" sz="1100" b="1" u="sng" dirty="0"/>
          </a:p>
          <a:p>
            <a:pPr algn="l" fontAlgn="base">
              <a:lnSpc>
                <a:spcPct val="150000"/>
              </a:lnSpc>
            </a:pPr>
            <a:endParaRPr lang="en-GB" sz="1400" b="1" dirty="0"/>
          </a:p>
          <a:p>
            <a:pPr algn="l" fontAlgn="base">
              <a:lnSpc>
                <a:spcPct val="150000"/>
              </a:lnSpc>
            </a:pPr>
            <a:endParaRPr lang="en-GB" sz="1400" b="1" dirty="0"/>
          </a:p>
          <a:p>
            <a:pPr marL="342900" indent="-342900" algn="l" fontAlgn="base">
              <a:lnSpc>
                <a:spcPct val="150000"/>
              </a:lnSpc>
              <a:buFont typeface="+mj-lt"/>
              <a:buAutoNum type="arabicPeriod"/>
            </a:pPr>
            <a:endParaRPr lang="en-GB" sz="1100" dirty="0"/>
          </a:p>
          <a:p>
            <a:pPr marL="342900" indent="-342900" algn="l" fontAlgn="base">
              <a:lnSpc>
                <a:spcPct val="150000"/>
              </a:lnSpc>
              <a:buFont typeface="+mj-lt"/>
              <a:buAutoNum type="arabicPeriod"/>
            </a:pPr>
            <a:endParaRPr lang="en-GB" sz="1400" dirty="0"/>
          </a:p>
          <a:p>
            <a:pPr marL="342900" indent="-342900" algn="l" fontAlgn="base">
              <a:lnSpc>
                <a:spcPct val="150000"/>
              </a:lnSpc>
              <a:buFont typeface="+mj-lt"/>
              <a:buAutoNum type="arabicPeriod"/>
            </a:pPr>
            <a:endParaRPr lang="en-US" sz="1400" dirty="0"/>
          </a:p>
          <a:p>
            <a:pPr algn="l" fontAlgn="base">
              <a:lnSpc>
                <a:spcPct val="150000"/>
              </a:lnSpc>
            </a:pPr>
            <a:endParaRPr lang="en-US" sz="1400" dirty="0"/>
          </a:p>
        </p:txBody>
      </p:sp>
    </p:spTree>
    <p:extLst>
      <p:ext uri="{BB962C8B-B14F-4D97-AF65-F5344CB8AC3E}">
        <p14:creationId xmlns:p14="http://schemas.microsoft.com/office/powerpoint/2010/main" val="1718370197"/>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Hibernate Query Language</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2</a:t>
            </a:r>
          </a:p>
        </p:txBody>
      </p:sp>
    </p:spTree>
    <p:extLst>
      <p:ext uri="{BB962C8B-B14F-4D97-AF65-F5344CB8AC3E}">
        <p14:creationId xmlns:p14="http://schemas.microsoft.com/office/powerpoint/2010/main" val="2459579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ctrTitle"/>
          </p:nvPr>
        </p:nvSpPr>
        <p:spPr>
          <a:xfrm>
            <a:off x="2022225" y="2162231"/>
            <a:ext cx="4253884" cy="1159800"/>
          </a:xfrm>
          <a:prstGeom prst="rect">
            <a:avLst/>
          </a:prstGeom>
          <a:solidFill>
            <a:schemeClr val="bg1"/>
          </a:solidFill>
        </p:spPr>
        <p:txBody>
          <a:bodyPr wrap="square" lIns="91425" tIns="91425" rIns="91425" bIns="91425" anchor="b" anchorCtr="0">
            <a:noAutofit/>
          </a:bodyPr>
          <a:lstStyle/>
          <a:p>
            <a:pPr marL="76200">
              <a:lnSpc>
                <a:spcPct val="150000"/>
              </a:lnSpc>
              <a:spcBef>
                <a:spcPts val="0"/>
              </a:spcBef>
            </a:pPr>
            <a:r>
              <a:rPr lang="en-US" sz="3200" b="1" dirty="0"/>
              <a:t>Criterial &amp;</a:t>
            </a:r>
            <a:br>
              <a:rPr lang="en-US" sz="3200" b="1" dirty="0"/>
            </a:br>
            <a:r>
              <a:rPr lang="en-US" sz="3200" b="1" dirty="0"/>
              <a:t>Native Query</a:t>
            </a:r>
          </a:p>
        </p:txBody>
      </p:sp>
      <p:sp>
        <p:nvSpPr>
          <p:cNvPr id="100" name="Shape 100"/>
          <p:cNvSpPr txBox="1"/>
          <p:nvPr/>
        </p:nvSpPr>
        <p:spPr>
          <a:xfrm>
            <a:off x="1133975" y="2291150"/>
            <a:ext cx="543900" cy="562200"/>
          </a:xfrm>
          <a:prstGeom prst="rect">
            <a:avLst/>
          </a:prstGeom>
          <a:noFill/>
          <a:ln>
            <a:noFill/>
          </a:ln>
        </p:spPr>
        <p:txBody>
          <a:bodyPr wrap="square" lIns="91425" tIns="91425" rIns="91425" bIns="91425" anchor="ctr" anchorCtr="0">
            <a:noAutofit/>
          </a:bodyPr>
          <a:lstStyle/>
          <a:p>
            <a:pPr lvl="0" algn="ctr">
              <a:spcBef>
                <a:spcPts val="0"/>
              </a:spcBef>
              <a:buNone/>
            </a:pPr>
            <a:r>
              <a:rPr lang="en" sz="2400" dirty="0">
                <a:solidFill>
                  <a:schemeClr val="dk1"/>
                </a:solidFill>
                <a:latin typeface="Lora"/>
                <a:ea typeface="Lora"/>
                <a:cs typeface="Lora"/>
                <a:sym typeface="Lora"/>
              </a:rPr>
              <a:t>3</a:t>
            </a:r>
          </a:p>
        </p:txBody>
      </p:sp>
    </p:spTree>
    <p:extLst>
      <p:ext uri="{BB962C8B-B14F-4D97-AF65-F5344CB8AC3E}">
        <p14:creationId xmlns:p14="http://schemas.microsoft.com/office/powerpoint/2010/main" val="2946503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Shape 375"/>
          <p:cNvSpPr txBox="1">
            <a:spLocks noGrp="1"/>
          </p:cNvSpPr>
          <p:nvPr>
            <p:ph type="subTitle" idx="4294967295"/>
          </p:nvPr>
        </p:nvSpPr>
        <p:spPr>
          <a:xfrm>
            <a:off x="2371500" y="2093775"/>
            <a:ext cx="5021400" cy="784800"/>
          </a:xfrm>
          <a:prstGeom prst="rect">
            <a:avLst/>
          </a:prstGeom>
        </p:spPr>
        <p:txBody>
          <a:bodyPr wrap="square"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p:txBody>
      </p:sp>
      <p:cxnSp>
        <p:nvCxnSpPr>
          <p:cNvPr id="376" name="Shape 376"/>
          <p:cNvCxnSpPr/>
          <p:nvPr/>
        </p:nvCxnSpPr>
        <p:spPr>
          <a:xfrm>
            <a:off x="6450" y="1428750"/>
            <a:ext cx="2397300" cy="0"/>
          </a:xfrm>
          <a:prstGeom prst="straightConnector1">
            <a:avLst/>
          </a:prstGeom>
          <a:noFill/>
          <a:ln w="9525" cap="flat" cmpd="sng">
            <a:solidFill>
              <a:srgbClr val="CCCCCC"/>
            </a:solidFill>
            <a:prstDash val="solid"/>
            <a:round/>
            <a:headEnd type="none" w="lg" len="lg"/>
            <a:tailEnd type="none" w="lg" len="lg"/>
          </a:ln>
        </p:spPr>
      </p:cxnSp>
      <p:sp>
        <p:nvSpPr>
          <p:cNvPr id="377" name="Shape 377"/>
          <p:cNvSpPr txBox="1">
            <a:spLocks noGrp="1"/>
          </p:cNvSpPr>
          <p:nvPr>
            <p:ph type="ctrTitle" idx="4294967295"/>
          </p:nvPr>
        </p:nvSpPr>
        <p:spPr>
          <a:xfrm>
            <a:off x="2371625" y="816550"/>
            <a:ext cx="4908000" cy="1159800"/>
          </a:xfrm>
          <a:prstGeom prst="rect">
            <a:avLst/>
          </a:prstGeom>
        </p:spPr>
        <p:txBody>
          <a:bodyPr wrap="square" lIns="91425" tIns="91425" rIns="91425" bIns="91425" anchor="ctr" anchorCtr="0">
            <a:noAutofit/>
          </a:bodyPr>
          <a:lstStyle/>
          <a:p>
            <a:pPr lvl="0" rtl="0">
              <a:spcBef>
                <a:spcPts val="0"/>
              </a:spcBef>
              <a:buNone/>
            </a:pPr>
            <a:r>
              <a:rPr lang="en" sz="6000"/>
              <a:t>Thanks!</a:t>
            </a:r>
          </a:p>
        </p:txBody>
      </p:sp>
      <p:cxnSp>
        <p:nvCxnSpPr>
          <p:cNvPr id="378" name="Shape 378"/>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79" name="Shape 379"/>
          <p:cNvSpPr/>
          <p:nvPr/>
        </p:nvSpPr>
        <p:spPr>
          <a:xfrm>
            <a:off x="831925" y="859175"/>
            <a:ext cx="1139100" cy="1139100"/>
          </a:xfrm>
          <a:prstGeom prst="ellipse">
            <a:avLst/>
          </a:prstGeom>
          <a:solidFill>
            <a:srgbClr val="FFCD00"/>
          </a:solidFill>
          <a:ln>
            <a:noFill/>
          </a:ln>
        </p:spPr>
        <p:txBody>
          <a:bodyPr wrap="square" lIns="91425" tIns="91425" rIns="91425" bIns="91425" anchor="ctr" anchorCtr="0">
            <a:noAutofit/>
          </a:bodyPr>
          <a:lstStyle/>
          <a:p>
            <a:pPr lvl="0">
              <a:spcBef>
                <a:spcPts val="0"/>
              </a:spcBef>
              <a:buNone/>
            </a:pPr>
            <a:endParaRPr/>
          </a:p>
        </p:txBody>
      </p:sp>
      <p:grpSp>
        <p:nvGrpSpPr>
          <p:cNvPr id="380" name="Shape 380"/>
          <p:cNvGrpSpPr/>
          <p:nvPr/>
        </p:nvGrpSpPr>
        <p:grpSpPr>
          <a:xfrm>
            <a:off x="1148888" y="1190759"/>
            <a:ext cx="505722" cy="475767"/>
            <a:chOff x="5972700" y="2330200"/>
            <a:chExt cx="411625" cy="387275"/>
          </a:xfrm>
        </p:grpSpPr>
        <p:sp>
          <p:nvSpPr>
            <p:cNvPr id="381" name="Shape 38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0E2104F-B09C-465A-B96B-41B33BDADAF4}"/>
              </a:ext>
            </a:extLst>
          </p:cNvPr>
          <p:cNvSpPr txBox="1">
            <a:spLocks/>
          </p:cNvSpPr>
          <p:nvPr/>
        </p:nvSpPr>
        <p:spPr>
          <a:xfrm>
            <a:off x="628650" y="783292"/>
            <a:ext cx="7886700" cy="37829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800" b="1" dirty="0">
                <a:solidFill>
                  <a:srgbClr val="273239"/>
                </a:solidFill>
                <a:latin typeface="Quattrocento Sans" panose="020B0604020202020204" charset="0"/>
              </a:rPr>
              <a:t>Open Source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framework is available for everyone without any cost.</a:t>
            </a:r>
          </a:p>
          <a:p>
            <a:pPr lvl="1" fontAlgn="base"/>
            <a:r>
              <a:rPr lang="en-US" sz="1500" dirty="0">
                <a:solidFill>
                  <a:srgbClr val="273239"/>
                </a:solidFill>
                <a:latin typeface="Quattrocento Sans" panose="020B0604020202020204" charset="0"/>
              </a:rPr>
              <a:t>The source code of Hibernate is also available on the Internet and we can also modify the code.</a:t>
            </a:r>
          </a:p>
          <a:p>
            <a:pPr algn="l" fontAlgn="base"/>
            <a:r>
              <a:rPr lang="en-US" sz="1800" b="1" dirty="0">
                <a:solidFill>
                  <a:srgbClr val="273239"/>
                </a:solidFill>
                <a:latin typeface="Quattrocento Sans" panose="020B0604020202020204" charset="0"/>
              </a:rPr>
              <a:t>Light-weight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Hibernate is less in size means the installation package is not big is size.</a:t>
            </a:r>
          </a:p>
          <a:p>
            <a:pPr lvl="1" fontAlgn="base"/>
            <a:r>
              <a:rPr lang="en-US" sz="1500" dirty="0">
                <a:solidFill>
                  <a:srgbClr val="273239"/>
                </a:solidFill>
                <a:latin typeface="Quattrocento Sans" panose="020B0604020202020204" charset="0"/>
              </a:rPr>
              <a:t>Hibernate does not require any heavy container for execution.</a:t>
            </a:r>
          </a:p>
          <a:p>
            <a:pPr lvl="1" fontAlgn="base"/>
            <a:r>
              <a:rPr lang="en-US" sz="1500" dirty="0">
                <a:solidFill>
                  <a:srgbClr val="273239"/>
                </a:solidFill>
                <a:latin typeface="Quattrocento Sans" panose="020B0604020202020204" charset="0"/>
              </a:rPr>
              <a:t>It does not require POJO (plain old java object) and POJI (plain old java interface) model programming.</a:t>
            </a:r>
          </a:p>
          <a:p>
            <a:pPr lvl="1" fontAlgn="base"/>
            <a:r>
              <a:rPr lang="en-US" sz="1500" dirty="0">
                <a:solidFill>
                  <a:srgbClr val="273239"/>
                </a:solidFill>
                <a:latin typeface="Quattrocento Sans" panose="020B0604020202020204" charset="0"/>
              </a:rPr>
              <a:t>Hibernate can be used alone or we can use Hibernate with other java technology and framework</a:t>
            </a:r>
            <a:r>
              <a:rPr lang="en-US" sz="1200" dirty="0">
                <a:solidFill>
                  <a:srgbClr val="273239"/>
                </a:solidFill>
                <a:latin typeface="Quattrocento Sans" panose="020B0604020202020204" charset="0"/>
              </a:rPr>
              <a:t>.</a:t>
            </a:r>
          </a:p>
          <a:p>
            <a:pPr algn="l" fontAlgn="base"/>
            <a:r>
              <a:rPr lang="en-US" sz="1800" b="1" dirty="0">
                <a:solidFill>
                  <a:srgbClr val="273239"/>
                </a:solidFill>
                <a:latin typeface="Quattrocento Sans" panose="020B0604020202020204" charset="0"/>
              </a:rPr>
              <a:t>Non-invasive means:</a:t>
            </a:r>
            <a:endParaRPr lang="en-US" sz="1800" dirty="0">
              <a:solidFill>
                <a:srgbClr val="273239"/>
              </a:solidFill>
              <a:latin typeface="Quattrocento Sans" panose="020B0604020202020204" charset="0"/>
            </a:endParaRPr>
          </a:p>
          <a:p>
            <a:pPr lvl="1" fontAlgn="base"/>
            <a:r>
              <a:rPr lang="en-US" sz="1500" dirty="0">
                <a:solidFill>
                  <a:srgbClr val="273239"/>
                </a:solidFill>
                <a:latin typeface="Quattrocento Sans" panose="020B0604020202020204" charset="0"/>
              </a:rPr>
              <a:t>The classes of Hibernate application development are loosely coupled classes with respect to Hibernate API i.e. Hibernate class need not implement hibernate API interfaces and need not extend from Hibernate API classes.</a:t>
            </a:r>
          </a:p>
          <a:p>
            <a:endParaRPr lang="en-US" sz="1500" dirty="0">
              <a:solidFill>
                <a:srgbClr val="333333"/>
              </a:solidFill>
              <a:latin typeface="inter-regular"/>
            </a:endParaRPr>
          </a:p>
          <a:p>
            <a:pPr marL="0" indent="0">
              <a:buNone/>
            </a:pPr>
            <a:endParaRPr lang="en-US" sz="2100" dirty="0"/>
          </a:p>
        </p:txBody>
      </p:sp>
    </p:spTree>
    <p:extLst>
      <p:ext uri="{BB962C8B-B14F-4D97-AF65-F5344CB8AC3E}">
        <p14:creationId xmlns:p14="http://schemas.microsoft.com/office/powerpoint/2010/main" val="232527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B6C188-A38F-44D1-8FC1-2B9247547E46}"/>
              </a:ext>
            </a:extLst>
          </p:cNvPr>
          <p:cNvSpPr>
            <a:spLocks noGrp="1"/>
          </p:cNvSpPr>
          <p:nvPr>
            <p:ph type="title"/>
          </p:nvPr>
        </p:nvSpPr>
        <p:spPr/>
        <p:txBody>
          <a:bodyPr/>
          <a:lstStyle/>
          <a:p>
            <a:r>
              <a:rPr lang="en-US" b="1" dirty="0">
                <a:latin typeface="Quattrocento Sans" panose="020B0604020202020204" charset="0"/>
              </a:rPr>
              <a:t>Difference between hibernate and JDBC</a:t>
            </a:r>
          </a:p>
        </p:txBody>
      </p:sp>
      <p:sp>
        <p:nvSpPr>
          <p:cNvPr id="8" name="Text Placeholder 7">
            <a:extLst>
              <a:ext uri="{FF2B5EF4-FFF2-40B4-BE49-F238E27FC236}">
                <a16:creationId xmlns:a16="http://schemas.microsoft.com/office/drawing/2014/main" id="{84265133-C803-498B-8092-6DA705BC5880}"/>
              </a:ext>
            </a:extLst>
          </p:cNvPr>
          <p:cNvSpPr>
            <a:spLocks noGrp="1"/>
          </p:cNvSpPr>
          <p:nvPr>
            <p:ph type="body" idx="1"/>
          </p:nvPr>
        </p:nvSpPr>
        <p:spPr/>
        <p:txBody>
          <a:bodyPr/>
          <a:lstStyle/>
          <a:p>
            <a:r>
              <a:rPr lang="en-US" dirty="0">
                <a:latin typeface="Quattrocento Sans" panose="020B0604020202020204" charset="0"/>
              </a:rPr>
              <a:t>JDBC</a:t>
            </a:r>
          </a:p>
        </p:txBody>
      </p:sp>
      <p:sp>
        <p:nvSpPr>
          <p:cNvPr id="9" name="Content Placeholder 8">
            <a:extLst>
              <a:ext uri="{FF2B5EF4-FFF2-40B4-BE49-F238E27FC236}">
                <a16:creationId xmlns:a16="http://schemas.microsoft.com/office/drawing/2014/main" id="{C2CD3E53-C7DF-4E30-86C5-A61F11E9F17D}"/>
              </a:ext>
            </a:extLst>
          </p:cNvPr>
          <p:cNvSpPr>
            <a:spLocks noGrp="1"/>
          </p:cNvSpPr>
          <p:nvPr>
            <p:ph sz="half" idx="2"/>
          </p:nvPr>
        </p:nvSpPr>
        <p:spPr/>
        <p:txBody>
          <a:bodyPr>
            <a:normAutofit fontScale="55000" lnSpcReduction="20000"/>
          </a:bodyPr>
          <a:lstStyle/>
          <a:p>
            <a:r>
              <a:rPr lang="en-US" sz="2175" dirty="0">
                <a:solidFill>
                  <a:srgbClr val="273239"/>
                </a:solidFill>
                <a:latin typeface="Quattrocento Sans" panose="020B0604020202020204" charset="0"/>
              </a:rPr>
              <a:t>In JDBC, one needs to write code to map the object model’s data representation to the schema of the relational model.</a:t>
            </a:r>
          </a:p>
          <a:p>
            <a:r>
              <a:rPr lang="en-US" sz="2175" dirty="0">
                <a:solidFill>
                  <a:srgbClr val="273239"/>
                </a:solidFill>
                <a:latin typeface="Quattrocento Sans" panose="020B0604020202020204" charset="0"/>
              </a:rPr>
              <a:t>JDBC enables developers to create queries and update data to a relational database using the Structured Query Language (SQL)</a:t>
            </a:r>
          </a:p>
          <a:p>
            <a:r>
              <a:rPr lang="en-US" sz="2175" dirty="0">
                <a:solidFill>
                  <a:srgbClr val="273239"/>
                </a:solidFill>
                <a:latin typeface="Quattrocento Sans" panose="020B0604020202020204" charset="0"/>
              </a:rPr>
              <a:t>JDBC code needs to be written in a try catch block as it throws checked exception(</a:t>
            </a:r>
            <a:r>
              <a:rPr lang="en-US" sz="2175" dirty="0" err="1">
                <a:solidFill>
                  <a:srgbClr val="273239"/>
                </a:solidFill>
                <a:latin typeface="Quattrocento Sans" panose="020B0604020202020204" charset="0"/>
              </a:rPr>
              <a:t>SQLexception</a:t>
            </a:r>
            <a:r>
              <a:rPr lang="en-US" sz="2175" dirty="0">
                <a:solidFill>
                  <a:srgbClr val="273239"/>
                </a:solidFill>
                <a:latin typeface="Quattrocento Sans" panose="020B0604020202020204" charset="0"/>
              </a:rPr>
              <a:t>)</a:t>
            </a:r>
          </a:p>
          <a:p>
            <a:r>
              <a:rPr lang="en-US" sz="2175" dirty="0">
                <a:solidFill>
                  <a:srgbClr val="273239"/>
                </a:solidFill>
                <a:latin typeface="Quattrocento Sans" panose="020B0604020202020204" charset="0"/>
              </a:rPr>
              <a:t>JDBC is database dependent i.e. one needs to write different codes for different database</a:t>
            </a:r>
          </a:p>
          <a:p>
            <a:r>
              <a:rPr lang="en-US" sz="2175" dirty="0">
                <a:solidFill>
                  <a:srgbClr val="273239"/>
                </a:solidFill>
                <a:latin typeface="Quattrocento Sans" panose="020B0604020202020204" charset="0"/>
              </a:rPr>
              <a:t>Creating associations between relations is quite hard in JDBC.</a:t>
            </a:r>
          </a:p>
          <a:p>
            <a:endParaRPr lang="en-US" sz="1050" dirty="0">
              <a:latin typeface="Quattrocento Sans" panose="020B0604020202020204" charset="0"/>
            </a:endParaRPr>
          </a:p>
        </p:txBody>
      </p:sp>
      <p:sp>
        <p:nvSpPr>
          <p:cNvPr id="10" name="Text Placeholder 9">
            <a:extLst>
              <a:ext uri="{FF2B5EF4-FFF2-40B4-BE49-F238E27FC236}">
                <a16:creationId xmlns:a16="http://schemas.microsoft.com/office/drawing/2014/main" id="{C7431678-AB8E-417E-81E0-060991E4FDA1}"/>
              </a:ext>
            </a:extLst>
          </p:cNvPr>
          <p:cNvSpPr>
            <a:spLocks noGrp="1"/>
          </p:cNvSpPr>
          <p:nvPr>
            <p:ph type="body" sz="quarter" idx="3"/>
          </p:nvPr>
        </p:nvSpPr>
        <p:spPr/>
        <p:txBody>
          <a:bodyPr/>
          <a:lstStyle/>
          <a:p>
            <a:r>
              <a:rPr lang="en-US" dirty="0">
                <a:latin typeface="Quattrocento Sans" panose="020B0604020202020204" charset="0"/>
              </a:rPr>
              <a:t>Hibernate</a:t>
            </a:r>
          </a:p>
        </p:txBody>
      </p:sp>
      <p:sp>
        <p:nvSpPr>
          <p:cNvPr id="11" name="Content Placeholder 10">
            <a:extLst>
              <a:ext uri="{FF2B5EF4-FFF2-40B4-BE49-F238E27FC236}">
                <a16:creationId xmlns:a16="http://schemas.microsoft.com/office/drawing/2014/main" id="{BC9C6345-EDD7-403C-9C05-4EA70270A48D}"/>
              </a:ext>
            </a:extLst>
          </p:cNvPr>
          <p:cNvSpPr>
            <a:spLocks noGrp="1"/>
          </p:cNvSpPr>
          <p:nvPr>
            <p:ph sz="quarter" idx="4"/>
          </p:nvPr>
        </p:nvSpPr>
        <p:spPr/>
        <p:txBody>
          <a:bodyPr>
            <a:normAutofit fontScale="55000" lnSpcReduction="20000"/>
          </a:bodyPr>
          <a:lstStyle/>
          <a:p>
            <a:r>
              <a:rPr lang="en-US" b="0" i="0" dirty="0">
                <a:solidFill>
                  <a:srgbClr val="273239"/>
                </a:solidFill>
                <a:effectLst/>
                <a:latin typeface="Quattrocento Sans" panose="020B0604020202020204" charset="0"/>
              </a:rPr>
              <a:t>Hibernate maps the object model’s data to the schema of the database itself with the help of annotations.</a:t>
            </a:r>
          </a:p>
          <a:p>
            <a:r>
              <a:rPr lang="en-US" b="0" i="0" dirty="0">
                <a:solidFill>
                  <a:srgbClr val="273239"/>
                </a:solidFill>
                <a:effectLst/>
                <a:latin typeface="Quattrocento Sans" panose="020B0604020202020204" charset="0"/>
              </a:rPr>
              <a:t>Hibernate uses HQL (Hibernate Query Language) which is similar to SQL but understands object-oriented concepts like inheritance, association etc.</a:t>
            </a:r>
            <a:endParaRPr lang="en-US" dirty="0">
              <a:solidFill>
                <a:srgbClr val="273239"/>
              </a:solidFill>
              <a:latin typeface="Quattrocento Sans" panose="020B0604020202020204" charset="0"/>
            </a:endParaRPr>
          </a:p>
          <a:p>
            <a:r>
              <a:rPr lang="en-US" b="0" i="0" dirty="0">
                <a:solidFill>
                  <a:srgbClr val="273239"/>
                </a:solidFill>
                <a:effectLst/>
                <a:latin typeface="Quattrocento Sans" panose="020B0604020202020204" charset="0"/>
              </a:rPr>
              <a:t>Whereas Hibernate manages the exceptions itself by marking them as unchecked.</a:t>
            </a:r>
          </a:p>
          <a:p>
            <a:r>
              <a:rPr lang="en-US" b="0" i="0" dirty="0">
                <a:solidFill>
                  <a:srgbClr val="273239"/>
                </a:solidFill>
                <a:effectLst/>
                <a:latin typeface="Quattrocento Sans" panose="020B0604020202020204" charset="0"/>
              </a:rPr>
              <a:t>Whereas Hibernate is database independent and same code can work for many databases with minor changes</a:t>
            </a:r>
          </a:p>
          <a:p>
            <a:r>
              <a:rPr lang="en-US" b="0" i="0" dirty="0">
                <a:solidFill>
                  <a:srgbClr val="273239"/>
                </a:solidFill>
                <a:effectLst/>
                <a:latin typeface="Quattrocento Sans" panose="020B0604020202020204" charset="0"/>
              </a:rPr>
              <a:t>Associations like one-to-one, one-to-many, many-to-one, and many-to-many can be acquired easily with the help of annotations</a:t>
            </a:r>
            <a:endParaRPr lang="en-US" dirty="0">
              <a:latin typeface="Quattrocento Sans" panose="020B0604020202020204" charset="0"/>
            </a:endParaRPr>
          </a:p>
        </p:txBody>
      </p:sp>
    </p:spTree>
    <p:extLst>
      <p:ext uri="{BB962C8B-B14F-4D97-AF65-F5344CB8AC3E}">
        <p14:creationId xmlns:p14="http://schemas.microsoft.com/office/powerpoint/2010/main" val="128759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DFCA06CB-5B96-4712-BD12-83AA5FE13FC6}"/>
              </a:ext>
            </a:extLst>
          </p:cNvPr>
          <p:cNvSpPr txBox="1">
            <a:spLocks/>
          </p:cNvSpPr>
          <p:nvPr/>
        </p:nvSpPr>
        <p:spPr>
          <a:xfrm>
            <a:off x="1601073" y="253870"/>
            <a:ext cx="5941854" cy="9941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latin typeface="Quattrocento Sans" panose="020B0604020202020204" charset="0"/>
              </a:rPr>
              <a:t>Hibernate framework include</a:t>
            </a:r>
          </a:p>
        </p:txBody>
      </p:sp>
      <p:pic>
        <p:nvPicPr>
          <p:cNvPr id="8194" name="Picture 2" descr="Hibernate là gì? Giới thiệu hibernate Framework.">
            <a:extLst>
              <a:ext uri="{FF2B5EF4-FFF2-40B4-BE49-F238E27FC236}">
                <a16:creationId xmlns:a16="http://schemas.microsoft.com/office/drawing/2014/main" id="{E80F117F-D5A3-4A81-B5C5-47EA42F2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10" y="1183741"/>
            <a:ext cx="4314134" cy="21786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ightbox">
            <a:extLst>
              <a:ext uri="{FF2B5EF4-FFF2-40B4-BE49-F238E27FC236}">
                <a16:creationId xmlns:a16="http://schemas.microsoft.com/office/drawing/2014/main" id="{779F6F6A-8DDD-4663-9484-54AA7267D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248041"/>
            <a:ext cx="4376690" cy="213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30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0FFB5E2-6B11-422D-9758-B93DD4DC1471}"/>
              </a:ext>
            </a:extLst>
          </p:cNvPr>
          <p:cNvSpPr txBox="1">
            <a:spLocks/>
          </p:cNvSpPr>
          <p:nvPr/>
        </p:nvSpPr>
        <p:spPr>
          <a:xfrm>
            <a:off x="329029" y="137292"/>
            <a:ext cx="7886700" cy="1280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Configuration: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Configuration is a class which is present in </a:t>
            </a:r>
            <a:r>
              <a:rPr lang="en-US" sz="1200" dirty="0" err="1">
                <a:solidFill>
                  <a:srgbClr val="273239"/>
                </a:solidFill>
                <a:latin typeface="Quattrocento Sans" panose="020B0604020202020204" charset="0"/>
              </a:rPr>
              <a:t>org.hibernate.cfg</a:t>
            </a:r>
            <a:r>
              <a:rPr lang="en-US" sz="1200" dirty="0">
                <a:solidFill>
                  <a:srgbClr val="273239"/>
                </a:solidFill>
                <a:latin typeface="Quattrocento Sans" panose="020B0604020202020204" charset="0"/>
              </a:rPr>
              <a:t> package. It activates Hibernate framework. It reads both configuration file and mapping files.</a:t>
            </a:r>
          </a:p>
          <a:p>
            <a:pPr lvl="1" fontAlgn="base"/>
            <a:r>
              <a:rPr lang="en-US" sz="1200" dirty="0">
                <a:solidFill>
                  <a:srgbClr val="273239"/>
                </a:solidFill>
                <a:latin typeface="Quattrocento Sans" panose="020B0604020202020204" charset="0"/>
              </a:rPr>
              <a:t>It checks whether the config file is syntactically correct or not.</a:t>
            </a:r>
          </a:p>
          <a:p>
            <a:pPr lvl="1" fontAlgn="base"/>
            <a:r>
              <a:rPr lang="en-US" sz="1200" dirty="0">
                <a:solidFill>
                  <a:srgbClr val="273239"/>
                </a:solidFill>
                <a:latin typeface="Quattrocento Sans" panose="020B0604020202020204" charset="0"/>
              </a:rPr>
              <a:t>If the config file is not valid then it will throw an exception. If it is valid then it creates a meta-data in memory and returns the meta-data to object to represent the config file.</a:t>
            </a:r>
          </a:p>
          <a:p>
            <a:pPr lvl="1" fontAlgn="base"/>
            <a:endParaRPr lang="en-US" sz="1200" dirty="0">
              <a:solidFill>
                <a:srgbClr val="273239"/>
              </a:solidFill>
              <a:latin typeface="Quattrocento Sans" panose="020B0604020202020204" charset="0"/>
            </a:endParaRP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sp>
        <p:nvSpPr>
          <p:cNvPr id="5" name="Content Placeholder 2">
            <a:extLst>
              <a:ext uri="{FF2B5EF4-FFF2-40B4-BE49-F238E27FC236}">
                <a16:creationId xmlns:a16="http://schemas.microsoft.com/office/drawing/2014/main" id="{669D95EB-1D03-4F08-8AA6-1503F112FADC}"/>
              </a:ext>
            </a:extLst>
          </p:cNvPr>
          <p:cNvSpPr txBox="1">
            <a:spLocks/>
          </p:cNvSpPr>
          <p:nvPr/>
        </p:nvSpPr>
        <p:spPr>
          <a:xfrm>
            <a:off x="329029" y="2568361"/>
            <a:ext cx="7886700" cy="727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a:t>
            </a:r>
            <a:r>
              <a:rPr lang="en-US" sz="1200" b="1" dirty="0">
                <a:solidFill>
                  <a:srgbClr val="273239"/>
                </a:solidFill>
                <a:latin typeface="Quattrocento Sans" panose="020B0604020202020204" charset="0"/>
              </a:rPr>
              <a:t>:</a:t>
            </a:r>
            <a:endParaRPr lang="en-US" sz="1200" dirty="0">
              <a:solidFill>
                <a:srgbClr val="273239"/>
              </a:solidFill>
              <a:latin typeface="Quattrocento Sans" panose="020B0604020202020204" charset="0"/>
            </a:endParaRPr>
          </a:p>
          <a:p>
            <a:pPr lvl="1" fontAlgn="base"/>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is an Interface which 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and it is used to create Session Object.</a:t>
            </a:r>
          </a:p>
          <a:p>
            <a:pPr lvl="1" fontAlgn="base"/>
            <a:r>
              <a:rPr lang="en-US" sz="1200" dirty="0">
                <a:solidFill>
                  <a:srgbClr val="273239"/>
                </a:solidFill>
                <a:latin typeface="Quattrocento Sans" panose="020B0604020202020204" charset="0"/>
              </a:rPr>
              <a:t>It is immutable and thread-safe in nature</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7" name="Picture 6">
            <a:extLst>
              <a:ext uri="{FF2B5EF4-FFF2-40B4-BE49-F238E27FC236}">
                <a16:creationId xmlns:a16="http://schemas.microsoft.com/office/drawing/2014/main" id="{5170FB5F-7754-439C-9C23-E002A6452753}"/>
              </a:ext>
            </a:extLst>
          </p:cNvPr>
          <p:cNvPicPr>
            <a:picLocks noChangeAspect="1"/>
          </p:cNvPicPr>
          <p:nvPr/>
        </p:nvPicPr>
        <p:blipFill>
          <a:blip r:embed="rId2"/>
          <a:stretch>
            <a:fillRect/>
          </a:stretch>
        </p:blipFill>
        <p:spPr>
          <a:xfrm>
            <a:off x="842900" y="1418057"/>
            <a:ext cx="6858957" cy="1150304"/>
          </a:xfrm>
          <a:prstGeom prst="rect">
            <a:avLst/>
          </a:prstGeom>
        </p:spPr>
      </p:pic>
      <p:pic>
        <p:nvPicPr>
          <p:cNvPr id="9" name="Picture 8">
            <a:extLst>
              <a:ext uri="{FF2B5EF4-FFF2-40B4-BE49-F238E27FC236}">
                <a16:creationId xmlns:a16="http://schemas.microsoft.com/office/drawing/2014/main" id="{3BA0C8F6-010B-4845-9E82-ACB70B0C2BC3}"/>
              </a:ext>
            </a:extLst>
          </p:cNvPr>
          <p:cNvPicPr>
            <a:picLocks noChangeAspect="1"/>
          </p:cNvPicPr>
          <p:nvPr/>
        </p:nvPicPr>
        <p:blipFill>
          <a:blip r:embed="rId3"/>
          <a:stretch>
            <a:fillRect/>
          </a:stretch>
        </p:blipFill>
        <p:spPr>
          <a:xfrm>
            <a:off x="925065" y="3567336"/>
            <a:ext cx="6694628" cy="878804"/>
          </a:xfrm>
          <a:prstGeom prst="rect">
            <a:avLst/>
          </a:prstGeom>
        </p:spPr>
      </p:pic>
    </p:spTree>
    <p:extLst>
      <p:ext uri="{BB962C8B-B14F-4D97-AF65-F5344CB8AC3E}">
        <p14:creationId xmlns:p14="http://schemas.microsoft.com/office/powerpoint/2010/main" val="19599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EE2D24-57FF-4138-8C6B-2E6397BE5E75}"/>
              </a:ext>
            </a:extLst>
          </p:cNvPr>
          <p:cNvSpPr txBox="1">
            <a:spLocks/>
          </p:cNvSpPr>
          <p:nvPr/>
        </p:nvSpPr>
        <p:spPr>
          <a:xfrm>
            <a:off x="628650" y="150608"/>
            <a:ext cx="7886700" cy="1154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Session:</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Session is an interface which is present in </a:t>
            </a:r>
            <a:r>
              <a:rPr lang="en-US" sz="1200" dirty="0" err="1">
                <a:solidFill>
                  <a:srgbClr val="273239"/>
                </a:solidFill>
                <a:latin typeface="Quattrocento Sans" panose="020B0604020202020204" charset="0"/>
              </a:rPr>
              <a:t>org.hibernate</a:t>
            </a:r>
            <a:r>
              <a:rPr lang="en-US" sz="1200" dirty="0">
                <a:solidFill>
                  <a:srgbClr val="273239"/>
                </a:solidFill>
                <a:latin typeface="Quattrocento Sans" panose="020B0604020202020204" charset="0"/>
              </a:rPr>
              <a:t> package. Session object is created based upon </a:t>
            </a:r>
            <a:r>
              <a:rPr lang="en-US" sz="1200" dirty="0" err="1">
                <a:solidFill>
                  <a:srgbClr val="273239"/>
                </a:solidFill>
                <a:latin typeface="Quattrocento Sans" panose="020B0604020202020204" charset="0"/>
              </a:rPr>
              <a:t>SessionFactory</a:t>
            </a:r>
            <a:r>
              <a:rPr lang="en-US" sz="1200" dirty="0">
                <a:solidFill>
                  <a:srgbClr val="273239"/>
                </a:solidFill>
                <a:latin typeface="Quattrocento Sans" panose="020B0604020202020204" charset="0"/>
              </a:rPr>
              <a:t> object i.e. factory.</a:t>
            </a:r>
          </a:p>
          <a:p>
            <a:pPr lvl="1" fontAlgn="base"/>
            <a:r>
              <a:rPr lang="en-US" sz="1200" dirty="0">
                <a:solidFill>
                  <a:srgbClr val="273239"/>
                </a:solidFill>
                <a:latin typeface="Quattrocento Sans" panose="020B0604020202020204" charset="0"/>
              </a:rPr>
              <a:t>It opens the Connection/Session with Database software through Hibernate Framework..</a:t>
            </a:r>
          </a:p>
          <a:p>
            <a:pPr lvl="1" fontAlgn="base"/>
            <a:r>
              <a:rPr lang="en-US" sz="1200" dirty="0">
                <a:solidFill>
                  <a:srgbClr val="273239"/>
                </a:solidFill>
                <a:latin typeface="Quattrocento Sans" panose="020B0604020202020204" charset="0"/>
              </a:rPr>
              <a:t>Session object is used to perform CRUD operations</a:t>
            </a:r>
          </a:p>
          <a:p>
            <a:pPr marL="0" indent="0">
              <a:buNone/>
            </a:pPr>
            <a:endParaRPr lang="en-US" sz="1500" dirty="0">
              <a:solidFill>
                <a:srgbClr val="333333"/>
              </a:solidFill>
              <a:latin typeface="Quattrocento Sans" panose="020B0604020202020204" charset="0"/>
            </a:endParaRPr>
          </a:p>
          <a:p>
            <a:pPr marL="0" indent="0">
              <a:buNone/>
            </a:pPr>
            <a:endParaRPr lang="en-US" sz="2100" dirty="0">
              <a:latin typeface="Quattrocento Sans" panose="020B0604020202020204" charset="0"/>
            </a:endParaRPr>
          </a:p>
        </p:txBody>
      </p:sp>
      <p:pic>
        <p:nvPicPr>
          <p:cNvPr id="4" name="Picture 3">
            <a:extLst>
              <a:ext uri="{FF2B5EF4-FFF2-40B4-BE49-F238E27FC236}">
                <a16:creationId xmlns:a16="http://schemas.microsoft.com/office/drawing/2014/main" id="{289D1806-2444-435B-96A0-8FBDEFBE3FFA}"/>
              </a:ext>
            </a:extLst>
          </p:cNvPr>
          <p:cNvPicPr>
            <a:picLocks noChangeAspect="1"/>
          </p:cNvPicPr>
          <p:nvPr/>
        </p:nvPicPr>
        <p:blipFill>
          <a:blip r:embed="rId2"/>
          <a:stretch>
            <a:fillRect/>
          </a:stretch>
        </p:blipFill>
        <p:spPr>
          <a:xfrm>
            <a:off x="1181818" y="1305017"/>
            <a:ext cx="6780365" cy="485843"/>
          </a:xfrm>
          <a:prstGeom prst="rect">
            <a:avLst/>
          </a:prstGeom>
        </p:spPr>
      </p:pic>
      <p:sp>
        <p:nvSpPr>
          <p:cNvPr id="5" name="Content Placeholder 2">
            <a:extLst>
              <a:ext uri="{FF2B5EF4-FFF2-40B4-BE49-F238E27FC236}">
                <a16:creationId xmlns:a16="http://schemas.microsoft.com/office/drawing/2014/main" id="{83E141EE-F7C3-49C9-A87B-879ABDF711AC}"/>
              </a:ext>
            </a:extLst>
          </p:cNvPr>
          <p:cNvSpPr txBox="1">
            <a:spLocks/>
          </p:cNvSpPr>
          <p:nvPr/>
        </p:nvSpPr>
        <p:spPr>
          <a:xfrm>
            <a:off x="628649" y="1882222"/>
            <a:ext cx="7886700" cy="10630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r>
              <a:rPr lang="en-US" sz="1200" b="1" dirty="0">
                <a:solidFill>
                  <a:srgbClr val="273239"/>
                </a:solidFill>
                <a:latin typeface="Quattrocento Sans" panose="020B0604020202020204" charset="0"/>
              </a:rPr>
              <a:t>Transaction :</a:t>
            </a:r>
            <a:endParaRPr lang="en-US" sz="1200" dirty="0">
              <a:solidFill>
                <a:srgbClr val="273239"/>
              </a:solidFill>
              <a:latin typeface="Quattrocento Sans" panose="020B0604020202020204" charset="0"/>
            </a:endParaRPr>
          </a:p>
          <a:p>
            <a:pPr lvl="1" fontAlgn="base"/>
            <a:r>
              <a:rPr lang="en-US" sz="1200" dirty="0">
                <a:solidFill>
                  <a:srgbClr val="273239"/>
                </a:solidFill>
                <a:latin typeface="Quattrocento Sans" panose="020B0604020202020204" charset="0"/>
              </a:rPr>
              <a:t>Transaction object is used whenever we perform any operation and based upon that operation there is some change in database.</a:t>
            </a:r>
          </a:p>
          <a:p>
            <a:pPr lvl="1" fontAlgn="base"/>
            <a:r>
              <a:rPr lang="en-US" sz="1200" dirty="0">
                <a:solidFill>
                  <a:srgbClr val="273239"/>
                </a:solidFill>
                <a:latin typeface="Quattrocento Sans" panose="020B0604020202020204" charset="0"/>
              </a:rPr>
              <a:t>Transaction object is used to give the instruction to the database to make the changes that happen because of operation as a permanent by using commit() method.</a:t>
            </a:r>
            <a:endParaRPr lang="en-US" sz="1200" dirty="0">
              <a:latin typeface="Quattrocento Sans" panose="020B0604020202020204" charset="0"/>
            </a:endParaRPr>
          </a:p>
        </p:txBody>
      </p:sp>
      <p:pic>
        <p:nvPicPr>
          <p:cNvPr id="7" name="Picture 6">
            <a:extLst>
              <a:ext uri="{FF2B5EF4-FFF2-40B4-BE49-F238E27FC236}">
                <a16:creationId xmlns:a16="http://schemas.microsoft.com/office/drawing/2014/main" id="{B811E610-0946-4738-8527-E343F19F663F}"/>
              </a:ext>
            </a:extLst>
          </p:cNvPr>
          <p:cNvPicPr>
            <a:picLocks noChangeAspect="1"/>
          </p:cNvPicPr>
          <p:nvPr/>
        </p:nvPicPr>
        <p:blipFill>
          <a:blip r:embed="rId3"/>
          <a:stretch>
            <a:fillRect/>
          </a:stretch>
        </p:blipFill>
        <p:spPr>
          <a:xfrm>
            <a:off x="1296133" y="2945270"/>
            <a:ext cx="6551733" cy="628738"/>
          </a:xfrm>
          <a:prstGeom prst="rect">
            <a:avLst/>
          </a:prstGeom>
        </p:spPr>
      </p:pic>
    </p:spTree>
    <p:extLst>
      <p:ext uri="{BB962C8B-B14F-4D97-AF65-F5344CB8AC3E}">
        <p14:creationId xmlns:p14="http://schemas.microsoft.com/office/powerpoint/2010/main" val="299449215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14831</TotalTime>
  <Words>3491</Words>
  <Application>Microsoft Office PowerPoint</Application>
  <PresentationFormat>On-screen Show (16:9)</PresentationFormat>
  <Paragraphs>284</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Lora</vt:lpstr>
      <vt:lpstr>inter-regular</vt:lpstr>
      <vt:lpstr>Quattrocento Sans</vt:lpstr>
      <vt:lpstr>inherit</vt:lpstr>
      <vt:lpstr>Wingdings</vt:lpstr>
      <vt:lpstr>Arial</vt:lpstr>
      <vt:lpstr>Viola template</vt:lpstr>
      <vt:lpstr>Hibernate</vt:lpstr>
      <vt:lpstr>Table of content – Part 1</vt:lpstr>
      <vt:lpstr>PowerPoint Presentation</vt:lpstr>
      <vt:lpstr>Hibernate framework</vt:lpstr>
      <vt:lpstr>PowerPoint Presentation</vt:lpstr>
      <vt:lpstr>Difference between hibernate and JDBC</vt:lpstr>
      <vt:lpstr>PowerPoint Presentation</vt:lpstr>
      <vt:lpstr>PowerPoint Presentation</vt:lpstr>
      <vt:lpstr>PowerPoint Presentation</vt:lpstr>
      <vt:lpstr>PowerPoint Presentation</vt:lpstr>
      <vt:lpstr>PowerPoint Presentation</vt:lpstr>
      <vt:lpstr>PowerPoint Presentation</vt:lpstr>
      <vt:lpstr>Two design types of ORM</vt:lpstr>
      <vt:lpstr>Active Record pattern</vt:lpstr>
      <vt:lpstr>Example of active record</vt:lpstr>
      <vt:lpstr>PowerPoint Presentation</vt:lpstr>
      <vt:lpstr>Data Mapper pattern </vt:lpstr>
      <vt:lpstr>What is JPA</vt:lpstr>
      <vt:lpstr>For simple way to understand JPA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of content – part 2</vt:lpstr>
      <vt:lpstr>Relationship in Spring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Query Language</vt:lpstr>
      <vt:lpstr>Criterial &amp; Native Query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dc:title>
  <cp:lastModifiedBy>Nguyễn Đức Kiên</cp:lastModifiedBy>
  <cp:revision>240</cp:revision>
  <dcterms:modified xsi:type="dcterms:W3CDTF">2021-09-18T19:43:38Z</dcterms:modified>
</cp:coreProperties>
</file>