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i6taL7tpEVSyLFAK0APMSiKS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36225" y="228599"/>
            <a:ext cx="91440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String in Java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1173589"/>
            <a:ext cx="9144000" cy="556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What is String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   Immutable String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   Commonly used method 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4.   String buffer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5.   String builder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6.   String vs String Buffer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7.   String buffer vs String builder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8.   Immutable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4. String Buffer (</a:t>
            </a:r>
            <a:r>
              <a:rPr lang="en-US" sz="3200" i="1"/>
              <a:t>synchronized</a:t>
            </a:r>
            <a:r>
              <a:rPr lang="en-US" sz="3200"/>
              <a:t> )</a:t>
            </a:r>
            <a:endParaRPr sz="3200"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12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Java StringBuffer class is used to create mutable (modifiable) string.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Important Constructors of StringBuffer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56" name="Google Shape;156;p1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997" y="1780725"/>
            <a:ext cx="7600825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5376" y="3191448"/>
            <a:ext cx="8798350" cy="19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5. String Builder(non-</a:t>
            </a:r>
            <a:r>
              <a:rPr lang="en-US" sz="3200" i="1"/>
              <a:t>synchronized</a:t>
            </a:r>
            <a:r>
              <a:rPr lang="en-US" sz="3200"/>
              <a:t> )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837788" y="1314283"/>
            <a:ext cx="10515600" cy="52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Java StringBuilder class is used to create mutable (modifiable) string.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Java StringBuilder class is same as StringBuffer class except that it is non-synchronized.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is available since JDK 1.5.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Important Constructors of StringBuilder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1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51" y="3952074"/>
            <a:ext cx="5739007" cy="134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359" y="2441036"/>
            <a:ext cx="5123145" cy="8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6.   String vs String Buffer</a:t>
            </a:r>
            <a:endParaRPr/>
          </a:p>
        </p:txBody>
      </p:sp>
      <p:pic>
        <p:nvPicPr>
          <p:cNvPr id="171" name="Google Shape;171;p12" descr="Time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5396" y="1095890"/>
            <a:ext cx="6076950" cy="427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799578" y="5747359"/>
            <a:ext cx="5592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String buffer used toString() instead of equals()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7.   String Builder vs String Buffer</a:t>
            </a:r>
            <a:endParaRPr sz="3200"/>
          </a:p>
        </p:txBody>
      </p:sp>
      <p:pic>
        <p:nvPicPr>
          <p:cNvPr id="178" name="Google Shape;178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5486" y="1292183"/>
            <a:ext cx="7038975" cy="45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8.  Immutable class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888332" y="1254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Characteristics of the immutable class :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 instance variable of the class is final.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 class is final so cannot create the subclass.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    - There is no setter methods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85" name="Google Shape;185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1" y="2892900"/>
            <a:ext cx="7305173" cy="289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9.  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String Tokenizer </a:t>
            </a:r>
            <a:r>
              <a:rPr lang="en-US" sz="3200"/>
              <a:t>class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838200" y="13443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 </a:t>
            </a:r>
            <a:r>
              <a:rPr lang="en-US" sz="1800" b="1"/>
              <a:t>java.util.StringTokenizer</a:t>
            </a:r>
            <a:r>
              <a:rPr lang="en-US" sz="1800"/>
              <a:t> class allows you to break a string into tokens.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See details at : https://viettuts.vn/java-string/string-tokenizer-trong-java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1. What is String</a:t>
            </a:r>
            <a:endParaRPr sz="360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334335"/>
            <a:ext cx="11197389" cy="41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 String is basically an object that represents sequence of characters.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 String class is used to create a string object.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 String class implements </a:t>
            </a:r>
            <a:r>
              <a:rPr lang="en-US" sz="2000" b="1" i="1" dirty="0"/>
              <a:t>Serializable</a:t>
            </a:r>
            <a:r>
              <a:rPr lang="en-US" sz="2000" dirty="0"/>
              <a:t>, </a:t>
            </a:r>
            <a:r>
              <a:rPr lang="en-US" sz="2000" b="1" i="1" dirty="0"/>
              <a:t>Comparable</a:t>
            </a:r>
            <a:r>
              <a:rPr lang="en-US" sz="2000" dirty="0"/>
              <a:t> and </a:t>
            </a:r>
            <a:r>
              <a:rPr lang="en-US" sz="2000" b="1" i="1" dirty="0" err="1"/>
              <a:t>CharSequence</a:t>
            </a:r>
            <a:r>
              <a:rPr lang="en-US" sz="2000" b="1" dirty="0"/>
              <a:t>  </a:t>
            </a:r>
            <a:r>
              <a:rPr lang="en-US" sz="2000" dirty="0"/>
              <a:t>interfaces.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 </a:t>
            </a:r>
            <a:r>
              <a:rPr lang="en-US" sz="2000" b="1" dirty="0" err="1"/>
              <a:t>CharSequence</a:t>
            </a:r>
            <a:r>
              <a:rPr lang="en-US" sz="2000" b="1" dirty="0"/>
              <a:t> </a:t>
            </a:r>
            <a:r>
              <a:rPr lang="en-US" sz="2000" dirty="0"/>
              <a:t>interface is used to represent the sequence of characters. String,  </a:t>
            </a:r>
            <a:r>
              <a:rPr lang="en-US" sz="2000" dirty="0" err="1"/>
              <a:t>StringBuffer</a:t>
            </a:r>
            <a:r>
              <a:rPr lang="en-US" sz="2000" dirty="0"/>
              <a:t>,   StringBuilder classes implement it.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There are two ways to create String object: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       - By string literal  ( example :  String s = "welcome"; )  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       - By new keyword :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 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tượng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vị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trí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nhau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bộ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nhớ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          ( example :  String s = new String("Welcome"); )  </a:t>
            </a:r>
            <a:endParaRPr dirty="0"/>
          </a:p>
          <a:p>
            <a:pPr marL="342900" lvl="0" indent="-215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88332" y="2748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2.Immutable String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153862"/>
            <a:ext cx="10515600" cy="561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String objects are immutable. Immutable simply means unmodifiable or unchangeable.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- Example :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- But if we explicitly assign it to the reference variable: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98" name="Google Shape;98;p3"/>
          <p:cNvSpPr txBox="1"/>
          <p:nvPr/>
        </p:nvSpPr>
        <p:spPr>
          <a:xfrm>
            <a:off x="3795386" y="3941523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880" y="1605647"/>
            <a:ext cx="4267199" cy="76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603" y="2616889"/>
            <a:ext cx="3795963" cy="295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7794" y="6019912"/>
            <a:ext cx="4327357" cy="46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26595" y="274888"/>
            <a:ext cx="10515600" cy="71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3. Commonly used method</a:t>
            </a:r>
            <a:endParaRPr sz="3200"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507331" y="993441"/>
            <a:ext cx="10515600" cy="500895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3.1 Compare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*Used equals() method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         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854241" y="1987215"/>
            <a:ext cx="112856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String equals() method compares the original content of the string. It compares values of string for equality. String class provides two methods: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equals(Object another)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compares this string to the specified object.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equalsIgnoreCase(String another)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compares this String to another string, ignoring case.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4323" y="3432119"/>
            <a:ext cx="3936331" cy="191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629433" y="218118"/>
            <a:ext cx="11167310" cy="604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*String compare by == operator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*T</a:t>
            </a:r>
            <a:r>
              <a:rPr lang="en-US" sz="1800" dirty="0"/>
              <a:t>he difference between equals() and '=='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- equals() :</a:t>
            </a:r>
            <a:r>
              <a:rPr lang="en-US" sz="1800" dirty="0"/>
              <a:t> compare the values of the object (compare the contents).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                  (so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tượng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(so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dung)).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- '==': </a:t>
            </a:r>
            <a:r>
              <a:rPr lang="en-US" sz="1800" dirty="0"/>
              <a:t>check if 2 objects point to the same memory area (address comparison).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          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kiểm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xem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tượng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trỏ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vùng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nhớ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hay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(so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địa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664" y="796405"/>
            <a:ext cx="6974305" cy="136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663" y="4385378"/>
            <a:ext cx="4987446" cy="129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264090" y="2285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*Used compareTo() method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 The 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java string compareTo()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method compares the given string with current string lexicographically. It returns positive number, negative number or 0.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if</a:t>
            </a:r>
            <a:r>
              <a:rPr lang="en-US" sz="1800"/>
              <a:t> s1 &gt; s2, it returns positive number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if</a:t>
            </a:r>
            <a:r>
              <a:rPr lang="en-US" sz="1800"/>
              <a:t> s1 &lt; s2, it returns negative number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if</a:t>
            </a:r>
            <a:r>
              <a:rPr lang="en-US" sz="1800"/>
              <a:t> s1 == s2, it returns 0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059" y="2733659"/>
            <a:ext cx="6843963" cy="185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694535" y="868363"/>
            <a:ext cx="10515600" cy="72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3.2 Concatenation : 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String concatenation forms a new string 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that 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the combination of multiple strings.</a:t>
            </a:r>
            <a:endParaRPr sz="1800"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28575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838200" y="933283"/>
            <a:ext cx="11194093" cy="57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- String concatenation forms a new string </a:t>
            </a:r>
            <a:r>
              <a:rPr lang="en-US" sz="1800" i="1" dirty="0"/>
              <a:t>that is</a:t>
            </a:r>
            <a:r>
              <a:rPr lang="en-US" sz="1800" dirty="0"/>
              <a:t> the combination of multiple strings.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*User operator + 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        As 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     - Note</a:t>
            </a:r>
            <a:r>
              <a:rPr lang="en-US" sz="1800" dirty="0"/>
              <a:t>: After a string literal, all the + will be treated as string concatenation operator.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*User 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() method: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7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285" y="1766784"/>
            <a:ext cx="3860104" cy="6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 descr="Graphical user interface, text, application, websi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4729" y="1766077"/>
            <a:ext cx="6198295" cy="6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1852" y="3308260"/>
            <a:ext cx="3870542" cy="60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 descr="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852" y="4736026"/>
            <a:ext cx="3880980" cy="79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83296" y="218988"/>
            <a:ext cx="10515600" cy="5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3.3 Substring: </a:t>
            </a:r>
            <a:r>
              <a:rPr lang="en-US" sz="2000"/>
              <a:t>substring is a subset of another string</a:t>
            </a:r>
            <a:endParaRPr sz="200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83296" y="10427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- substring(int startIndex)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- substring(int startIndex, int endIndex)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8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016" y="1541280"/>
            <a:ext cx="4319391" cy="68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016" y="3226538"/>
            <a:ext cx="4319391" cy="62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0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3.4 toString() method</a:t>
            </a:r>
            <a:endParaRPr sz="3200"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798095" y="1254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Represent any object as a string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Overriding the toString() method, returns the desired output, it can be the state of an object etc. depends on your implementation.</a:t>
            </a: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49" name="Google Shape;149;p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044" y="1770404"/>
            <a:ext cx="5911515" cy="56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Widescreen</PresentationFormat>
  <Paragraphs>111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String in Java</vt:lpstr>
      <vt:lpstr>1. What is String</vt:lpstr>
      <vt:lpstr>2.Immutable String </vt:lpstr>
      <vt:lpstr>3. Commonly used method</vt:lpstr>
      <vt:lpstr>PowerPoint Presentation</vt:lpstr>
      <vt:lpstr>PowerPoint Presentation</vt:lpstr>
      <vt:lpstr>3.2 Concatenation : String concatenation forms a new string that is the combination of multiple strings.   </vt:lpstr>
      <vt:lpstr>3.3 Substring: substring is a subset of another string</vt:lpstr>
      <vt:lpstr>3.4 toString() method</vt:lpstr>
      <vt:lpstr>4. String Buffer (synchronized )</vt:lpstr>
      <vt:lpstr>5. String Builder(non-synchronized ) </vt:lpstr>
      <vt:lpstr>6.   String vs String Buffer</vt:lpstr>
      <vt:lpstr>7.   String Builder vs String Buffer</vt:lpstr>
      <vt:lpstr>8.  Immutable class </vt:lpstr>
      <vt:lpstr>9.  String Tokenizer 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Java</dc:title>
  <cp:lastModifiedBy>Phan Khac Dien 20165855</cp:lastModifiedBy>
  <cp:revision>1</cp:revision>
  <dcterms:created xsi:type="dcterms:W3CDTF">2021-06-25T08:30:52Z</dcterms:created>
  <dcterms:modified xsi:type="dcterms:W3CDTF">2022-03-14T14:53:36Z</dcterms:modified>
</cp:coreProperties>
</file>