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3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Libre Franklin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FyfUILE3L51ObHpTgSqYFPj38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71CD8-DB85-45A3-A87C-2223B6B6E027}">
  <a:tblStyle styleId="{15571CD8-DB85-45A3-A87C-2223B6B6E0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B9EC7F-1EF0-4738-A380-325B7BB909C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8" name="Google Shape;4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2" name="Google Shape;4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5" name="Google Shape;4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4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1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2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3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74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4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75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76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76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76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77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77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7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7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77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8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9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0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0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80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83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84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84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5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5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6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7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7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7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88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88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88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88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88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0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0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2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4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IN JAVA</a:t>
            </a:r>
            <a:endParaRPr sz="36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" descr="abstrac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910" y="3064035"/>
            <a:ext cx="11260438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81040" y="193860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Queue and Set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specialized interfaces that inherit from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share the following commonly used methods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581040" y="3092040"/>
          <a:ext cx="11029325" cy="3764775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add(E e)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an element in this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addAll(Collection&lt;? extends E&gt; c)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the specified collection elements in the invoking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remove(Object element)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an element from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removeAll(Collection&lt;?&gt; c)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the specified collection from the invoking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default boolean removeIf(Predicate&lt;? super E&gt; filter)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is used to delete all the elements of the collection that satisfy the specified predicate.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/>
        </p:nvSpPr>
        <p:spPr>
          <a:xfrm>
            <a:off x="581040" y="54540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47" name="Google Shape;247;p11"/>
          <p:cNvGraphicFramePr/>
          <p:nvPr/>
        </p:nvGraphicFramePr>
        <p:xfrm>
          <a:off x="581040" y="1505880"/>
          <a:ext cx="11029325" cy="493377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retainAll(Collection&lt;?&gt; c)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invoking collection except the specified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size()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total number of elements in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void clear()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removes the total number of elements from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contains(Object element)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search an element.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Iterator iterator()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an iterator.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Object[] toArray()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&lt;T&gt; T[] toArray(T[] a)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 Here, the runtime type of the returned array is that of the specified array.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isEmpty()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checks if collection is empty.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parallelStream()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possibly parallel Stream with the collection as its source.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/>
        </p:nvSpPr>
        <p:spPr>
          <a:xfrm>
            <a:off x="581040" y="86616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581040" y="2340000"/>
          <a:ext cx="11029325" cy="243754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stream()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sequential Stream with the collection as its source.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Spliterator&lt;E&gt; spliterator()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generates a Spliterator over the specified elements in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equals(Object element)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matches two collections.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hashCode()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hash code number of collection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ArrayList and Vector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730080" y="2163240"/>
            <a:ext cx="107319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AbstractList and implements the List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an initial size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this size is exceeded, the collection is automatically enlarged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objects are removed, the array may be shrunk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2.1.1 ArrayList Constructors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730080" y="2163240"/>
            <a:ext cx="10731960" cy="391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ArrayList class supports three constructors: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ArrayList(): creates an empty array list with an initial capacity sufficient to hold 10 	elements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ArrayList(int capacity): creates an array list that has the specified initial capacity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ArrayList(Collection c): creates an array list that is initialized with the elements of 	collection 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30080" y="2163240"/>
            <a:ext cx="10731960" cy="449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add(Object o): Appends the specified elements to the end of this 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add(int index, Object element):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the specified element at the specified position index in this 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IndexOutOfBoundsExcption if the specified index is out of range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addAll(Collection c):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Appends all of the elements in the specified collection to the end of this list.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NullPointerException if the specified collection is null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730080" y="2194560"/>
            <a:ext cx="10731960" cy="41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clear(): Removes all of the elements from this list.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remove(int index): Removes the element at the specified position in this list.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remove(Object o): Remove the first specified object present in the arraylist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size(): Returns the number of elements in the 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contains(Object o): Returns true if this list contains the specified element.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get(int index): Returns the element at the specified position in this list.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indexOf(Object o): Returns the index in this list of the first occurrence of the specified element, or -1 if the List does not contain the element.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581040" y="553920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30080" y="2194560"/>
            <a:ext cx="10731960" cy="4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lastIndexOf(Object o): Returns the index in this list of the last occurrence of the specified element, or -1.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ensureCapacity (int minCapacity): Increases the capacity of this ArrayList instance, if necessary, to ensure that it can hold at least the number of elements specified by the minimum capacity argument. 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set(int index, Object element):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element at the specified position in this list with the specified 	element.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IndexOutOfBoundsException if the specified index is out of range (index 	&lt; 0 || index &gt;= size()).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730080" y="2194560"/>
            <a:ext cx="1073196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isEmpty(): used to check whether the Arraylist is empty or not?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trimToSize(): reduces the size of an arraylist to the number of elements present in the arraylist.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2.1.3 ArrayList vs Vector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5" name="Google Shape;295;p19"/>
          <p:cNvGraphicFramePr/>
          <p:nvPr/>
        </p:nvGraphicFramePr>
        <p:xfrm>
          <a:off x="581040" y="1851065"/>
          <a:ext cx="11029300" cy="3733635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102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Synchronization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non-synchronized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synchronized.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increments 50% of its current size if element added exceeds its capacity.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increments 100% of its current size if element added exceeds its capacity.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Legacy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not legacy.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a legacy class.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faster being non-syncronized.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 is slower being syncronized.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uses iterator interface to traverse through elements.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can use both iterator or enumerator interface to traverse through elements.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6" name="Google Shape;296;p19"/>
          <p:cNvSpPr/>
          <p:nvPr/>
        </p:nvSpPr>
        <p:spPr>
          <a:xfrm>
            <a:off x="581040" y="5949720"/>
            <a:ext cx="10731960" cy="4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a certain need for thread-safe, operation Vector needs to be used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581040" y="1225080"/>
            <a:ext cx="11029320" cy="66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730080" y="2342160"/>
            <a:ext cx="10731960" cy="29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 Overview of the Java Collections Framework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Lists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Queues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Maps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8760" y="4152240"/>
            <a:ext cx="7533000" cy="27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LinkedList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730080" y="2163240"/>
            <a:ext cx="10731960" cy="443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use references to maintain an ordered lists of nodes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of the list references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next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used to implement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2.2.1 LinkedList Operations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30080" y="2163240"/>
            <a:ext cx="10731960" cy="481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operations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a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elements it goes between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the references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a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 to remove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neighbor’s references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Visiting all elements in order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operations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1" descr="bjlo_ch15_fig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200" y="2176920"/>
            <a:ext cx="3085920" cy="187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 descr="bjlo_ch15_fig8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5560" y="4449240"/>
            <a:ext cx="3238200" cy="1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/>
        </p:nvSpPr>
        <p:spPr>
          <a:xfrm>
            <a:off x="581040" y="802080"/>
            <a:ext cx="11029320" cy="5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2.2.2 Important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7600" y="1393560"/>
            <a:ext cx="7576920" cy="533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2.2.3 Generic LinkedLists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730080" y="2163240"/>
            <a:ext cx="10731960" cy="15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Framework uses Generics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list is declared with a type field &lt; &gt; angle brackets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1022760" y="4229640"/>
            <a:ext cx="3047760" cy="685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st="37674" dir="18900000">
              <a:srgbClr val="80808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LinkedList&lt;String&gt;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LinkedList&lt;Employee&gt;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022760" y="3558240"/>
            <a:ext cx="6400440" cy="38052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st="37674" dir="18900000">
              <a:srgbClr val="80808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-US" sz="1800" b="0" i="0" u="none" strike="noStrike" cap="none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employeeNames = . . .;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as Queue and Deque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730080" y="2163240"/>
            <a:ext cx="10731960" cy="7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LinkedList class also implements the Queue and Deque interface, it can implement methods of these interfaces as well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Vs ArrayList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37" name="Google Shape;337;p25"/>
          <p:cNvGraphicFramePr/>
          <p:nvPr/>
        </p:nvGraphicFramePr>
        <p:xfrm>
          <a:off x="581040" y="2131200"/>
          <a:ext cx="11029325" cy="308127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5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List, Queue and Deque interfaces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 interface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3 values (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previous address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data,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address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in a single position.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a single value in a single position.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the doubly-linked list implementation.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resizable array implementation.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previous and next address are changed.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all elements after that position are shifted.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access an element, we need to iterate from the beginning to the element.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randomly access elements using indexes.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" name="Google Shape;338;p25"/>
          <p:cNvSpPr/>
          <p:nvPr/>
        </p:nvSpPr>
        <p:spPr>
          <a:xfrm>
            <a:off x="730080" y="5503320"/>
            <a:ext cx="10731960" cy="9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 is faster in accessing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 is faster in manipulation of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support duplicate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does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keep track of the order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elements have been added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it can carry out its operations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efficiently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HashSet and TreeSet classes both implement the Set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730080" y="216324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Stores data in a Hash Table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TreeSet: Stores data in a  Binary Tree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implementations arrange the set elements so that finding, adding and removing elements is efficient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3.1.1  Hash Table Concept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730080" y="2163240"/>
            <a:ext cx="10731960" cy="25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grouped into smaller collections of elements that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the same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characteristic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usually based on the result of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calculation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contents that results in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be stored in a hash table, elements must have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compute their integer values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 hashCode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730080" y="2163240"/>
            <a:ext cx="10731960" cy="185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is called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hashCode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multiple elements have the same hash code (so-called clash), they are stored in a LinkedList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5280" y="3429000"/>
            <a:ext cx="5889600" cy="295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80" y="2342160"/>
            <a:ext cx="10731900" cy="27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Collections can achieve all the operations that you perform on a data such as searching, sorting, insertion, manipulation, and deletion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Collection in Java is a framework that provides an architecture to store and manipulate the group of objects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groups together elements and allows them to be accessed and retrieved later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“Collection” and “Collections” is different!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hashCode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240" y="1884960"/>
            <a:ext cx="8243280" cy="46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3.2.1  </a:t>
            </a:r>
            <a:r>
              <a:rPr lang="en-US" sz="3000" b="0" i="0" u="none" strike="noStrike" cap="none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LinkedHashSet</a:t>
            </a:r>
            <a:endParaRPr sz="30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730080" y="2163240"/>
            <a:ext cx="10731960" cy="275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of the Java collections framework provides functionalities of both the hashtable and the linked list data structure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LinkedHashSet are storded in hash tables similar to HashSet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linked hash sets maintain a doubly-linked list internally for all of its elements. The linked list defines the order in which elements are inserted in hash tables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  LinkedHashSet vs HashSet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730080" y="2163240"/>
            <a:ext cx="10731960" cy="24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LinkedHashSet maintains a linked list internally. Due to this, it maintains the insertion order of its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requires more storage than HashSet.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 LinkedHashSet is slower than HashSet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/>
        </p:nvSpPr>
        <p:spPr>
          <a:xfrm>
            <a:off x="581402" y="478095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3.3.1  Tree Concept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730080" y="21632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kept in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are not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linear sequence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in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a TreeSet, it must be possible to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elements and determine which one is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0440" y="1666440"/>
            <a:ext cx="2771280" cy="2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for classes that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nodes are arranged in a ‘tree’ fashion so that each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node has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child nodes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581040" y="16164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440" y="1524240"/>
            <a:ext cx="47818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160" y="1524240"/>
            <a:ext cx="54010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40" y="5919120"/>
            <a:ext cx="2790720" cy="6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 HashSet – LinkedHashSet -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30080" y="2163240"/>
            <a:ext cx="1073196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doesn’t allow duplicate elementsThe nodes are arranged in a ‘tree’ fashion.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not synchronized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Cloneable and SerializableIterator returned by all three is fail-fast in nature. i.e You will get ConcurrentModificationException if they are modified after the creation of Iterator object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HashSet if you don’t want to maintain any order of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LinkedHashSet if you want to maintain insertion order of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if you want to sort the elements according to some Comparator.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880" y="4916880"/>
            <a:ext cx="9191520" cy="194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 Queues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730080" y="1666440"/>
            <a:ext cx="10731960" cy="360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Queue interface of the Java collections framework provides the functionality of the queue data structure. It extends the Collection interface.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the functionalities of Queue, we need to use classes that implement it: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ArrayDeque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LinkedList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PriorityQueue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queues, elements are stored and accessed in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In, First Out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manner. That is, elements are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from the behind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from the front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730080" y="1666440"/>
            <a:ext cx="10731960" cy="456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apply resizable-array in addition to the implementation of the Deque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known as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Double Ended 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features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ArrayDeque are as follows: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deques have no capacity restrictions and they grow as necessary to support 	usage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not thread-safe which means that in the absence of external 	synchronization, ArrayDeque does not support concurrent access by multiple threads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elements are prohibited in the ArrayDeque.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Stack when used as a stack.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LinkedList when used as a queue.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 as a Stack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30080" y="2005560"/>
            <a:ext cx="10731960" cy="281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LIFO (Last-In-First-Out)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stacks in Java, it is recommended to use a deque over the Stack class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provides the following methods that can be used for implementing a stack: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push():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adds an element to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peek():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an element from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pop(): 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eturns and removes an element from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730017" y="2204790"/>
            <a:ext cx="107319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collection class implements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class is designed for a specific type of storage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java.util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contains all class and interface of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4.2.1 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730080" y="2059560"/>
            <a:ext cx="10731960" cy="25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class provides the functionality of the heap data structure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normal queues, priority queue elements are retrieved in sorted order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queue, the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first-in-first-out rule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implemented whereas, in a priority queue, the values are removed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basis of priority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element with the highest priority is removed first.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4.2.2  Inserting An Element into the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20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468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4.2.3  Deleting An Element from the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16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672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4.2.4  Important points on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doesn’t permit null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can’t create PriorityQueue of Objects that are non-comparable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PriorityQueue is not thread-safe, so java provides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PriorityBlockingQueue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that implements the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interface to use in java multithreading environment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O(log(n)) time for add and poll methods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the Map interface.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the Map interface.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730080" y="2021040"/>
            <a:ext cx="10731960" cy="182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“unlocks” the “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”(value)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is like a mathematical function Mapping between two sets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440" y="2896560"/>
            <a:ext cx="6248160" cy="35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HashMaps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730080" y="2021040"/>
            <a:ext cx="10731960" cy="31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of Java collections framework provides the functionality of the hash table data structure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elements in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key/value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pairs. Here, keys are unique identifiers used to associate each value on a map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implements the Map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5.2 TreeMap</a:t>
            </a:r>
            <a:endParaRPr sz="30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730080" y="2021040"/>
            <a:ext cx="10731960" cy="45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a red-black tree based implementation. It provides and efficient means of storing key-value pairs in sorted order.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important points about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are: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values based on the key. It implements the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NavigableMap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and extends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only unique elements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have a null key but can have multiple values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non synchronized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maintains ascending order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Treemaps vs HashMap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490" name="Google Shape;490;p49"/>
          <p:cNvGraphicFramePr/>
          <p:nvPr/>
        </p:nvGraphicFramePr>
        <p:xfrm>
          <a:off x="581040" y="1970950"/>
          <a:ext cx="11029350" cy="4119940"/>
        </p:xfrm>
        <a:graphic>
          <a:graphicData uri="http://schemas.openxmlformats.org/drawingml/2006/table">
            <a:tbl>
              <a:tblPr firstRow="1" bandRow="1">
                <a:noFill/>
                <a:tableStyleId>{BFB9EC7F-1EF0-4738-A380-325B7BB909CE}</a:tableStyleId>
              </a:tblPr>
              <a:tblGrid>
                <a:gridCol w="36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HashMap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TreeMap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Hashtable based implementation of Map interface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 structure based implementation of Map interface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 Keys/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a single nullkey and multiple null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allow null keys but can have multiple null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because it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constant-time performance that is O(1) for the basic operations like get() and put()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Slower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because it provides the performance of O(log(n)) for most operations like add(), remove() and contains()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of elements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maintain any order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elements are sorted in 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order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(ascending)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do not require key-value pair in sorted order.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require key-value pair in sorted (ascending) order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Hierarchy Of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0" name="Google Shape;210;p5" descr="hệ thống cấp bậc collection trong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650" y="1890350"/>
            <a:ext cx="8114900" cy="49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8F0213-FF95-4C2C-BC00-A6F6D7638F0B}"/>
              </a:ext>
            </a:extLst>
          </p:cNvPr>
          <p:cNvSpPr/>
          <p:nvPr/>
        </p:nvSpPr>
        <p:spPr>
          <a:xfrm>
            <a:off x="1658470" y="5011271"/>
            <a:ext cx="4867836" cy="184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81B92-09B1-440E-8842-333E76225DDE}"/>
              </a:ext>
            </a:extLst>
          </p:cNvPr>
          <p:cNvSpPr/>
          <p:nvPr/>
        </p:nvSpPr>
        <p:spPr>
          <a:xfrm>
            <a:off x="1658470" y="4396651"/>
            <a:ext cx="1855695" cy="354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 Lists</a:t>
            </a:r>
            <a:endParaRPr sz="30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30080" y="2163240"/>
            <a:ext cx="10731960" cy="32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is a collection that maintains the order of its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have the duplicate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a list of items in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sized array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speedy insertion and removal of items from the 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30080" y="2163240"/>
            <a:ext cx="10731960" cy="32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unordered collection of unique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tables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Stack and Queues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30080" y="2163240"/>
            <a:ext cx="10731900" cy="4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of gaining efficiency in a collection is to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operations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its elements, but it does not allow you to insert elements in 	every position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can only add and remove elements at the top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items to one end (the tail)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them from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end (the head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Aline of people waiting for a bank teller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30080" y="2163240"/>
            <a:ext cx="10731960" cy="44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stores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associations between them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Keys can get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value but cant duplicate, if not it happend override</a:t>
            </a:r>
            <a:endParaRPr sz="2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 order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Must not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endParaRPr sz="2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ascending order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2977</Words>
  <Application>Microsoft Office PowerPoint</Application>
  <PresentationFormat>Widescreen</PresentationFormat>
  <Paragraphs>348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Times New Roman</vt:lpstr>
      <vt:lpstr>Consolas</vt:lpstr>
      <vt:lpstr>Noto Sans Symbols</vt:lpstr>
      <vt:lpstr>Arial</vt:lpstr>
      <vt:lpstr>Libre Franklin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Pham</dc:creator>
  <cp:lastModifiedBy>Sherlock (Phan Khắc Diễn)</cp:lastModifiedBy>
  <cp:revision>3</cp:revision>
  <dcterms:created xsi:type="dcterms:W3CDTF">2021-05-26T10:09:40Z</dcterms:created>
  <dcterms:modified xsi:type="dcterms:W3CDTF">2022-02-28T17:56:32Z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44</vt:r8>
  </property>
</Properties>
</file>