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691" y="43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8148426" y="2326461"/>
            <a:ext cx="808715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Welcome To </a:t>
            </a:r>
            <a:r>
              <a:rPr lang="en-US" dirty="0" err="1"/>
              <a:t>ClassOn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5880988" y="3578672"/>
            <a:ext cx="1229182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ClassOn.VN</a:t>
            </a:r>
            <a:r>
              <a:rPr dirty="0"/>
              <a:t> is </a:t>
            </a:r>
            <a:r>
              <a:rPr lang="en-US" dirty="0"/>
              <a:t>an </a:t>
            </a:r>
            <a:r>
              <a:rPr dirty="0"/>
              <a:t>web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Screen</a:t>
            </a:r>
            <a:r>
              <a:rPr lang="en-US" dirty="0"/>
              <a:t> </a:t>
            </a:r>
            <a:r>
              <a:rPr dirty="0"/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7197515" y="12345054"/>
            <a:ext cx="1016464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/>
              <a:t>Hân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tài trợ </a:t>
            </a:r>
            <a:r>
              <a:rPr lang="en-US" dirty="0" err="1"/>
              <a:t>cùng</a:t>
            </a:r>
            <a:r>
              <a:rPr lang="en-US" dirty="0"/>
              <a:t> đối tác </a:t>
            </a:r>
            <a:r>
              <a:rPr lang="en-US" u="sng" dirty="0">
                <a:solidFill>
                  <a:srgbClr val="0E70D7"/>
                </a:solidFill>
                <a:hlinkClick r:id="rId2"/>
              </a:rPr>
              <a:t>ClassOn</a:t>
            </a:r>
            <a:r>
              <a:rPr u="sng" dirty="0">
                <a:solidFill>
                  <a:srgbClr val="0E70D7"/>
                </a:solidFill>
                <a:hlinkClick r:id="rId2"/>
              </a:rPr>
              <a:t>.</a:t>
            </a:r>
            <a:r>
              <a:rPr lang="en-US" u="sng" dirty="0">
                <a:solidFill>
                  <a:srgbClr val="0E70D7"/>
                </a:solidFill>
                <a:hlinkClick r:id="rId2"/>
              </a:rPr>
              <a:t>vn</a:t>
            </a:r>
            <a:r>
              <a:rPr u="sng" dirty="0">
                <a:solidFill>
                  <a:srgbClr val="0E70D7"/>
                </a:solidFill>
                <a:hlinkClick r:id="rId2"/>
              </a:rPr>
              <a:t>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/>
          <a:srcRect l="15" r="9" b="25"/>
          <a:stretch>
            <a:fillRect/>
          </a:stretch>
        </p:blipFill>
        <p:spPr>
          <a:xfrm rot="18610929"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3B046B-4454-4AF0-B206-05A13D513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12" y="11422214"/>
            <a:ext cx="5069203" cy="9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Bảng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trắng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80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Khanh Hung</cp:lastModifiedBy>
  <cp:revision>5</cp:revision>
  <dcterms:modified xsi:type="dcterms:W3CDTF">2020-02-25T19:21:12Z</dcterms:modified>
</cp:coreProperties>
</file>