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5"/>
  </p:notesMasterIdLst>
  <p:sldIdLst>
    <p:sldId id="313" r:id="rId2"/>
    <p:sldId id="265" r:id="rId3"/>
    <p:sldId id="314" r:id="rId4"/>
    <p:sldId id="315" r:id="rId5"/>
    <p:sldId id="319" r:id="rId6"/>
    <p:sldId id="318" r:id="rId7"/>
    <p:sldId id="320" r:id="rId8"/>
    <p:sldId id="321" r:id="rId9"/>
    <p:sldId id="316" r:id="rId10"/>
    <p:sldId id="269" r:id="rId11"/>
    <p:sldId id="276" r:id="rId12"/>
    <p:sldId id="317" r:id="rId13"/>
    <p:sldId id="286" r:id="rId14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6"/>
    </p:embeddedFont>
    <p:embeddedFont>
      <p:font typeface="Fredoka One" panose="02000000000000000000" pitchFamily="2" charset="0"/>
      <p:regular r:id="rId17"/>
    </p:embeddedFont>
    <p:embeddedFont>
      <p:font typeface="Nunito" pitchFamily="2" charset="0"/>
      <p:regular r:id="rId18"/>
      <p:bold r:id="rId19"/>
      <p:italic r:id="rId20"/>
      <p:boldItalic r:id="rId21"/>
    </p:embeddedFont>
    <p:embeddedFont>
      <p:font typeface="Roboto Condensed Light" panose="02000000000000000000" pitchFamily="2" charset="0"/>
      <p:regular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86C54A-B396-47AF-9A3D-AD249ED99CD5}">
  <a:tblStyle styleId="{0F86C54A-B396-47AF-9A3D-AD249ED99C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015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ddbdfaf5c9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ddbdfaf5c9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gddbdfaf5c9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1" name="Google Shape;1661;gddbdfaf5c9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def6d57eb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def6d57eb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8310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3" name="Google Shape;4073;gddbdfaf5c9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4" name="Google Shape;4074;gddbdfaf5c9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ddbdfaf5c9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ddbdfaf5c9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def6d57eb7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def6d57eb7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0401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ddbdfaf5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ddbdfaf5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0269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def6d57eb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def6d57eb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913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def6d57eb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def6d57eb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364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def6d57eb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def6d57eb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8299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def6d57eb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def6d57eb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7527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ddbdfaf5c9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ddbdfaf5c9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099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tBDfr" TargetMode="External"/><Relationship Id="rId5" Type="http://schemas.openxmlformats.org/officeDocument/2006/relationships/hyperlink" Target="http://bit.ly/2TyoMsr" TargetMode="External"/><Relationship Id="rId4" Type="http://schemas.openxmlformats.org/officeDocument/2006/relationships/hyperlink" Target="http://bit.ly/2Tynxth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2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5150" y="2683913"/>
            <a:ext cx="7713600" cy="113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92500" y="3834815"/>
            <a:ext cx="4359000" cy="3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776699" y="255186"/>
            <a:ext cx="1304407" cy="559638"/>
            <a:chOff x="6066399" y="2398736"/>
            <a:chExt cx="1304407" cy="559638"/>
          </a:xfrm>
        </p:grpSpPr>
        <p:sp>
          <p:nvSpPr>
            <p:cNvPr id="13" name="Google Shape;13;p2"/>
            <p:cNvSpPr/>
            <p:nvPr/>
          </p:nvSpPr>
          <p:spPr>
            <a:xfrm>
              <a:off x="6066399" y="2404782"/>
              <a:ext cx="1300471" cy="547301"/>
            </a:xfrm>
            <a:custGeom>
              <a:avLst/>
              <a:gdLst/>
              <a:ahLst/>
              <a:cxnLst/>
              <a:rect l="l" t="t" r="r" b="b"/>
              <a:pathLst>
                <a:path w="95500" h="40191" extrusionOk="0">
                  <a:moveTo>
                    <a:pt x="66409" y="0"/>
                  </a:moveTo>
                  <a:cubicBezTo>
                    <a:pt x="64164" y="0"/>
                    <a:pt x="62227" y="461"/>
                    <a:pt x="60750" y="819"/>
                  </a:cubicBezTo>
                  <a:cubicBezTo>
                    <a:pt x="57256" y="1639"/>
                    <a:pt x="53979" y="3205"/>
                    <a:pt x="51087" y="5350"/>
                  </a:cubicBezTo>
                  <a:cubicBezTo>
                    <a:pt x="49273" y="6711"/>
                    <a:pt x="47083" y="7415"/>
                    <a:pt x="44862" y="7415"/>
                  </a:cubicBezTo>
                  <a:cubicBezTo>
                    <a:pt x="43898" y="7415"/>
                    <a:pt x="42927" y="7282"/>
                    <a:pt x="41978" y="7012"/>
                  </a:cubicBezTo>
                  <a:cubicBezTo>
                    <a:pt x="41118" y="6741"/>
                    <a:pt x="40228" y="6609"/>
                    <a:pt x="39341" y="6609"/>
                  </a:cubicBezTo>
                  <a:cubicBezTo>
                    <a:pt x="38415" y="6609"/>
                    <a:pt x="37491" y="6753"/>
                    <a:pt x="36604" y="7037"/>
                  </a:cubicBezTo>
                  <a:cubicBezTo>
                    <a:pt x="32821" y="8241"/>
                    <a:pt x="32869" y="11398"/>
                    <a:pt x="28532" y="13615"/>
                  </a:cubicBezTo>
                  <a:cubicBezTo>
                    <a:pt x="27472" y="14164"/>
                    <a:pt x="26466" y="14368"/>
                    <a:pt x="25481" y="14368"/>
                  </a:cubicBezTo>
                  <a:cubicBezTo>
                    <a:pt x="22594" y="14368"/>
                    <a:pt x="19890" y="12608"/>
                    <a:pt x="16542" y="12608"/>
                  </a:cubicBezTo>
                  <a:cubicBezTo>
                    <a:pt x="15817" y="12608"/>
                    <a:pt x="15061" y="12691"/>
                    <a:pt x="14266" y="12892"/>
                  </a:cubicBezTo>
                  <a:cubicBezTo>
                    <a:pt x="7013" y="14724"/>
                    <a:pt x="0" y="23881"/>
                    <a:pt x="3663" y="30098"/>
                  </a:cubicBezTo>
                  <a:cubicBezTo>
                    <a:pt x="7207" y="36139"/>
                    <a:pt x="12262" y="37898"/>
                    <a:pt x="16946" y="37898"/>
                  </a:cubicBezTo>
                  <a:cubicBezTo>
                    <a:pt x="23472" y="37898"/>
                    <a:pt x="29279" y="34484"/>
                    <a:pt x="29279" y="34484"/>
                  </a:cubicBezTo>
                  <a:cubicBezTo>
                    <a:pt x="29279" y="34484"/>
                    <a:pt x="32749" y="37809"/>
                    <a:pt x="36604" y="39231"/>
                  </a:cubicBezTo>
                  <a:cubicBezTo>
                    <a:pt x="37149" y="39445"/>
                    <a:pt x="39162" y="40191"/>
                    <a:pt x="41678" y="40191"/>
                  </a:cubicBezTo>
                  <a:cubicBezTo>
                    <a:pt x="42836" y="40191"/>
                    <a:pt x="44100" y="40033"/>
                    <a:pt x="45376" y="39592"/>
                  </a:cubicBezTo>
                  <a:cubicBezTo>
                    <a:pt x="48846" y="38412"/>
                    <a:pt x="49063" y="36291"/>
                    <a:pt x="51979" y="35930"/>
                  </a:cubicBezTo>
                  <a:cubicBezTo>
                    <a:pt x="52194" y="35904"/>
                    <a:pt x="52394" y="35892"/>
                    <a:pt x="52584" y="35892"/>
                  </a:cubicBezTo>
                  <a:cubicBezTo>
                    <a:pt x="54373" y="35892"/>
                    <a:pt x="55224" y="36970"/>
                    <a:pt x="58557" y="38146"/>
                  </a:cubicBezTo>
                  <a:cubicBezTo>
                    <a:pt x="60333" y="38760"/>
                    <a:pt x="63483" y="39860"/>
                    <a:pt x="66709" y="39860"/>
                  </a:cubicBezTo>
                  <a:cubicBezTo>
                    <a:pt x="68298" y="39860"/>
                    <a:pt x="69906" y="39593"/>
                    <a:pt x="71377" y="38869"/>
                  </a:cubicBezTo>
                  <a:cubicBezTo>
                    <a:pt x="74341" y="37399"/>
                    <a:pt x="73884" y="35423"/>
                    <a:pt x="76848" y="34484"/>
                  </a:cubicBezTo>
                  <a:cubicBezTo>
                    <a:pt x="77541" y="34260"/>
                    <a:pt x="78153" y="34177"/>
                    <a:pt x="78733" y="34177"/>
                  </a:cubicBezTo>
                  <a:cubicBezTo>
                    <a:pt x="80408" y="34177"/>
                    <a:pt x="81811" y="34871"/>
                    <a:pt x="84135" y="34871"/>
                  </a:cubicBezTo>
                  <a:cubicBezTo>
                    <a:pt x="84386" y="34871"/>
                    <a:pt x="84647" y="34863"/>
                    <a:pt x="84920" y="34845"/>
                  </a:cubicBezTo>
                  <a:lnTo>
                    <a:pt x="85089" y="34845"/>
                  </a:lnTo>
                  <a:cubicBezTo>
                    <a:pt x="89427" y="34484"/>
                    <a:pt x="93089" y="31423"/>
                    <a:pt x="94222" y="27206"/>
                  </a:cubicBezTo>
                  <a:cubicBezTo>
                    <a:pt x="95499" y="22507"/>
                    <a:pt x="94848" y="20242"/>
                    <a:pt x="93692" y="19109"/>
                  </a:cubicBezTo>
                  <a:cubicBezTo>
                    <a:pt x="91595" y="17037"/>
                    <a:pt x="88246" y="19109"/>
                    <a:pt x="84896" y="16555"/>
                  </a:cubicBezTo>
                  <a:cubicBezTo>
                    <a:pt x="82245" y="14507"/>
                    <a:pt x="83354" y="12386"/>
                    <a:pt x="80510" y="8121"/>
                  </a:cubicBezTo>
                  <a:cubicBezTo>
                    <a:pt x="79763" y="7012"/>
                    <a:pt x="76775" y="2651"/>
                    <a:pt x="71377" y="819"/>
                  </a:cubicBezTo>
                  <a:cubicBezTo>
                    <a:pt x="69610" y="214"/>
                    <a:pt x="67938" y="0"/>
                    <a:pt x="66409" y="0"/>
                  </a:cubicBezTo>
                  <a:close/>
                </a:path>
              </a:pathLst>
            </a:custGeom>
            <a:solidFill>
              <a:schemeClr val="dk2">
                <a:alpha val="37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091333" y="2398736"/>
              <a:ext cx="1279473" cy="559638"/>
            </a:xfrm>
            <a:custGeom>
              <a:avLst/>
              <a:gdLst/>
              <a:ahLst/>
              <a:cxnLst/>
              <a:rect l="l" t="t" r="r" b="b"/>
              <a:pathLst>
                <a:path w="93958" h="41097" extrusionOk="0">
                  <a:moveTo>
                    <a:pt x="64611" y="923"/>
                  </a:moveTo>
                  <a:cubicBezTo>
                    <a:pt x="66091" y="923"/>
                    <a:pt x="67704" y="1125"/>
                    <a:pt x="69402" y="1697"/>
                  </a:cubicBezTo>
                  <a:cubicBezTo>
                    <a:pt x="74077" y="3288"/>
                    <a:pt x="76993" y="6854"/>
                    <a:pt x="78342" y="8854"/>
                  </a:cubicBezTo>
                  <a:cubicBezTo>
                    <a:pt x="79282" y="10276"/>
                    <a:pt x="79981" y="11842"/>
                    <a:pt x="80439" y="13481"/>
                  </a:cubicBezTo>
                  <a:cubicBezTo>
                    <a:pt x="80896" y="14927"/>
                    <a:pt x="81282" y="16180"/>
                    <a:pt x="82800" y="17361"/>
                  </a:cubicBezTo>
                  <a:cubicBezTo>
                    <a:pt x="84680" y="18806"/>
                    <a:pt x="86511" y="18879"/>
                    <a:pt x="88150" y="18927"/>
                  </a:cubicBezTo>
                  <a:cubicBezTo>
                    <a:pt x="89499" y="18999"/>
                    <a:pt x="90680" y="19047"/>
                    <a:pt x="91548" y="19891"/>
                  </a:cubicBezTo>
                  <a:cubicBezTo>
                    <a:pt x="92849" y="21168"/>
                    <a:pt x="92993" y="23746"/>
                    <a:pt x="91957" y="27554"/>
                  </a:cubicBezTo>
                  <a:cubicBezTo>
                    <a:pt x="90873" y="31602"/>
                    <a:pt x="87379" y="34518"/>
                    <a:pt x="83210" y="34855"/>
                  </a:cubicBezTo>
                  <a:lnTo>
                    <a:pt x="83041" y="34855"/>
                  </a:lnTo>
                  <a:cubicBezTo>
                    <a:pt x="82822" y="34868"/>
                    <a:pt x="82603" y="34874"/>
                    <a:pt x="82384" y="34874"/>
                  </a:cubicBezTo>
                  <a:cubicBezTo>
                    <a:pt x="81327" y="34874"/>
                    <a:pt x="80276" y="34733"/>
                    <a:pt x="79258" y="34494"/>
                  </a:cubicBezTo>
                  <a:cubicBezTo>
                    <a:pt x="78501" y="34332"/>
                    <a:pt x="77751" y="34185"/>
                    <a:pt x="76941" y="34185"/>
                  </a:cubicBezTo>
                  <a:cubicBezTo>
                    <a:pt x="76307" y="34185"/>
                    <a:pt x="75637" y="34275"/>
                    <a:pt x="74896" y="34518"/>
                  </a:cubicBezTo>
                  <a:cubicBezTo>
                    <a:pt x="73185" y="35048"/>
                    <a:pt x="72510" y="35940"/>
                    <a:pt x="71836" y="36783"/>
                  </a:cubicBezTo>
                  <a:cubicBezTo>
                    <a:pt x="71185" y="37699"/>
                    <a:pt x="70342" y="38422"/>
                    <a:pt x="69329" y="38928"/>
                  </a:cubicBezTo>
                  <a:cubicBezTo>
                    <a:pt x="67932" y="39623"/>
                    <a:pt x="66397" y="39880"/>
                    <a:pt x="64871" y="39880"/>
                  </a:cubicBezTo>
                  <a:cubicBezTo>
                    <a:pt x="61742" y="39880"/>
                    <a:pt x="58653" y="38796"/>
                    <a:pt x="56871" y="38181"/>
                  </a:cubicBezTo>
                  <a:cubicBezTo>
                    <a:pt x="55811" y="37795"/>
                    <a:pt x="54775" y="37337"/>
                    <a:pt x="53762" y="36831"/>
                  </a:cubicBezTo>
                  <a:cubicBezTo>
                    <a:pt x="52673" y="36286"/>
                    <a:pt x="51887" y="35894"/>
                    <a:pt x="50769" y="35894"/>
                  </a:cubicBezTo>
                  <a:cubicBezTo>
                    <a:pt x="50552" y="35894"/>
                    <a:pt x="50322" y="35908"/>
                    <a:pt x="50075" y="35940"/>
                  </a:cubicBezTo>
                  <a:cubicBezTo>
                    <a:pt x="48413" y="36157"/>
                    <a:pt x="47545" y="36880"/>
                    <a:pt x="46630" y="37675"/>
                  </a:cubicBezTo>
                  <a:cubicBezTo>
                    <a:pt x="45690" y="38542"/>
                    <a:pt x="44605" y="39217"/>
                    <a:pt x="43400" y="39627"/>
                  </a:cubicBezTo>
                  <a:cubicBezTo>
                    <a:pt x="42299" y="40004"/>
                    <a:pt x="41106" y="40190"/>
                    <a:pt x="39868" y="40190"/>
                  </a:cubicBezTo>
                  <a:cubicBezTo>
                    <a:pt x="38261" y="40190"/>
                    <a:pt x="36578" y="39878"/>
                    <a:pt x="34918" y="39265"/>
                  </a:cubicBezTo>
                  <a:cubicBezTo>
                    <a:pt x="31737" y="38084"/>
                    <a:pt x="28797" y="35554"/>
                    <a:pt x="27978" y="34807"/>
                  </a:cubicBezTo>
                  <a:lnTo>
                    <a:pt x="28388" y="33867"/>
                  </a:lnTo>
                  <a:lnTo>
                    <a:pt x="27231" y="34542"/>
                  </a:lnTo>
                  <a:cubicBezTo>
                    <a:pt x="24291" y="36157"/>
                    <a:pt x="21086" y="37217"/>
                    <a:pt x="17761" y="37723"/>
                  </a:cubicBezTo>
                  <a:cubicBezTo>
                    <a:pt x="16852" y="37841"/>
                    <a:pt x="15972" y="37900"/>
                    <a:pt x="15122" y="37900"/>
                  </a:cubicBezTo>
                  <a:cubicBezTo>
                    <a:pt x="9541" y="37900"/>
                    <a:pt x="5211" y="35364"/>
                    <a:pt x="2242" y="30325"/>
                  </a:cubicBezTo>
                  <a:cubicBezTo>
                    <a:pt x="699" y="27698"/>
                    <a:pt x="1326" y="24879"/>
                    <a:pt x="2121" y="22975"/>
                  </a:cubicBezTo>
                  <a:cubicBezTo>
                    <a:pt x="3904" y="18734"/>
                    <a:pt x="8290" y="14854"/>
                    <a:pt x="12580" y="13770"/>
                  </a:cubicBezTo>
                  <a:cubicBezTo>
                    <a:pt x="13324" y="13582"/>
                    <a:pt x="14032" y="13505"/>
                    <a:pt x="14714" y="13505"/>
                  </a:cubicBezTo>
                  <a:cubicBezTo>
                    <a:pt x="16394" y="13505"/>
                    <a:pt x="17915" y="13975"/>
                    <a:pt x="19423" y="14421"/>
                  </a:cubicBezTo>
                  <a:cubicBezTo>
                    <a:pt x="20851" y="14855"/>
                    <a:pt x="22238" y="15272"/>
                    <a:pt x="23683" y="15272"/>
                  </a:cubicBezTo>
                  <a:cubicBezTo>
                    <a:pt x="24727" y="15272"/>
                    <a:pt x="25800" y="15055"/>
                    <a:pt x="26942" y="14469"/>
                  </a:cubicBezTo>
                  <a:cubicBezTo>
                    <a:pt x="29135" y="13360"/>
                    <a:pt x="30219" y="12011"/>
                    <a:pt x="31231" y="10782"/>
                  </a:cubicBezTo>
                  <a:cubicBezTo>
                    <a:pt x="32243" y="9553"/>
                    <a:pt x="33111" y="8493"/>
                    <a:pt x="34918" y="7914"/>
                  </a:cubicBezTo>
                  <a:cubicBezTo>
                    <a:pt x="35759" y="7646"/>
                    <a:pt x="36631" y="7514"/>
                    <a:pt x="37506" y="7514"/>
                  </a:cubicBezTo>
                  <a:cubicBezTo>
                    <a:pt x="38360" y="7514"/>
                    <a:pt x="39217" y="7640"/>
                    <a:pt x="40051" y="7890"/>
                  </a:cubicBezTo>
                  <a:cubicBezTo>
                    <a:pt x="41041" y="8176"/>
                    <a:pt x="42055" y="8317"/>
                    <a:pt x="43064" y="8317"/>
                  </a:cubicBezTo>
                  <a:cubicBezTo>
                    <a:pt x="45371" y="8317"/>
                    <a:pt x="47651" y="7580"/>
                    <a:pt x="49545" y="6155"/>
                  </a:cubicBezTo>
                  <a:cubicBezTo>
                    <a:pt x="52365" y="4035"/>
                    <a:pt x="55618" y="2516"/>
                    <a:pt x="59040" y="1697"/>
                  </a:cubicBezTo>
                  <a:cubicBezTo>
                    <a:pt x="60508" y="1366"/>
                    <a:pt x="62414" y="923"/>
                    <a:pt x="64611" y="923"/>
                  </a:cubicBezTo>
                  <a:close/>
                  <a:moveTo>
                    <a:pt x="64612" y="0"/>
                  </a:moveTo>
                  <a:cubicBezTo>
                    <a:pt x="62310" y="0"/>
                    <a:pt x="60331" y="471"/>
                    <a:pt x="58823" y="830"/>
                  </a:cubicBezTo>
                  <a:cubicBezTo>
                    <a:pt x="55256" y="1673"/>
                    <a:pt x="51907" y="3239"/>
                    <a:pt x="48991" y="5432"/>
                  </a:cubicBezTo>
                  <a:cubicBezTo>
                    <a:pt x="47240" y="6729"/>
                    <a:pt x="45147" y="7402"/>
                    <a:pt x="43018" y="7402"/>
                  </a:cubicBezTo>
                  <a:cubicBezTo>
                    <a:pt x="42100" y="7402"/>
                    <a:pt x="41175" y="7277"/>
                    <a:pt x="40268" y="7023"/>
                  </a:cubicBezTo>
                  <a:cubicBezTo>
                    <a:pt x="39362" y="6749"/>
                    <a:pt x="38420" y="6610"/>
                    <a:pt x="37479" y="6610"/>
                  </a:cubicBezTo>
                  <a:cubicBezTo>
                    <a:pt x="36517" y="6610"/>
                    <a:pt x="35554" y="6755"/>
                    <a:pt x="34629" y="7047"/>
                  </a:cubicBezTo>
                  <a:cubicBezTo>
                    <a:pt x="32556" y="7722"/>
                    <a:pt x="31568" y="8926"/>
                    <a:pt x="30508" y="10204"/>
                  </a:cubicBezTo>
                  <a:cubicBezTo>
                    <a:pt x="29544" y="11384"/>
                    <a:pt x="28532" y="12637"/>
                    <a:pt x="26508" y="13674"/>
                  </a:cubicBezTo>
                  <a:cubicBezTo>
                    <a:pt x="25517" y="14179"/>
                    <a:pt x="24582" y="14371"/>
                    <a:pt x="23660" y="14371"/>
                  </a:cubicBezTo>
                  <a:cubicBezTo>
                    <a:pt x="22340" y="14371"/>
                    <a:pt x="21044" y="13979"/>
                    <a:pt x="19640" y="13553"/>
                  </a:cubicBezTo>
                  <a:cubicBezTo>
                    <a:pt x="18164" y="13095"/>
                    <a:pt x="16545" y="12601"/>
                    <a:pt x="14723" y="12601"/>
                  </a:cubicBezTo>
                  <a:cubicBezTo>
                    <a:pt x="13958" y="12601"/>
                    <a:pt x="13156" y="12689"/>
                    <a:pt x="12314" y="12902"/>
                  </a:cubicBezTo>
                  <a:cubicBezTo>
                    <a:pt x="7712" y="14083"/>
                    <a:pt x="3181" y="18059"/>
                    <a:pt x="1254" y="22638"/>
                  </a:cubicBezTo>
                  <a:cubicBezTo>
                    <a:pt x="1" y="25626"/>
                    <a:pt x="73" y="28445"/>
                    <a:pt x="1422" y="30759"/>
                  </a:cubicBezTo>
                  <a:cubicBezTo>
                    <a:pt x="5172" y="37121"/>
                    <a:pt x="10555" y="38779"/>
                    <a:pt x="15141" y="38779"/>
                  </a:cubicBezTo>
                  <a:cubicBezTo>
                    <a:pt x="16096" y="38779"/>
                    <a:pt x="17017" y="38707"/>
                    <a:pt x="17881" y="38590"/>
                  </a:cubicBezTo>
                  <a:cubicBezTo>
                    <a:pt x="21206" y="38109"/>
                    <a:pt x="24411" y="37072"/>
                    <a:pt x="27375" y="35482"/>
                  </a:cubicBezTo>
                  <a:cubicBezTo>
                    <a:pt x="28002" y="36084"/>
                    <a:pt x="28677" y="36614"/>
                    <a:pt x="29376" y="37145"/>
                  </a:cubicBezTo>
                  <a:cubicBezTo>
                    <a:pt x="30990" y="38349"/>
                    <a:pt x="32749" y="39362"/>
                    <a:pt x="34605" y="40109"/>
                  </a:cubicBezTo>
                  <a:cubicBezTo>
                    <a:pt x="36292" y="40735"/>
                    <a:pt x="38075" y="41073"/>
                    <a:pt x="39858" y="41097"/>
                  </a:cubicBezTo>
                  <a:cubicBezTo>
                    <a:pt x="41159" y="41097"/>
                    <a:pt x="42461" y="40880"/>
                    <a:pt x="43690" y="40446"/>
                  </a:cubicBezTo>
                  <a:cubicBezTo>
                    <a:pt x="45015" y="40012"/>
                    <a:pt x="46220" y="39289"/>
                    <a:pt x="47232" y="38349"/>
                  </a:cubicBezTo>
                  <a:cubicBezTo>
                    <a:pt x="48124" y="37602"/>
                    <a:pt x="48822" y="37024"/>
                    <a:pt x="50196" y="36831"/>
                  </a:cubicBezTo>
                  <a:cubicBezTo>
                    <a:pt x="50391" y="36809"/>
                    <a:pt x="50572" y="36798"/>
                    <a:pt x="50744" y="36798"/>
                  </a:cubicBezTo>
                  <a:cubicBezTo>
                    <a:pt x="51679" y="36798"/>
                    <a:pt x="52339" y="37118"/>
                    <a:pt x="53377" y="37627"/>
                  </a:cubicBezTo>
                  <a:cubicBezTo>
                    <a:pt x="54413" y="38157"/>
                    <a:pt x="55473" y="38615"/>
                    <a:pt x="56558" y="38976"/>
                  </a:cubicBezTo>
                  <a:cubicBezTo>
                    <a:pt x="58401" y="39633"/>
                    <a:pt x="61576" y="40749"/>
                    <a:pt x="64851" y="40749"/>
                  </a:cubicBezTo>
                  <a:cubicBezTo>
                    <a:pt x="66500" y="40749"/>
                    <a:pt x="68174" y="40466"/>
                    <a:pt x="69715" y="39699"/>
                  </a:cubicBezTo>
                  <a:cubicBezTo>
                    <a:pt x="70848" y="39145"/>
                    <a:pt x="71812" y="38325"/>
                    <a:pt x="72534" y="37313"/>
                  </a:cubicBezTo>
                  <a:cubicBezTo>
                    <a:pt x="73161" y="36494"/>
                    <a:pt x="73715" y="35795"/>
                    <a:pt x="75161" y="35337"/>
                  </a:cubicBezTo>
                  <a:cubicBezTo>
                    <a:pt x="75811" y="35117"/>
                    <a:pt x="76380" y="35034"/>
                    <a:pt x="76925" y="35034"/>
                  </a:cubicBezTo>
                  <a:cubicBezTo>
                    <a:pt x="77633" y="35034"/>
                    <a:pt x="78303" y="35174"/>
                    <a:pt x="79065" y="35337"/>
                  </a:cubicBezTo>
                  <a:cubicBezTo>
                    <a:pt x="80142" y="35592"/>
                    <a:pt x="81235" y="35719"/>
                    <a:pt x="82343" y="35719"/>
                  </a:cubicBezTo>
                  <a:cubicBezTo>
                    <a:pt x="82599" y="35719"/>
                    <a:pt x="82856" y="35712"/>
                    <a:pt x="83113" y="35699"/>
                  </a:cubicBezTo>
                  <a:lnTo>
                    <a:pt x="83282" y="35699"/>
                  </a:lnTo>
                  <a:cubicBezTo>
                    <a:pt x="87812" y="35337"/>
                    <a:pt x="91644" y="32156"/>
                    <a:pt x="92825" y="27747"/>
                  </a:cubicBezTo>
                  <a:cubicBezTo>
                    <a:pt x="93957" y="23554"/>
                    <a:pt x="93740" y="20758"/>
                    <a:pt x="92174" y="19216"/>
                  </a:cubicBezTo>
                  <a:cubicBezTo>
                    <a:pt x="91066" y="18132"/>
                    <a:pt x="89668" y="18059"/>
                    <a:pt x="88174" y="18011"/>
                  </a:cubicBezTo>
                  <a:cubicBezTo>
                    <a:pt x="86608" y="17939"/>
                    <a:pt x="84993" y="17891"/>
                    <a:pt x="83354" y="16638"/>
                  </a:cubicBezTo>
                  <a:cubicBezTo>
                    <a:pt x="82053" y="15626"/>
                    <a:pt x="81740" y="14613"/>
                    <a:pt x="81306" y="13192"/>
                  </a:cubicBezTo>
                  <a:cubicBezTo>
                    <a:pt x="80824" y="11457"/>
                    <a:pt x="80053" y="9818"/>
                    <a:pt x="79065" y="8324"/>
                  </a:cubicBezTo>
                  <a:cubicBezTo>
                    <a:pt x="76655" y="4733"/>
                    <a:pt x="73330" y="2059"/>
                    <a:pt x="69691" y="830"/>
                  </a:cubicBezTo>
                  <a:cubicBezTo>
                    <a:pt x="67880" y="216"/>
                    <a:pt x="66172" y="0"/>
                    <a:pt x="64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074924" y="2399294"/>
              <a:ext cx="1290626" cy="396651"/>
            </a:xfrm>
            <a:custGeom>
              <a:avLst/>
              <a:gdLst/>
              <a:ahLst/>
              <a:cxnLst/>
              <a:rect l="l" t="t" r="r" b="b"/>
              <a:pathLst>
                <a:path w="94777" h="29128" extrusionOk="0">
                  <a:moveTo>
                    <a:pt x="65732" y="1"/>
                  </a:moveTo>
                  <a:cubicBezTo>
                    <a:pt x="63473" y="1"/>
                    <a:pt x="61521" y="467"/>
                    <a:pt x="60052" y="813"/>
                  </a:cubicBezTo>
                  <a:cubicBezTo>
                    <a:pt x="56534" y="1632"/>
                    <a:pt x="53256" y="3198"/>
                    <a:pt x="50389" y="5343"/>
                  </a:cubicBezTo>
                  <a:cubicBezTo>
                    <a:pt x="48559" y="6703"/>
                    <a:pt x="46367" y="7419"/>
                    <a:pt x="44154" y="7419"/>
                  </a:cubicBezTo>
                  <a:cubicBezTo>
                    <a:pt x="43190" y="7419"/>
                    <a:pt x="42223" y="7284"/>
                    <a:pt x="41280" y="7006"/>
                  </a:cubicBezTo>
                  <a:cubicBezTo>
                    <a:pt x="40410" y="6744"/>
                    <a:pt x="39511" y="6611"/>
                    <a:pt x="38611" y="6611"/>
                  </a:cubicBezTo>
                  <a:cubicBezTo>
                    <a:pt x="37692" y="6611"/>
                    <a:pt x="36771" y="6750"/>
                    <a:pt x="35882" y="7030"/>
                  </a:cubicBezTo>
                  <a:cubicBezTo>
                    <a:pt x="32099" y="8235"/>
                    <a:pt x="32147" y="11392"/>
                    <a:pt x="27833" y="13609"/>
                  </a:cubicBezTo>
                  <a:cubicBezTo>
                    <a:pt x="26768" y="14157"/>
                    <a:pt x="25759" y="14362"/>
                    <a:pt x="24773" y="14362"/>
                  </a:cubicBezTo>
                  <a:cubicBezTo>
                    <a:pt x="21881" y="14362"/>
                    <a:pt x="19184" y="12602"/>
                    <a:pt x="15827" y="12602"/>
                  </a:cubicBezTo>
                  <a:cubicBezTo>
                    <a:pt x="15100" y="12602"/>
                    <a:pt x="14342" y="12684"/>
                    <a:pt x="13544" y="12886"/>
                  </a:cubicBezTo>
                  <a:cubicBezTo>
                    <a:pt x="6700" y="14645"/>
                    <a:pt x="1" y="22958"/>
                    <a:pt x="2459" y="29127"/>
                  </a:cubicBezTo>
                  <a:cubicBezTo>
                    <a:pt x="4531" y="25272"/>
                    <a:pt x="8555" y="21898"/>
                    <a:pt x="12652" y="20862"/>
                  </a:cubicBezTo>
                  <a:cubicBezTo>
                    <a:pt x="13447" y="20661"/>
                    <a:pt x="14203" y="20578"/>
                    <a:pt x="14928" y="20578"/>
                  </a:cubicBezTo>
                  <a:cubicBezTo>
                    <a:pt x="18277" y="20578"/>
                    <a:pt x="20982" y="22338"/>
                    <a:pt x="23879" y="22338"/>
                  </a:cubicBezTo>
                  <a:cubicBezTo>
                    <a:pt x="24867" y="22338"/>
                    <a:pt x="25876" y="22133"/>
                    <a:pt x="26942" y="21585"/>
                  </a:cubicBezTo>
                  <a:cubicBezTo>
                    <a:pt x="31255" y="19368"/>
                    <a:pt x="31207" y="16211"/>
                    <a:pt x="34990" y="15006"/>
                  </a:cubicBezTo>
                  <a:cubicBezTo>
                    <a:pt x="35877" y="14723"/>
                    <a:pt x="36801" y="14578"/>
                    <a:pt x="37727" y="14578"/>
                  </a:cubicBezTo>
                  <a:cubicBezTo>
                    <a:pt x="38614" y="14578"/>
                    <a:pt x="39504" y="14711"/>
                    <a:pt x="40364" y="14982"/>
                  </a:cubicBezTo>
                  <a:cubicBezTo>
                    <a:pt x="41313" y="15252"/>
                    <a:pt x="42284" y="15385"/>
                    <a:pt x="43248" y="15385"/>
                  </a:cubicBezTo>
                  <a:cubicBezTo>
                    <a:pt x="45469" y="15385"/>
                    <a:pt x="47659" y="14680"/>
                    <a:pt x="49473" y="13319"/>
                  </a:cubicBezTo>
                  <a:cubicBezTo>
                    <a:pt x="52365" y="11151"/>
                    <a:pt x="55642" y="9608"/>
                    <a:pt x="59136" y="8765"/>
                  </a:cubicBezTo>
                  <a:cubicBezTo>
                    <a:pt x="60617" y="8420"/>
                    <a:pt x="62561" y="7963"/>
                    <a:pt x="64815" y="7963"/>
                  </a:cubicBezTo>
                  <a:cubicBezTo>
                    <a:pt x="66339" y="7963"/>
                    <a:pt x="68004" y="8172"/>
                    <a:pt x="69763" y="8765"/>
                  </a:cubicBezTo>
                  <a:cubicBezTo>
                    <a:pt x="75161" y="10620"/>
                    <a:pt x="78173" y="14982"/>
                    <a:pt x="78896" y="16091"/>
                  </a:cubicBezTo>
                  <a:cubicBezTo>
                    <a:pt x="81740" y="20356"/>
                    <a:pt x="80631" y="22476"/>
                    <a:pt x="83306" y="24525"/>
                  </a:cubicBezTo>
                  <a:cubicBezTo>
                    <a:pt x="86632" y="27079"/>
                    <a:pt x="89981" y="25007"/>
                    <a:pt x="92078" y="27079"/>
                  </a:cubicBezTo>
                  <a:cubicBezTo>
                    <a:pt x="92512" y="27513"/>
                    <a:pt x="92825" y="28043"/>
                    <a:pt x="93018" y="28621"/>
                  </a:cubicBezTo>
                  <a:cubicBezTo>
                    <a:pt x="93210" y="28163"/>
                    <a:pt x="93379" y="27681"/>
                    <a:pt x="93500" y="27200"/>
                  </a:cubicBezTo>
                  <a:cubicBezTo>
                    <a:pt x="94777" y="22501"/>
                    <a:pt x="94126" y="20235"/>
                    <a:pt x="92994" y="19103"/>
                  </a:cubicBezTo>
                  <a:cubicBezTo>
                    <a:pt x="90897" y="17054"/>
                    <a:pt x="87523" y="19103"/>
                    <a:pt x="84198" y="16548"/>
                  </a:cubicBezTo>
                  <a:cubicBezTo>
                    <a:pt x="81547" y="14500"/>
                    <a:pt x="82656" y="12380"/>
                    <a:pt x="79812" y="8138"/>
                  </a:cubicBezTo>
                  <a:cubicBezTo>
                    <a:pt x="79065" y="7006"/>
                    <a:pt x="76053" y="2644"/>
                    <a:pt x="70655" y="813"/>
                  </a:cubicBezTo>
                  <a:cubicBezTo>
                    <a:pt x="68910" y="212"/>
                    <a:pt x="67252" y="1"/>
                    <a:pt x="65732" y="1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189941" y="4305307"/>
            <a:ext cx="1191191" cy="606387"/>
            <a:chOff x="-375834" y="4022570"/>
            <a:chExt cx="1191191" cy="606387"/>
          </a:xfrm>
        </p:grpSpPr>
        <p:sp>
          <p:nvSpPr>
            <p:cNvPr id="17" name="Google Shape;17;p2"/>
            <p:cNvSpPr/>
            <p:nvPr/>
          </p:nvSpPr>
          <p:spPr>
            <a:xfrm>
              <a:off x="-370264" y="4028629"/>
              <a:ext cx="1179058" cy="593750"/>
            </a:xfrm>
            <a:custGeom>
              <a:avLst/>
              <a:gdLst/>
              <a:ahLst/>
              <a:cxnLst/>
              <a:rect l="l" t="t" r="r" b="b"/>
              <a:pathLst>
                <a:path w="86584" h="43602" extrusionOk="0">
                  <a:moveTo>
                    <a:pt x="50523" y="0"/>
                  </a:moveTo>
                  <a:cubicBezTo>
                    <a:pt x="48965" y="0"/>
                    <a:pt x="47692" y="341"/>
                    <a:pt x="46557" y="564"/>
                  </a:cubicBezTo>
                  <a:cubicBezTo>
                    <a:pt x="33577" y="3027"/>
                    <a:pt x="34066" y="14832"/>
                    <a:pt x="33392" y="14832"/>
                  </a:cubicBezTo>
                  <a:cubicBezTo>
                    <a:pt x="33387" y="14832"/>
                    <a:pt x="33382" y="14832"/>
                    <a:pt x="33376" y="14830"/>
                  </a:cubicBezTo>
                  <a:cubicBezTo>
                    <a:pt x="32099" y="14493"/>
                    <a:pt x="32171" y="13625"/>
                    <a:pt x="29713" y="12276"/>
                  </a:cubicBezTo>
                  <a:cubicBezTo>
                    <a:pt x="27640" y="11121"/>
                    <a:pt x="25175" y="10577"/>
                    <a:pt x="22996" y="10577"/>
                  </a:cubicBezTo>
                  <a:cubicBezTo>
                    <a:pt x="20490" y="10577"/>
                    <a:pt x="18362" y="11297"/>
                    <a:pt x="17640" y="12637"/>
                  </a:cubicBezTo>
                  <a:cubicBezTo>
                    <a:pt x="16700" y="14372"/>
                    <a:pt x="18628" y="16300"/>
                    <a:pt x="17640" y="17384"/>
                  </a:cubicBezTo>
                  <a:cubicBezTo>
                    <a:pt x="17388" y="17667"/>
                    <a:pt x="17060" y="17775"/>
                    <a:pt x="16662" y="17775"/>
                  </a:cubicBezTo>
                  <a:cubicBezTo>
                    <a:pt x="15343" y="17775"/>
                    <a:pt x="13263" y="16583"/>
                    <a:pt x="10704" y="16583"/>
                  </a:cubicBezTo>
                  <a:cubicBezTo>
                    <a:pt x="10343" y="16583"/>
                    <a:pt x="9971" y="16607"/>
                    <a:pt x="9592" y="16662"/>
                  </a:cubicBezTo>
                  <a:cubicBezTo>
                    <a:pt x="5471" y="17264"/>
                    <a:pt x="1519" y="21240"/>
                    <a:pt x="796" y="25819"/>
                  </a:cubicBezTo>
                  <a:cubicBezTo>
                    <a:pt x="724" y="26349"/>
                    <a:pt x="1" y="31337"/>
                    <a:pt x="2627" y="33144"/>
                  </a:cubicBezTo>
                  <a:cubicBezTo>
                    <a:pt x="3226" y="33549"/>
                    <a:pt x="3858" y="33696"/>
                    <a:pt x="4525" y="33696"/>
                  </a:cubicBezTo>
                  <a:cubicBezTo>
                    <a:pt x="6340" y="33696"/>
                    <a:pt x="8421" y="32604"/>
                    <a:pt x="10838" y="32604"/>
                  </a:cubicBezTo>
                  <a:cubicBezTo>
                    <a:pt x="11718" y="32604"/>
                    <a:pt x="12643" y="32749"/>
                    <a:pt x="13616" y="33144"/>
                  </a:cubicBezTo>
                  <a:cubicBezTo>
                    <a:pt x="15929" y="34060"/>
                    <a:pt x="15327" y="35120"/>
                    <a:pt x="18002" y="36783"/>
                  </a:cubicBezTo>
                  <a:cubicBezTo>
                    <a:pt x="20976" y="38639"/>
                    <a:pt x="24584" y="39109"/>
                    <a:pt x="27476" y="39109"/>
                  </a:cubicBezTo>
                  <a:cubicBezTo>
                    <a:pt x="30441" y="39109"/>
                    <a:pt x="32653" y="38614"/>
                    <a:pt x="32653" y="38614"/>
                  </a:cubicBezTo>
                  <a:cubicBezTo>
                    <a:pt x="32653" y="38614"/>
                    <a:pt x="35065" y="37514"/>
                    <a:pt x="37014" y="37514"/>
                  </a:cubicBezTo>
                  <a:cubicBezTo>
                    <a:pt x="37145" y="37514"/>
                    <a:pt x="37274" y="37519"/>
                    <a:pt x="37400" y="37530"/>
                  </a:cubicBezTo>
                  <a:cubicBezTo>
                    <a:pt x="39497" y="37699"/>
                    <a:pt x="40388" y="39795"/>
                    <a:pt x="41810" y="40446"/>
                  </a:cubicBezTo>
                  <a:cubicBezTo>
                    <a:pt x="46857" y="42773"/>
                    <a:pt x="51203" y="43601"/>
                    <a:pt x="54899" y="43601"/>
                  </a:cubicBezTo>
                  <a:cubicBezTo>
                    <a:pt x="64023" y="43601"/>
                    <a:pt x="69179" y="38552"/>
                    <a:pt x="71122" y="38552"/>
                  </a:cubicBezTo>
                  <a:cubicBezTo>
                    <a:pt x="71244" y="38552"/>
                    <a:pt x="71353" y="38572"/>
                    <a:pt x="71450" y="38614"/>
                  </a:cubicBezTo>
                  <a:cubicBezTo>
                    <a:pt x="71944" y="38845"/>
                    <a:pt x="74021" y="39715"/>
                    <a:pt x="76540" y="39715"/>
                  </a:cubicBezTo>
                  <a:cubicBezTo>
                    <a:pt x="77710" y="39715"/>
                    <a:pt x="78976" y="39527"/>
                    <a:pt x="80222" y="39000"/>
                  </a:cubicBezTo>
                  <a:cubicBezTo>
                    <a:pt x="82993" y="37795"/>
                    <a:pt x="85041" y="35337"/>
                    <a:pt x="85716" y="32397"/>
                  </a:cubicBezTo>
                  <a:cubicBezTo>
                    <a:pt x="85933" y="31433"/>
                    <a:pt x="86584" y="28493"/>
                    <a:pt x="84993" y="26903"/>
                  </a:cubicBezTo>
                  <a:cubicBezTo>
                    <a:pt x="84289" y="26199"/>
                    <a:pt x="83403" y="26019"/>
                    <a:pt x="82465" y="26019"/>
                  </a:cubicBezTo>
                  <a:cubicBezTo>
                    <a:pt x="81489" y="26019"/>
                    <a:pt x="80458" y="26214"/>
                    <a:pt x="79517" y="26214"/>
                  </a:cubicBezTo>
                  <a:cubicBezTo>
                    <a:pt x="78670" y="26214"/>
                    <a:pt x="77897" y="26056"/>
                    <a:pt x="77306" y="25457"/>
                  </a:cubicBezTo>
                  <a:cubicBezTo>
                    <a:pt x="75426" y="23529"/>
                    <a:pt x="78149" y="20083"/>
                    <a:pt x="76198" y="17384"/>
                  </a:cubicBezTo>
                  <a:cubicBezTo>
                    <a:pt x="74728" y="15336"/>
                    <a:pt x="72197" y="15987"/>
                    <a:pt x="69257" y="14830"/>
                  </a:cubicBezTo>
                  <a:cubicBezTo>
                    <a:pt x="67137" y="13987"/>
                    <a:pt x="64655" y="12155"/>
                    <a:pt x="62510" y="7914"/>
                  </a:cubicBezTo>
                  <a:cubicBezTo>
                    <a:pt x="60630" y="4131"/>
                    <a:pt x="57209" y="1360"/>
                    <a:pt x="53136" y="323"/>
                  </a:cubicBezTo>
                  <a:cubicBezTo>
                    <a:pt x="52178" y="88"/>
                    <a:pt x="51314" y="0"/>
                    <a:pt x="50523" y="0"/>
                  </a:cubicBezTo>
                  <a:close/>
                </a:path>
              </a:pathLst>
            </a:custGeom>
            <a:solidFill>
              <a:schemeClr val="dk2">
                <a:alpha val="37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375834" y="4022570"/>
              <a:ext cx="1191191" cy="606387"/>
            </a:xfrm>
            <a:custGeom>
              <a:avLst/>
              <a:gdLst/>
              <a:ahLst/>
              <a:cxnLst/>
              <a:rect l="l" t="t" r="r" b="b"/>
              <a:pathLst>
                <a:path w="87475" h="44530" extrusionOk="0">
                  <a:moveTo>
                    <a:pt x="50967" y="896"/>
                  </a:moveTo>
                  <a:cubicBezTo>
                    <a:pt x="51724" y="896"/>
                    <a:pt x="52552" y="979"/>
                    <a:pt x="53473" y="1202"/>
                  </a:cubicBezTo>
                  <a:cubicBezTo>
                    <a:pt x="57425" y="2214"/>
                    <a:pt x="60726" y="4889"/>
                    <a:pt x="62533" y="8552"/>
                  </a:cubicBezTo>
                  <a:cubicBezTo>
                    <a:pt x="64389" y="12191"/>
                    <a:pt x="66726" y="14576"/>
                    <a:pt x="69522" y="15685"/>
                  </a:cubicBezTo>
                  <a:cubicBezTo>
                    <a:pt x="70558" y="16070"/>
                    <a:pt x="71642" y="16360"/>
                    <a:pt x="72727" y="16504"/>
                  </a:cubicBezTo>
                  <a:cubicBezTo>
                    <a:pt x="74269" y="16769"/>
                    <a:pt x="75474" y="16986"/>
                    <a:pt x="76269" y="18095"/>
                  </a:cubicBezTo>
                  <a:cubicBezTo>
                    <a:pt x="77161" y="19324"/>
                    <a:pt x="76944" y="20769"/>
                    <a:pt x="76751" y="22167"/>
                  </a:cubicBezTo>
                  <a:cubicBezTo>
                    <a:pt x="76558" y="23613"/>
                    <a:pt x="76341" y="25107"/>
                    <a:pt x="77426" y="26215"/>
                  </a:cubicBezTo>
                  <a:cubicBezTo>
                    <a:pt x="78122" y="26928"/>
                    <a:pt x="79017" y="27110"/>
                    <a:pt x="79958" y="27110"/>
                  </a:cubicBezTo>
                  <a:cubicBezTo>
                    <a:pt x="80450" y="27110"/>
                    <a:pt x="80954" y="27060"/>
                    <a:pt x="81450" y="27011"/>
                  </a:cubicBezTo>
                  <a:cubicBezTo>
                    <a:pt x="81955" y="26959"/>
                    <a:pt x="82447" y="26911"/>
                    <a:pt x="82913" y="26911"/>
                  </a:cubicBezTo>
                  <a:cubicBezTo>
                    <a:pt x="83761" y="26911"/>
                    <a:pt x="84522" y="27071"/>
                    <a:pt x="85113" y="27661"/>
                  </a:cubicBezTo>
                  <a:cubicBezTo>
                    <a:pt x="86511" y="29083"/>
                    <a:pt x="85908" y="31854"/>
                    <a:pt x="85715" y="32746"/>
                  </a:cubicBezTo>
                  <a:cubicBezTo>
                    <a:pt x="85065" y="35541"/>
                    <a:pt x="83113" y="37855"/>
                    <a:pt x="80486" y="39011"/>
                  </a:cubicBezTo>
                  <a:cubicBezTo>
                    <a:pt x="79281" y="39517"/>
                    <a:pt x="78060" y="39699"/>
                    <a:pt x="76929" y="39699"/>
                  </a:cubicBezTo>
                  <a:cubicBezTo>
                    <a:pt x="74665" y="39699"/>
                    <a:pt x="72759" y="38971"/>
                    <a:pt x="72052" y="38650"/>
                  </a:cubicBezTo>
                  <a:cubicBezTo>
                    <a:pt x="71893" y="38582"/>
                    <a:pt x="71723" y="38550"/>
                    <a:pt x="71541" y="38550"/>
                  </a:cubicBezTo>
                  <a:cubicBezTo>
                    <a:pt x="70814" y="38550"/>
                    <a:pt x="69877" y="39055"/>
                    <a:pt x="68510" y="39806"/>
                  </a:cubicBezTo>
                  <a:cubicBezTo>
                    <a:pt x="65718" y="41301"/>
                    <a:pt x="61432" y="43608"/>
                    <a:pt x="55333" y="43608"/>
                  </a:cubicBezTo>
                  <a:cubicBezTo>
                    <a:pt x="51694" y="43608"/>
                    <a:pt x="47410" y="42786"/>
                    <a:pt x="42412" y="40481"/>
                  </a:cubicBezTo>
                  <a:cubicBezTo>
                    <a:pt x="41906" y="40192"/>
                    <a:pt x="41424" y="39806"/>
                    <a:pt x="41038" y="39373"/>
                  </a:cubicBezTo>
                  <a:cubicBezTo>
                    <a:pt x="40243" y="38553"/>
                    <a:pt x="39327" y="37638"/>
                    <a:pt x="37857" y="37517"/>
                  </a:cubicBezTo>
                  <a:cubicBezTo>
                    <a:pt x="37737" y="37493"/>
                    <a:pt x="37592" y="37493"/>
                    <a:pt x="37448" y="37493"/>
                  </a:cubicBezTo>
                  <a:cubicBezTo>
                    <a:pt x="36460" y="37517"/>
                    <a:pt x="35496" y="37710"/>
                    <a:pt x="34556" y="38023"/>
                  </a:cubicBezTo>
                  <a:cubicBezTo>
                    <a:pt x="34002" y="38168"/>
                    <a:pt x="33472" y="38361"/>
                    <a:pt x="32966" y="38626"/>
                  </a:cubicBezTo>
                  <a:cubicBezTo>
                    <a:pt x="32718" y="38673"/>
                    <a:pt x="30643" y="39090"/>
                    <a:pt x="27925" y="39090"/>
                  </a:cubicBezTo>
                  <a:cubicBezTo>
                    <a:pt x="25094" y="39090"/>
                    <a:pt x="21565" y="38637"/>
                    <a:pt x="18676" y="36842"/>
                  </a:cubicBezTo>
                  <a:cubicBezTo>
                    <a:pt x="17832" y="36336"/>
                    <a:pt x="17109" y="35686"/>
                    <a:pt x="16507" y="34915"/>
                  </a:cubicBezTo>
                  <a:cubicBezTo>
                    <a:pt x="15953" y="34095"/>
                    <a:pt x="15133" y="33493"/>
                    <a:pt x="14218" y="33156"/>
                  </a:cubicBezTo>
                  <a:cubicBezTo>
                    <a:pt x="13176" y="32733"/>
                    <a:pt x="12195" y="32579"/>
                    <a:pt x="11267" y="32579"/>
                  </a:cubicBezTo>
                  <a:cubicBezTo>
                    <a:pt x="9919" y="32579"/>
                    <a:pt x="8684" y="32904"/>
                    <a:pt x="7543" y="33204"/>
                  </a:cubicBezTo>
                  <a:cubicBezTo>
                    <a:pt x="6591" y="33462"/>
                    <a:pt x="5747" y="33682"/>
                    <a:pt x="4980" y="33682"/>
                  </a:cubicBezTo>
                  <a:cubicBezTo>
                    <a:pt x="4387" y="33682"/>
                    <a:pt x="3840" y="33550"/>
                    <a:pt x="3326" y="33204"/>
                  </a:cubicBezTo>
                  <a:cubicBezTo>
                    <a:pt x="940" y="31589"/>
                    <a:pt x="1615" y="26866"/>
                    <a:pt x="1687" y="26312"/>
                  </a:cubicBezTo>
                  <a:cubicBezTo>
                    <a:pt x="2362" y="22047"/>
                    <a:pt x="6145" y="18119"/>
                    <a:pt x="10097" y="17540"/>
                  </a:cubicBezTo>
                  <a:cubicBezTo>
                    <a:pt x="10441" y="17496"/>
                    <a:pt x="10779" y="17476"/>
                    <a:pt x="11110" y="17476"/>
                  </a:cubicBezTo>
                  <a:cubicBezTo>
                    <a:pt x="12559" y="17476"/>
                    <a:pt x="13866" y="17857"/>
                    <a:pt x="14965" y="18191"/>
                  </a:cubicBezTo>
                  <a:cubicBezTo>
                    <a:pt x="15756" y="18446"/>
                    <a:pt x="16495" y="18671"/>
                    <a:pt x="17127" y="18671"/>
                  </a:cubicBezTo>
                  <a:cubicBezTo>
                    <a:pt x="17632" y="18671"/>
                    <a:pt x="18069" y="18528"/>
                    <a:pt x="18411" y="18143"/>
                  </a:cubicBezTo>
                  <a:cubicBezTo>
                    <a:pt x="19061" y="17420"/>
                    <a:pt x="18820" y="16504"/>
                    <a:pt x="18555" y="15637"/>
                  </a:cubicBezTo>
                  <a:cubicBezTo>
                    <a:pt x="18314" y="14841"/>
                    <a:pt x="18097" y="14022"/>
                    <a:pt x="18483" y="13299"/>
                  </a:cubicBezTo>
                  <a:cubicBezTo>
                    <a:pt x="18820" y="12648"/>
                    <a:pt x="19591" y="12142"/>
                    <a:pt x="20676" y="11829"/>
                  </a:cubicBezTo>
                  <a:cubicBezTo>
                    <a:pt x="21509" y="11581"/>
                    <a:pt x="22452" y="11462"/>
                    <a:pt x="23440" y="11462"/>
                  </a:cubicBezTo>
                  <a:cubicBezTo>
                    <a:pt x="25624" y="11462"/>
                    <a:pt x="28029" y="12044"/>
                    <a:pt x="29953" y="13106"/>
                  </a:cubicBezTo>
                  <a:cubicBezTo>
                    <a:pt x="30749" y="13540"/>
                    <a:pt x="31496" y="14094"/>
                    <a:pt x="32146" y="14721"/>
                  </a:cubicBezTo>
                  <a:cubicBezTo>
                    <a:pt x="32556" y="15203"/>
                    <a:pt x="33110" y="15540"/>
                    <a:pt x="33713" y="15709"/>
                  </a:cubicBezTo>
                  <a:cubicBezTo>
                    <a:pt x="33764" y="15726"/>
                    <a:pt x="33815" y="15734"/>
                    <a:pt x="33865" y="15734"/>
                  </a:cubicBezTo>
                  <a:cubicBezTo>
                    <a:pt x="33957" y="15734"/>
                    <a:pt x="34045" y="15707"/>
                    <a:pt x="34122" y="15661"/>
                  </a:cubicBezTo>
                  <a:cubicBezTo>
                    <a:pt x="34387" y="15468"/>
                    <a:pt x="34460" y="15155"/>
                    <a:pt x="34628" y="14263"/>
                  </a:cubicBezTo>
                  <a:cubicBezTo>
                    <a:pt x="35231" y="11275"/>
                    <a:pt x="36845" y="3395"/>
                    <a:pt x="47087" y="1443"/>
                  </a:cubicBezTo>
                  <a:lnTo>
                    <a:pt x="47786" y="1299"/>
                  </a:lnTo>
                  <a:cubicBezTo>
                    <a:pt x="48733" y="1106"/>
                    <a:pt x="49761" y="896"/>
                    <a:pt x="50967" y="896"/>
                  </a:cubicBezTo>
                  <a:close/>
                  <a:moveTo>
                    <a:pt x="50905" y="1"/>
                  </a:moveTo>
                  <a:cubicBezTo>
                    <a:pt x="49604" y="1"/>
                    <a:pt x="48502" y="225"/>
                    <a:pt x="47545" y="431"/>
                  </a:cubicBezTo>
                  <a:cubicBezTo>
                    <a:pt x="47304" y="479"/>
                    <a:pt x="47087" y="527"/>
                    <a:pt x="46870" y="552"/>
                  </a:cubicBezTo>
                  <a:cubicBezTo>
                    <a:pt x="36026" y="2648"/>
                    <a:pt x="34339" y="10962"/>
                    <a:pt x="33689" y="14094"/>
                  </a:cubicBezTo>
                  <a:cubicBezTo>
                    <a:pt x="33640" y="14311"/>
                    <a:pt x="33592" y="14552"/>
                    <a:pt x="33568" y="14721"/>
                  </a:cubicBezTo>
                  <a:cubicBezTo>
                    <a:pt x="33231" y="14576"/>
                    <a:pt x="32966" y="14359"/>
                    <a:pt x="32725" y="14094"/>
                  </a:cubicBezTo>
                  <a:cubicBezTo>
                    <a:pt x="32002" y="13396"/>
                    <a:pt x="31207" y="12793"/>
                    <a:pt x="30339" y="12335"/>
                  </a:cubicBezTo>
                  <a:cubicBezTo>
                    <a:pt x="28299" y="11191"/>
                    <a:pt x="25723" y="10572"/>
                    <a:pt x="23372" y="10572"/>
                  </a:cubicBezTo>
                  <a:cubicBezTo>
                    <a:pt x="22307" y="10572"/>
                    <a:pt x="21288" y="10699"/>
                    <a:pt x="20387" y="10962"/>
                  </a:cubicBezTo>
                  <a:cubicBezTo>
                    <a:pt x="19061" y="11371"/>
                    <a:pt x="18122" y="12022"/>
                    <a:pt x="17640" y="12865"/>
                  </a:cubicBezTo>
                  <a:cubicBezTo>
                    <a:pt x="17085" y="13926"/>
                    <a:pt x="17399" y="15010"/>
                    <a:pt x="17640" y="15878"/>
                  </a:cubicBezTo>
                  <a:cubicBezTo>
                    <a:pt x="17881" y="16697"/>
                    <a:pt x="18001" y="17203"/>
                    <a:pt x="17712" y="17540"/>
                  </a:cubicBezTo>
                  <a:cubicBezTo>
                    <a:pt x="17564" y="17698"/>
                    <a:pt x="17355" y="17766"/>
                    <a:pt x="17078" y="17766"/>
                  </a:cubicBezTo>
                  <a:cubicBezTo>
                    <a:pt x="16633" y="17766"/>
                    <a:pt x="16012" y="17590"/>
                    <a:pt x="15182" y="17323"/>
                  </a:cubicBezTo>
                  <a:cubicBezTo>
                    <a:pt x="14042" y="16976"/>
                    <a:pt x="12670" y="16566"/>
                    <a:pt x="11116" y="16566"/>
                  </a:cubicBezTo>
                  <a:cubicBezTo>
                    <a:pt x="10731" y="16566"/>
                    <a:pt x="10335" y="16591"/>
                    <a:pt x="9928" y="16649"/>
                  </a:cubicBezTo>
                  <a:cubicBezTo>
                    <a:pt x="5543" y="17275"/>
                    <a:pt x="1518" y="21468"/>
                    <a:pt x="771" y="26191"/>
                  </a:cubicBezTo>
                  <a:cubicBezTo>
                    <a:pt x="603" y="27155"/>
                    <a:pt x="0" y="32047"/>
                    <a:pt x="2795" y="33951"/>
                  </a:cubicBezTo>
                  <a:cubicBezTo>
                    <a:pt x="3480" y="34418"/>
                    <a:pt x="4188" y="34586"/>
                    <a:pt x="4926" y="34586"/>
                  </a:cubicBezTo>
                  <a:cubicBezTo>
                    <a:pt x="5825" y="34586"/>
                    <a:pt x="6767" y="34336"/>
                    <a:pt x="7760" y="34071"/>
                  </a:cubicBezTo>
                  <a:cubicBezTo>
                    <a:pt x="8827" y="33797"/>
                    <a:pt x="9990" y="33497"/>
                    <a:pt x="11238" y="33497"/>
                  </a:cubicBezTo>
                  <a:cubicBezTo>
                    <a:pt x="12074" y="33497"/>
                    <a:pt x="12948" y="33632"/>
                    <a:pt x="13856" y="33999"/>
                  </a:cubicBezTo>
                  <a:cubicBezTo>
                    <a:pt x="14627" y="34264"/>
                    <a:pt x="15302" y="34794"/>
                    <a:pt x="15784" y="35469"/>
                  </a:cubicBezTo>
                  <a:cubicBezTo>
                    <a:pt x="16435" y="36336"/>
                    <a:pt x="17254" y="37059"/>
                    <a:pt x="18170" y="37614"/>
                  </a:cubicBezTo>
                  <a:cubicBezTo>
                    <a:pt x="21249" y="39529"/>
                    <a:pt x="24932" y="40017"/>
                    <a:pt x="27878" y="40017"/>
                  </a:cubicBezTo>
                  <a:cubicBezTo>
                    <a:pt x="30788" y="40017"/>
                    <a:pt x="32979" y="39541"/>
                    <a:pt x="33158" y="39493"/>
                  </a:cubicBezTo>
                  <a:lnTo>
                    <a:pt x="33520" y="39421"/>
                  </a:lnTo>
                  <a:lnTo>
                    <a:pt x="33520" y="39349"/>
                  </a:lnTo>
                  <a:cubicBezTo>
                    <a:pt x="34214" y="39080"/>
                    <a:pt x="35987" y="38396"/>
                    <a:pt x="37453" y="38396"/>
                  </a:cubicBezTo>
                  <a:cubicBezTo>
                    <a:pt x="37566" y="38396"/>
                    <a:pt x="37677" y="38400"/>
                    <a:pt x="37785" y="38409"/>
                  </a:cubicBezTo>
                  <a:cubicBezTo>
                    <a:pt x="38894" y="38505"/>
                    <a:pt x="39665" y="39276"/>
                    <a:pt x="40388" y="39999"/>
                  </a:cubicBezTo>
                  <a:cubicBezTo>
                    <a:pt x="40846" y="40529"/>
                    <a:pt x="41400" y="40963"/>
                    <a:pt x="42026" y="41300"/>
                  </a:cubicBezTo>
                  <a:cubicBezTo>
                    <a:pt x="47159" y="43662"/>
                    <a:pt x="51569" y="44530"/>
                    <a:pt x="55328" y="44530"/>
                  </a:cubicBezTo>
                  <a:cubicBezTo>
                    <a:pt x="61618" y="44505"/>
                    <a:pt x="66052" y="42144"/>
                    <a:pt x="68919" y="40602"/>
                  </a:cubicBezTo>
                  <a:cubicBezTo>
                    <a:pt x="70011" y="40002"/>
                    <a:pt x="71045" y="39441"/>
                    <a:pt x="71533" y="39441"/>
                  </a:cubicBezTo>
                  <a:cubicBezTo>
                    <a:pt x="71595" y="39441"/>
                    <a:pt x="71647" y="39450"/>
                    <a:pt x="71691" y="39469"/>
                  </a:cubicBezTo>
                  <a:cubicBezTo>
                    <a:pt x="72460" y="39822"/>
                    <a:pt x="74519" y="40611"/>
                    <a:pt x="76961" y="40611"/>
                  </a:cubicBezTo>
                  <a:cubicBezTo>
                    <a:pt x="78190" y="40611"/>
                    <a:pt x="79516" y="40411"/>
                    <a:pt x="80824" y="39855"/>
                  </a:cubicBezTo>
                  <a:cubicBezTo>
                    <a:pt x="83739" y="38602"/>
                    <a:pt x="85884" y="36023"/>
                    <a:pt x="86583" y="32939"/>
                  </a:cubicBezTo>
                  <a:cubicBezTo>
                    <a:pt x="86800" y="31927"/>
                    <a:pt x="87475" y="28818"/>
                    <a:pt x="85740" y="27035"/>
                  </a:cubicBezTo>
                  <a:cubicBezTo>
                    <a:pt x="84913" y="26224"/>
                    <a:pt x="83879" y="26024"/>
                    <a:pt x="82843" y="26024"/>
                  </a:cubicBezTo>
                  <a:cubicBezTo>
                    <a:pt x="82339" y="26024"/>
                    <a:pt x="81835" y="26072"/>
                    <a:pt x="81354" y="26119"/>
                  </a:cubicBezTo>
                  <a:cubicBezTo>
                    <a:pt x="80867" y="26163"/>
                    <a:pt x="80392" y="26208"/>
                    <a:pt x="79949" y="26208"/>
                  </a:cubicBezTo>
                  <a:cubicBezTo>
                    <a:pt x="79187" y="26208"/>
                    <a:pt x="78516" y="26077"/>
                    <a:pt x="78028" y="25589"/>
                  </a:cubicBezTo>
                  <a:cubicBezTo>
                    <a:pt x="77281" y="24794"/>
                    <a:pt x="77426" y="23637"/>
                    <a:pt x="77619" y="22312"/>
                  </a:cubicBezTo>
                  <a:cubicBezTo>
                    <a:pt x="77836" y="20793"/>
                    <a:pt x="78076" y="19083"/>
                    <a:pt x="76992" y="17588"/>
                  </a:cubicBezTo>
                  <a:cubicBezTo>
                    <a:pt x="75956" y="16167"/>
                    <a:pt x="74438" y="15902"/>
                    <a:pt x="72847" y="15637"/>
                  </a:cubicBezTo>
                  <a:cubicBezTo>
                    <a:pt x="71811" y="15492"/>
                    <a:pt x="70799" y="15227"/>
                    <a:pt x="69811" y="14865"/>
                  </a:cubicBezTo>
                  <a:cubicBezTo>
                    <a:pt x="67208" y="13829"/>
                    <a:pt x="65040" y="11588"/>
                    <a:pt x="63305" y="8142"/>
                  </a:cubicBezTo>
                  <a:cubicBezTo>
                    <a:pt x="61377" y="4263"/>
                    <a:pt x="57834" y="1395"/>
                    <a:pt x="53641" y="335"/>
                  </a:cubicBezTo>
                  <a:cubicBezTo>
                    <a:pt x="52639" y="91"/>
                    <a:pt x="51732" y="1"/>
                    <a:pt x="509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365008" y="4038148"/>
              <a:ext cx="1176103" cy="470376"/>
            </a:xfrm>
            <a:custGeom>
              <a:avLst/>
              <a:gdLst/>
              <a:ahLst/>
              <a:cxnLst/>
              <a:rect l="l" t="t" r="r" b="b"/>
              <a:pathLst>
                <a:path w="86367" h="34542" extrusionOk="0">
                  <a:moveTo>
                    <a:pt x="50305" y="0"/>
                  </a:moveTo>
                  <a:cubicBezTo>
                    <a:pt x="48747" y="0"/>
                    <a:pt x="47475" y="340"/>
                    <a:pt x="46340" y="564"/>
                  </a:cubicBezTo>
                  <a:cubicBezTo>
                    <a:pt x="33371" y="3029"/>
                    <a:pt x="33850" y="14832"/>
                    <a:pt x="33173" y="14832"/>
                  </a:cubicBezTo>
                  <a:cubicBezTo>
                    <a:pt x="33168" y="14832"/>
                    <a:pt x="33164" y="14831"/>
                    <a:pt x="33159" y="14830"/>
                  </a:cubicBezTo>
                  <a:cubicBezTo>
                    <a:pt x="31881" y="14493"/>
                    <a:pt x="31954" y="13625"/>
                    <a:pt x="29496" y="12276"/>
                  </a:cubicBezTo>
                  <a:cubicBezTo>
                    <a:pt x="27422" y="11121"/>
                    <a:pt x="24958" y="10577"/>
                    <a:pt x="22779" y="10577"/>
                  </a:cubicBezTo>
                  <a:cubicBezTo>
                    <a:pt x="20273" y="10577"/>
                    <a:pt x="18145" y="11297"/>
                    <a:pt x="17423" y="12637"/>
                  </a:cubicBezTo>
                  <a:cubicBezTo>
                    <a:pt x="16483" y="14372"/>
                    <a:pt x="18411" y="16300"/>
                    <a:pt x="17423" y="17384"/>
                  </a:cubicBezTo>
                  <a:cubicBezTo>
                    <a:pt x="17178" y="17659"/>
                    <a:pt x="16855" y="17765"/>
                    <a:pt x="16462" y="17765"/>
                  </a:cubicBezTo>
                  <a:cubicBezTo>
                    <a:pt x="15150" y="17765"/>
                    <a:pt x="13059" y="16583"/>
                    <a:pt x="10496" y="16583"/>
                  </a:cubicBezTo>
                  <a:cubicBezTo>
                    <a:pt x="10132" y="16583"/>
                    <a:pt x="9757" y="16607"/>
                    <a:pt x="9374" y="16661"/>
                  </a:cubicBezTo>
                  <a:cubicBezTo>
                    <a:pt x="5254" y="17240"/>
                    <a:pt x="1302" y="21240"/>
                    <a:pt x="603" y="25818"/>
                  </a:cubicBezTo>
                  <a:cubicBezTo>
                    <a:pt x="530" y="26252"/>
                    <a:pt x="0" y="29819"/>
                    <a:pt x="1374" y="32036"/>
                  </a:cubicBezTo>
                  <a:cubicBezTo>
                    <a:pt x="2699" y="28252"/>
                    <a:pt x="6145" y="25144"/>
                    <a:pt x="9712" y="24638"/>
                  </a:cubicBezTo>
                  <a:cubicBezTo>
                    <a:pt x="10095" y="24583"/>
                    <a:pt x="10469" y="24559"/>
                    <a:pt x="10834" y="24559"/>
                  </a:cubicBezTo>
                  <a:cubicBezTo>
                    <a:pt x="13397" y="24559"/>
                    <a:pt x="15489" y="25742"/>
                    <a:pt x="16812" y="25742"/>
                  </a:cubicBezTo>
                  <a:cubicBezTo>
                    <a:pt x="17207" y="25742"/>
                    <a:pt x="17534" y="25636"/>
                    <a:pt x="17784" y="25361"/>
                  </a:cubicBezTo>
                  <a:cubicBezTo>
                    <a:pt x="18772" y="24252"/>
                    <a:pt x="16845" y="22348"/>
                    <a:pt x="17784" y="20613"/>
                  </a:cubicBezTo>
                  <a:cubicBezTo>
                    <a:pt x="18508" y="19269"/>
                    <a:pt x="20638" y="18549"/>
                    <a:pt x="23150" y="18549"/>
                  </a:cubicBezTo>
                  <a:cubicBezTo>
                    <a:pt x="25322" y="18549"/>
                    <a:pt x="27779" y="19088"/>
                    <a:pt x="29857" y="20228"/>
                  </a:cubicBezTo>
                  <a:cubicBezTo>
                    <a:pt x="32315" y="21601"/>
                    <a:pt x="32219" y="22469"/>
                    <a:pt x="33520" y="22806"/>
                  </a:cubicBezTo>
                  <a:cubicBezTo>
                    <a:pt x="33525" y="22807"/>
                    <a:pt x="33529" y="22808"/>
                    <a:pt x="33534" y="22808"/>
                  </a:cubicBezTo>
                  <a:cubicBezTo>
                    <a:pt x="34187" y="22808"/>
                    <a:pt x="33708" y="10981"/>
                    <a:pt x="46702" y="8516"/>
                  </a:cubicBezTo>
                  <a:cubicBezTo>
                    <a:pt x="47817" y="8309"/>
                    <a:pt x="49081" y="7975"/>
                    <a:pt x="50631" y="7975"/>
                  </a:cubicBezTo>
                  <a:cubicBezTo>
                    <a:pt x="51425" y="7975"/>
                    <a:pt x="52293" y="8063"/>
                    <a:pt x="53256" y="8300"/>
                  </a:cubicBezTo>
                  <a:cubicBezTo>
                    <a:pt x="57353" y="9336"/>
                    <a:pt x="60775" y="12107"/>
                    <a:pt x="62630" y="15866"/>
                  </a:cubicBezTo>
                  <a:cubicBezTo>
                    <a:pt x="64799" y="20131"/>
                    <a:pt x="67281" y="21963"/>
                    <a:pt x="69377" y="22806"/>
                  </a:cubicBezTo>
                  <a:cubicBezTo>
                    <a:pt x="72317" y="23963"/>
                    <a:pt x="74872" y="23312"/>
                    <a:pt x="76342" y="25361"/>
                  </a:cubicBezTo>
                  <a:cubicBezTo>
                    <a:pt x="78269" y="28035"/>
                    <a:pt x="75571" y="31505"/>
                    <a:pt x="77450" y="33409"/>
                  </a:cubicBezTo>
                  <a:cubicBezTo>
                    <a:pt x="78040" y="34015"/>
                    <a:pt x="78814" y="34174"/>
                    <a:pt x="79662" y="34174"/>
                  </a:cubicBezTo>
                  <a:cubicBezTo>
                    <a:pt x="80599" y="34174"/>
                    <a:pt x="81628" y="33980"/>
                    <a:pt x="82599" y="33980"/>
                  </a:cubicBezTo>
                  <a:cubicBezTo>
                    <a:pt x="83369" y="33980"/>
                    <a:pt x="84104" y="34102"/>
                    <a:pt x="84728" y="34542"/>
                  </a:cubicBezTo>
                  <a:cubicBezTo>
                    <a:pt x="85089" y="33867"/>
                    <a:pt x="85354" y="33144"/>
                    <a:pt x="85499" y="32397"/>
                  </a:cubicBezTo>
                  <a:cubicBezTo>
                    <a:pt x="85716" y="31433"/>
                    <a:pt x="86366" y="28493"/>
                    <a:pt x="84776" y="26903"/>
                  </a:cubicBezTo>
                  <a:cubicBezTo>
                    <a:pt x="84065" y="26192"/>
                    <a:pt x="83167" y="26013"/>
                    <a:pt x="82219" y="26013"/>
                  </a:cubicBezTo>
                  <a:cubicBezTo>
                    <a:pt x="81261" y="26013"/>
                    <a:pt x="80251" y="26195"/>
                    <a:pt x="79327" y="26195"/>
                  </a:cubicBezTo>
                  <a:cubicBezTo>
                    <a:pt x="78469" y="26195"/>
                    <a:pt x="77686" y="26038"/>
                    <a:pt x="77089" y="25433"/>
                  </a:cubicBezTo>
                  <a:cubicBezTo>
                    <a:pt x="75209" y="23529"/>
                    <a:pt x="77932" y="20083"/>
                    <a:pt x="75980" y="17384"/>
                  </a:cubicBezTo>
                  <a:cubicBezTo>
                    <a:pt x="74510" y="15336"/>
                    <a:pt x="71980" y="15987"/>
                    <a:pt x="69040" y="14830"/>
                  </a:cubicBezTo>
                  <a:cubicBezTo>
                    <a:pt x="66919" y="13987"/>
                    <a:pt x="64437" y="12155"/>
                    <a:pt x="62293" y="7890"/>
                  </a:cubicBezTo>
                  <a:cubicBezTo>
                    <a:pt x="60413" y="4131"/>
                    <a:pt x="56991" y="1359"/>
                    <a:pt x="52919" y="323"/>
                  </a:cubicBezTo>
                  <a:cubicBezTo>
                    <a:pt x="51961" y="88"/>
                    <a:pt x="51096" y="0"/>
                    <a:pt x="50305" y="0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 flipH="1">
            <a:off x="259724" y="403536"/>
            <a:ext cx="1304407" cy="559638"/>
            <a:chOff x="6066399" y="2398736"/>
            <a:chExt cx="1304407" cy="559638"/>
          </a:xfrm>
        </p:grpSpPr>
        <p:sp>
          <p:nvSpPr>
            <p:cNvPr id="21" name="Google Shape;21;p2"/>
            <p:cNvSpPr/>
            <p:nvPr/>
          </p:nvSpPr>
          <p:spPr>
            <a:xfrm>
              <a:off x="6066399" y="2404782"/>
              <a:ext cx="1300471" cy="547301"/>
            </a:xfrm>
            <a:custGeom>
              <a:avLst/>
              <a:gdLst/>
              <a:ahLst/>
              <a:cxnLst/>
              <a:rect l="l" t="t" r="r" b="b"/>
              <a:pathLst>
                <a:path w="95500" h="40191" extrusionOk="0">
                  <a:moveTo>
                    <a:pt x="66409" y="0"/>
                  </a:moveTo>
                  <a:cubicBezTo>
                    <a:pt x="64164" y="0"/>
                    <a:pt x="62227" y="461"/>
                    <a:pt x="60750" y="819"/>
                  </a:cubicBezTo>
                  <a:cubicBezTo>
                    <a:pt x="57256" y="1639"/>
                    <a:pt x="53979" y="3205"/>
                    <a:pt x="51087" y="5350"/>
                  </a:cubicBezTo>
                  <a:cubicBezTo>
                    <a:pt x="49273" y="6711"/>
                    <a:pt x="47083" y="7415"/>
                    <a:pt x="44862" y="7415"/>
                  </a:cubicBezTo>
                  <a:cubicBezTo>
                    <a:pt x="43898" y="7415"/>
                    <a:pt x="42927" y="7282"/>
                    <a:pt x="41978" y="7012"/>
                  </a:cubicBezTo>
                  <a:cubicBezTo>
                    <a:pt x="41118" y="6741"/>
                    <a:pt x="40228" y="6609"/>
                    <a:pt x="39341" y="6609"/>
                  </a:cubicBezTo>
                  <a:cubicBezTo>
                    <a:pt x="38415" y="6609"/>
                    <a:pt x="37491" y="6753"/>
                    <a:pt x="36604" y="7037"/>
                  </a:cubicBezTo>
                  <a:cubicBezTo>
                    <a:pt x="32821" y="8241"/>
                    <a:pt x="32869" y="11398"/>
                    <a:pt x="28532" y="13615"/>
                  </a:cubicBezTo>
                  <a:cubicBezTo>
                    <a:pt x="27472" y="14164"/>
                    <a:pt x="26466" y="14368"/>
                    <a:pt x="25481" y="14368"/>
                  </a:cubicBezTo>
                  <a:cubicBezTo>
                    <a:pt x="22594" y="14368"/>
                    <a:pt x="19890" y="12608"/>
                    <a:pt x="16542" y="12608"/>
                  </a:cubicBezTo>
                  <a:cubicBezTo>
                    <a:pt x="15817" y="12608"/>
                    <a:pt x="15061" y="12691"/>
                    <a:pt x="14266" y="12892"/>
                  </a:cubicBezTo>
                  <a:cubicBezTo>
                    <a:pt x="7013" y="14724"/>
                    <a:pt x="0" y="23881"/>
                    <a:pt x="3663" y="30098"/>
                  </a:cubicBezTo>
                  <a:cubicBezTo>
                    <a:pt x="7207" y="36139"/>
                    <a:pt x="12262" y="37898"/>
                    <a:pt x="16946" y="37898"/>
                  </a:cubicBezTo>
                  <a:cubicBezTo>
                    <a:pt x="23472" y="37898"/>
                    <a:pt x="29279" y="34484"/>
                    <a:pt x="29279" y="34484"/>
                  </a:cubicBezTo>
                  <a:cubicBezTo>
                    <a:pt x="29279" y="34484"/>
                    <a:pt x="32749" y="37809"/>
                    <a:pt x="36604" y="39231"/>
                  </a:cubicBezTo>
                  <a:cubicBezTo>
                    <a:pt x="37149" y="39445"/>
                    <a:pt x="39162" y="40191"/>
                    <a:pt x="41678" y="40191"/>
                  </a:cubicBezTo>
                  <a:cubicBezTo>
                    <a:pt x="42836" y="40191"/>
                    <a:pt x="44100" y="40033"/>
                    <a:pt x="45376" y="39592"/>
                  </a:cubicBezTo>
                  <a:cubicBezTo>
                    <a:pt x="48846" y="38412"/>
                    <a:pt x="49063" y="36291"/>
                    <a:pt x="51979" y="35930"/>
                  </a:cubicBezTo>
                  <a:cubicBezTo>
                    <a:pt x="52194" y="35904"/>
                    <a:pt x="52394" y="35892"/>
                    <a:pt x="52584" y="35892"/>
                  </a:cubicBezTo>
                  <a:cubicBezTo>
                    <a:pt x="54373" y="35892"/>
                    <a:pt x="55224" y="36970"/>
                    <a:pt x="58557" y="38146"/>
                  </a:cubicBezTo>
                  <a:cubicBezTo>
                    <a:pt x="60333" y="38760"/>
                    <a:pt x="63483" y="39860"/>
                    <a:pt x="66709" y="39860"/>
                  </a:cubicBezTo>
                  <a:cubicBezTo>
                    <a:pt x="68298" y="39860"/>
                    <a:pt x="69906" y="39593"/>
                    <a:pt x="71377" y="38869"/>
                  </a:cubicBezTo>
                  <a:cubicBezTo>
                    <a:pt x="74341" y="37399"/>
                    <a:pt x="73884" y="35423"/>
                    <a:pt x="76848" y="34484"/>
                  </a:cubicBezTo>
                  <a:cubicBezTo>
                    <a:pt x="77541" y="34260"/>
                    <a:pt x="78153" y="34177"/>
                    <a:pt x="78733" y="34177"/>
                  </a:cubicBezTo>
                  <a:cubicBezTo>
                    <a:pt x="80408" y="34177"/>
                    <a:pt x="81811" y="34871"/>
                    <a:pt x="84135" y="34871"/>
                  </a:cubicBezTo>
                  <a:cubicBezTo>
                    <a:pt x="84386" y="34871"/>
                    <a:pt x="84647" y="34863"/>
                    <a:pt x="84920" y="34845"/>
                  </a:cubicBezTo>
                  <a:lnTo>
                    <a:pt x="85089" y="34845"/>
                  </a:lnTo>
                  <a:cubicBezTo>
                    <a:pt x="89427" y="34484"/>
                    <a:pt x="93089" y="31423"/>
                    <a:pt x="94222" y="27206"/>
                  </a:cubicBezTo>
                  <a:cubicBezTo>
                    <a:pt x="95499" y="22507"/>
                    <a:pt x="94848" y="20242"/>
                    <a:pt x="93692" y="19109"/>
                  </a:cubicBezTo>
                  <a:cubicBezTo>
                    <a:pt x="91595" y="17037"/>
                    <a:pt x="88246" y="19109"/>
                    <a:pt x="84896" y="16555"/>
                  </a:cubicBezTo>
                  <a:cubicBezTo>
                    <a:pt x="82245" y="14507"/>
                    <a:pt x="83354" y="12386"/>
                    <a:pt x="80510" y="8121"/>
                  </a:cubicBezTo>
                  <a:cubicBezTo>
                    <a:pt x="79763" y="7012"/>
                    <a:pt x="76775" y="2651"/>
                    <a:pt x="71377" y="819"/>
                  </a:cubicBezTo>
                  <a:cubicBezTo>
                    <a:pt x="69610" y="214"/>
                    <a:pt x="67938" y="0"/>
                    <a:pt x="66409" y="0"/>
                  </a:cubicBezTo>
                  <a:close/>
                </a:path>
              </a:pathLst>
            </a:custGeom>
            <a:solidFill>
              <a:schemeClr val="dk2">
                <a:alpha val="37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091333" y="2398736"/>
              <a:ext cx="1279473" cy="559638"/>
            </a:xfrm>
            <a:custGeom>
              <a:avLst/>
              <a:gdLst/>
              <a:ahLst/>
              <a:cxnLst/>
              <a:rect l="l" t="t" r="r" b="b"/>
              <a:pathLst>
                <a:path w="93958" h="41097" extrusionOk="0">
                  <a:moveTo>
                    <a:pt x="64611" y="923"/>
                  </a:moveTo>
                  <a:cubicBezTo>
                    <a:pt x="66091" y="923"/>
                    <a:pt x="67704" y="1125"/>
                    <a:pt x="69402" y="1697"/>
                  </a:cubicBezTo>
                  <a:cubicBezTo>
                    <a:pt x="74077" y="3288"/>
                    <a:pt x="76993" y="6854"/>
                    <a:pt x="78342" y="8854"/>
                  </a:cubicBezTo>
                  <a:cubicBezTo>
                    <a:pt x="79282" y="10276"/>
                    <a:pt x="79981" y="11842"/>
                    <a:pt x="80439" y="13481"/>
                  </a:cubicBezTo>
                  <a:cubicBezTo>
                    <a:pt x="80896" y="14927"/>
                    <a:pt x="81282" y="16180"/>
                    <a:pt x="82800" y="17361"/>
                  </a:cubicBezTo>
                  <a:cubicBezTo>
                    <a:pt x="84680" y="18806"/>
                    <a:pt x="86511" y="18879"/>
                    <a:pt x="88150" y="18927"/>
                  </a:cubicBezTo>
                  <a:cubicBezTo>
                    <a:pt x="89499" y="18999"/>
                    <a:pt x="90680" y="19047"/>
                    <a:pt x="91548" y="19891"/>
                  </a:cubicBezTo>
                  <a:cubicBezTo>
                    <a:pt x="92849" y="21168"/>
                    <a:pt x="92993" y="23746"/>
                    <a:pt x="91957" y="27554"/>
                  </a:cubicBezTo>
                  <a:cubicBezTo>
                    <a:pt x="90873" y="31602"/>
                    <a:pt x="87379" y="34518"/>
                    <a:pt x="83210" y="34855"/>
                  </a:cubicBezTo>
                  <a:lnTo>
                    <a:pt x="83041" y="34855"/>
                  </a:lnTo>
                  <a:cubicBezTo>
                    <a:pt x="82822" y="34868"/>
                    <a:pt x="82603" y="34874"/>
                    <a:pt x="82384" y="34874"/>
                  </a:cubicBezTo>
                  <a:cubicBezTo>
                    <a:pt x="81327" y="34874"/>
                    <a:pt x="80276" y="34733"/>
                    <a:pt x="79258" y="34494"/>
                  </a:cubicBezTo>
                  <a:cubicBezTo>
                    <a:pt x="78501" y="34332"/>
                    <a:pt x="77751" y="34185"/>
                    <a:pt x="76941" y="34185"/>
                  </a:cubicBezTo>
                  <a:cubicBezTo>
                    <a:pt x="76307" y="34185"/>
                    <a:pt x="75637" y="34275"/>
                    <a:pt x="74896" y="34518"/>
                  </a:cubicBezTo>
                  <a:cubicBezTo>
                    <a:pt x="73185" y="35048"/>
                    <a:pt x="72510" y="35940"/>
                    <a:pt x="71836" y="36783"/>
                  </a:cubicBezTo>
                  <a:cubicBezTo>
                    <a:pt x="71185" y="37699"/>
                    <a:pt x="70342" y="38422"/>
                    <a:pt x="69329" y="38928"/>
                  </a:cubicBezTo>
                  <a:cubicBezTo>
                    <a:pt x="67932" y="39623"/>
                    <a:pt x="66397" y="39880"/>
                    <a:pt x="64871" y="39880"/>
                  </a:cubicBezTo>
                  <a:cubicBezTo>
                    <a:pt x="61742" y="39880"/>
                    <a:pt x="58653" y="38796"/>
                    <a:pt x="56871" y="38181"/>
                  </a:cubicBezTo>
                  <a:cubicBezTo>
                    <a:pt x="55811" y="37795"/>
                    <a:pt x="54775" y="37337"/>
                    <a:pt x="53762" y="36831"/>
                  </a:cubicBezTo>
                  <a:cubicBezTo>
                    <a:pt x="52673" y="36286"/>
                    <a:pt x="51887" y="35894"/>
                    <a:pt x="50769" y="35894"/>
                  </a:cubicBezTo>
                  <a:cubicBezTo>
                    <a:pt x="50552" y="35894"/>
                    <a:pt x="50322" y="35908"/>
                    <a:pt x="50075" y="35940"/>
                  </a:cubicBezTo>
                  <a:cubicBezTo>
                    <a:pt x="48413" y="36157"/>
                    <a:pt x="47545" y="36880"/>
                    <a:pt x="46630" y="37675"/>
                  </a:cubicBezTo>
                  <a:cubicBezTo>
                    <a:pt x="45690" y="38542"/>
                    <a:pt x="44605" y="39217"/>
                    <a:pt x="43400" y="39627"/>
                  </a:cubicBezTo>
                  <a:cubicBezTo>
                    <a:pt x="42299" y="40004"/>
                    <a:pt x="41106" y="40190"/>
                    <a:pt x="39868" y="40190"/>
                  </a:cubicBezTo>
                  <a:cubicBezTo>
                    <a:pt x="38261" y="40190"/>
                    <a:pt x="36578" y="39878"/>
                    <a:pt x="34918" y="39265"/>
                  </a:cubicBezTo>
                  <a:cubicBezTo>
                    <a:pt x="31737" y="38084"/>
                    <a:pt x="28797" y="35554"/>
                    <a:pt x="27978" y="34807"/>
                  </a:cubicBezTo>
                  <a:lnTo>
                    <a:pt x="28388" y="33867"/>
                  </a:lnTo>
                  <a:lnTo>
                    <a:pt x="27231" y="34542"/>
                  </a:lnTo>
                  <a:cubicBezTo>
                    <a:pt x="24291" y="36157"/>
                    <a:pt x="21086" y="37217"/>
                    <a:pt x="17761" y="37723"/>
                  </a:cubicBezTo>
                  <a:cubicBezTo>
                    <a:pt x="16852" y="37841"/>
                    <a:pt x="15972" y="37900"/>
                    <a:pt x="15122" y="37900"/>
                  </a:cubicBezTo>
                  <a:cubicBezTo>
                    <a:pt x="9541" y="37900"/>
                    <a:pt x="5211" y="35364"/>
                    <a:pt x="2242" y="30325"/>
                  </a:cubicBezTo>
                  <a:cubicBezTo>
                    <a:pt x="699" y="27698"/>
                    <a:pt x="1326" y="24879"/>
                    <a:pt x="2121" y="22975"/>
                  </a:cubicBezTo>
                  <a:cubicBezTo>
                    <a:pt x="3904" y="18734"/>
                    <a:pt x="8290" y="14854"/>
                    <a:pt x="12580" y="13770"/>
                  </a:cubicBezTo>
                  <a:cubicBezTo>
                    <a:pt x="13324" y="13582"/>
                    <a:pt x="14032" y="13505"/>
                    <a:pt x="14714" y="13505"/>
                  </a:cubicBezTo>
                  <a:cubicBezTo>
                    <a:pt x="16394" y="13505"/>
                    <a:pt x="17915" y="13975"/>
                    <a:pt x="19423" y="14421"/>
                  </a:cubicBezTo>
                  <a:cubicBezTo>
                    <a:pt x="20851" y="14855"/>
                    <a:pt x="22238" y="15272"/>
                    <a:pt x="23683" y="15272"/>
                  </a:cubicBezTo>
                  <a:cubicBezTo>
                    <a:pt x="24727" y="15272"/>
                    <a:pt x="25800" y="15055"/>
                    <a:pt x="26942" y="14469"/>
                  </a:cubicBezTo>
                  <a:cubicBezTo>
                    <a:pt x="29135" y="13360"/>
                    <a:pt x="30219" y="12011"/>
                    <a:pt x="31231" y="10782"/>
                  </a:cubicBezTo>
                  <a:cubicBezTo>
                    <a:pt x="32243" y="9553"/>
                    <a:pt x="33111" y="8493"/>
                    <a:pt x="34918" y="7914"/>
                  </a:cubicBezTo>
                  <a:cubicBezTo>
                    <a:pt x="35759" y="7646"/>
                    <a:pt x="36631" y="7514"/>
                    <a:pt x="37506" y="7514"/>
                  </a:cubicBezTo>
                  <a:cubicBezTo>
                    <a:pt x="38360" y="7514"/>
                    <a:pt x="39217" y="7640"/>
                    <a:pt x="40051" y="7890"/>
                  </a:cubicBezTo>
                  <a:cubicBezTo>
                    <a:pt x="41041" y="8176"/>
                    <a:pt x="42055" y="8317"/>
                    <a:pt x="43064" y="8317"/>
                  </a:cubicBezTo>
                  <a:cubicBezTo>
                    <a:pt x="45371" y="8317"/>
                    <a:pt x="47651" y="7580"/>
                    <a:pt x="49545" y="6155"/>
                  </a:cubicBezTo>
                  <a:cubicBezTo>
                    <a:pt x="52365" y="4035"/>
                    <a:pt x="55618" y="2516"/>
                    <a:pt x="59040" y="1697"/>
                  </a:cubicBezTo>
                  <a:cubicBezTo>
                    <a:pt x="60508" y="1366"/>
                    <a:pt x="62414" y="923"/>
                    <a:pt x="64611" y="923"/>
                  </a:cubicBezTo>
                  <a:close/>
                  <a:moveTo>
                    <a:pt x="64612" y="0"/>
                  </a:moveTo>
                  <a:cubicBezTo>
                    <a:pt x="62310" y="0"/>
                    <a:pt x="60331" y="471"/>
                    <a:pt x="58823" y="830"/>
                  </a:cubicBezTo>
                  <a:cubicBezTo>
                    <a:pt x="55256" y="1673"/>
                    <a:pt x="51907" y="3239"/>
                    <a:pt x="48991" y="5432"/>
                  </a:cubicBezTo>
                  <a:cubicBezTo>
                    <a:pt x="47240" y="6729"/>
                    <a:pt x="45147" y="7402"/>
                    <a:pt x="43018" y="7402"/>
                  </a:cubicBezTo>
                  <a:cubicBezTo>
                    <a:pt x="42100" y="7402"/>
                    <a:pt x="41175" y="7277"/>
                    <a:pt x="40268" y="7023"/>
                  </a:cubicBezTo>
                  <a:cubicBezTo>
                    <a:pt x="39362" y="6749"/>
                    <a:pt x="38420" y="6610"/>
                    <a:pt x="37479" y="6610"/>
                  </a:cubicBezTo>
                  <a:cubicBezTo>
                    <a:pt x="36517" y="6610"/>
                    <a:pt x="35554" y="6755"/>
                    <a:pt x="34629" y="7047"/>
                  </a:cubicBezTo>
                  <a:cubicBezTo>
                    <a:pt x="32556" y="7722"/>
                    <a:pt x="31568" y="8926"/>
                    <a:pt x="30508" y="10204"/>
                  </a:cubicBezTo>
                  <a:cubicBezTo>
                    <a:pt x="29544" y="11384"/>
                    <a:pt x="28532" y="12637"/>
                    <a:pt x="26508" y="13674"/>
                  </a:cubicBezTo>
                  <a:cubicBezTo>
                    <a:pt x="25517" y="14179"/>
                    <a:pt x="24582" y="14371"/>
                    <a:pt x="23660" y="14371"/>
                  </a:cubicBezTo>
                  <a:cubicBezTo>
                    <a:pt x="22340" y="14371"/>
                    <a:pt x="21044" y="13979"/>
                    <a:pt x="19640" y="13553"/>
                  </a:cubicBezTo>
                  <a:cubicBezTo>
                    <a:pt x="18164" y="13095"/>
                    <a:pt x="16545" y="12601"/>
                    <a:pt x="14723" y="12601"/>
                  </a:cubicBezTo>
                  <a:cubicBezTo>
                    <a:pt x="13958" y="12601"/>
                    <a:pt x="13156" y="12689"/>
                    <a:pt x="12314" y="12902"/>
                  </a:cubicBezTo>
                  <a:cubicBezTo>
                    <a:pt x="7712" y="14083"/>
                    <a:pt x="3181" y="18059"/>
                    <a:pt x="1254" y="22638"/>
                  </a:cubicBezTo>
                  <a:cubicBezTo>
                    <a:pt x="1" y="25626"/>
                    <a:pt x="73" y="28445"/>
                    <a:pt x="1422" y="30759"/>
                  </a:cubicBezTo>
                  <a:cubicBezTo>
                    <a:pt x="5172" y="37121"/>
                    <a:pt x="10555" y="38779"/>
                    <a:pt x="15141" y="38779"/>
                  </a:cubicBezTo>
                  <a:cubicBezTo>
                    <a:pt x="16096" y="38779"/>
                    <a:pt x="17017" y="38707"/>
                    <a:pt x="17881" y="38590"/>
                  </a:cubicBezTo>
                  <a:cubicBezTo>
                    <a:pt x="21206" y="38109"/>
                    <a:pt x="24411" y="37072"/>
                    <a:pt x="27375" y="35482"/>
                  </a:cubicBezTo>
                  <a:cubicBezTo>
                    <a:pt x="28002" y="36084"/>
                    <a:pt x="28677" y="36614"/>
                    <a:pt x="29376" y="37145"/>
                  </a:cubicBezTo>
                  <a:cubicBezTo>
                    <a:pt x="30990" y="38349"/>
                    <a:pt x="32749" y="39362"/>
                    <a:pt x="34605" y="40109"/>
                  </a:cubicBezTo>
                  <a:cubicBezTo>
                    <a:pt x="36292" y="40735"/>
                    <a:pt x="38075" y="41073"/>
                    <a:pt x="39858" y="41097"/>
                  </a:cubicBezTo>
                  <a:cubicBezTo>
                    <a:pt x="41159" y="41097"/>
                    <a:pt x="42461" y="40880"/>
                    <a:pt x="43690" y="40446"/>
                  </a:cubicBezTo>
                  <a:cubicBezTo>
                    <a:pt x="45015" y="40012"/>
                    <a:pt x="46220" y="39289"/>
                    <a:pt x="47232" y="38349"/>
                  </a:cubicBezTo>
                  <a:cubicBezTo>
                    <a:pt x="48124" y="37602"/>
                    <a:pt x="48822" y="37024"/>
                    <a:pt x="50196" y="36831"/>
                  </a:cubicBezTo>
                  <a:cubicBezTo>
                    <a:pt x="50391" y="36809"/>
                    <a:pt x="50572" y="36798"/>
                    <a:pt x="50744" y="36798"/>
                  </a:cubicBezTo>
                  <a:cubicBezTo>
                    <a:pt x="51679" y="36798"/>
                    <a:pt x="52339" y="37118"/>
                    <a:pt x="53377" y="37627"/>
                  </a:cubicBezTo>
                  <a:cubicBezTo>
                    <a:pt x="54413" y="38157"/>
                    <a:pt x="55473" y="38615"/>
                    <a:pt x="56558" y="38976"/>
                  </a:cubicBezTo>
                  <a:cubicBezTo>
                    <a:pt x="58401" y="39633"/>
                    <a:pt x="61576" y="40749"/>
                    <a:pt x="64851" y="40749"/>
                  </a:cubicBezTo>
                  <a:cubicBezTo>
                    <a:pt x="66500" y="40749"/>
                    <a:pt x="68174" y="40466"/>
                    <a:pt x="69715" y="39699"/>
                  </a:cubicBezTo>
                  <a:cubicBezTo>
                    <a:pt x="70848" y="39145"/>
                    <a:pt x="71812" y="38325"/>
                    <a:pt x="72534" y="37313"/>
                  </a:cubicBezTo>
                  <a:cubicBezTo>
                    <a:pt x="73161" y="36494"/>
                    <a:pt x="73715" y="35795"/>
                    <a:pt x="75161" y="35337"/>
                  </a:cubicBezTo>
                  <a:cubicBezTo>
                    <a:pt x="75811" y="35117"/>
                    <a:pt x="76380" y="35034"/>
                    <a:pt x="76925" y="35034"/>
                  </a:cubicBezTo>
                  <a:cubicBezTo>
                    <a:pt x="77633" y="35034"/>
                    <a:pt x="78303" y="35174"/>
                    <a:pt x="79065" y="35337"/>
                  </a:cubicBezTo>
                  <a:cubicBezTo>
                    <a:pt x="80142" y="35592"/>
                    <a:pt x="81235" y="35719"/>
                    <a:pt x="82343" y="35719"/>
                  </a:cubicBezTo>
                  <a:cubicBezTo>
                    <a:pt x="82599" y="35719"/>
                    <a:pt x="82856" y="35712"/>
                    <a:pt x="83113" y="35699"/>
                  </a:cubicBezTo>
                  <a:lnTo>
                    <a:pt x="83282" y="35699"/>
                  </a:lnTo>
                  <a:cubicBezTo>
                    <a:pt x="87812" y="35337"/>
                    <a:pt x="91644" y="32156"/>
                    <a:pt x="92825" y="27747"/>
                  </a:cubicBezTo>
                  <a:cubicBezTo>
                    <a:pt x="93957" y="23554"/>
                    <a:pt x="93740" y="20758"/>
                    <a:pt x="92174" y="19216"/>
                  </a:cubicBezTo>
                  <a:cubicBezTo>
                    <a:pt x="91066" y="18132"/>
                    <a:pt x="89668" y="18059"/>
                    <a:pt x="88174" y="18011"/>
                  </a:cubicBezTo>
                  <a:cubicBezTo>
                    <a:pt x="86608" y="17939"/>
                    <a:pt x="84993" y="17891"/>
                    <a:pt x="83354" y="16638"/>
                  </a:cubicBezTo>
                  <a:cubicBezTo>
                    <a:pt x="82053" y="15626"/>
                    <a:pt x="81740" y="14613"/>
                    <a:pt x="81306" y="13192"/>
                  </a:cubicBezTo>
                  <a:cubicBezTo>
                    <a:pt x="80824" y="11457"/>
                    <a:pt x="80053" y="9818"/>
                    <a:pt x="79065" y="8324"/>
                  </a:cubicBezTo>
                  <a:cubicBezTo>
                    <a:pt x="76655" y="4733"/>
                    <a:pt x="73330" y="2059"/>
                    <a:pt x="69691" y="830"/>
                  </a:cubicBezTo>
                  <a:cubicBezTo>
                    <a:pt x="67880" y="216"/>
                    <a:pt x="66172" y="0"/>
                    <a:pt x="64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4924" y="2399294"/>
              <a:ext cx="1290626" cy="396651"/>
            </a:xfrm>
            <a:custGeom>
              <a:avLst/>
              <a:gdLst/>
              <a:ahLst/>
              <a:cxnLst/>
              <a:rect l="l" t="t" r="r" b="b"/>
              <a:pathLst>
                <a:path w="94777" h="29128" extrusionOk="0">
                  <a:moveTo>
                    <a:pt x="65732" y="1"/>
                  </a:moveTo>
                  <a:cubicBezTo>
                    <a:pt x="63473" y="1"/>
                    <a:pt x="61521" y="467"/>
                    <a:pt x="60052" y="813"/>
                  </a:cubicBezTo>
                  <a:cubicBezTo>
                    <a:pt x="56534" y="1632"/>
                    <a:pt x="53256" y="3198"/>
                    <a:pt x="50389" y="5343"/>
                  </a:cubicBezTo>
                  <a:cubicBezTo>
                    <a:pt x="48559" y="6703"/>
                    <a:pt x="46367" y="7419"/>
                    <a:pt x="44154" y="7419"/>
                  </a:cubicBezTo>
                  <a:cubicBezTo>
                    <a:pt x="43190" y="7419"/>
                    <a:pt x="42223" y="7284"/>
                    <a:pt x="41280" y="7006"/>
                  </a:cubicBezTo>
                  <a:cubicBezTo>
                    <a:pt x="40410" y="6744"/>
                    <a:pt x="39511" y="6611"/>
                    <a:pt x="38611" y="6611"/>
                  </a:cubicBezTo>
                  <a:cubicBezTo>
                    <a:pt x="37692" y="6611"/>
                    <a:pt x="36771" y="6750"/>
                    <a:pt x="35882" y="7030"/>
                  </a:cubicBezTo>
                  <a:cubicBezTo>
                    <a:pt x="32099" y="8235"/>
                    <a:pt x="32147" y="11392"/>
                    <a:pt x="27833" y="13609"/>
                  </a:cubicBezTo>
                  <a:cubicBezTo>
                    <a:pt x="26768" y="14157"/>
                    <a:pt x="25759" y="14362"/>
                    <a:pt x="24773" y="14362"/>
                  </a:cubicBezTo>
                  <a:cubicBezTo>
                    <a:pt x="21881" y="14362"/>
                    <a:pt x="19184" y="12602"/>
                    <a:pt x="15827" y="12602"/>
                  </a:cubicBezTo>
                  <a:cubicBezTo>
                    <a:pt x="15100" y="12602"/>
                    <a:pt x="14342" y="12684"/>
                    <a:pt x="13544" y="12886"/>
                  </a:cubicBezTo>
                  <a:cubicBezTo>
                    <a:pt x="6700" y="14645"/>
                    <a:pt x="1" y="22958"/>
                    <a:pt x="2459" y="29127"/>
                  </a:cubicBezTo>
                  <a:cubicBezTo>
                    <a:pt x="4531" y="25272"/>
                    <a:pt x="8555" y="21898"/>
                    <a:pt x="12652" y="20862"/>
                  </a:cubicBezTo>
                  <a:cubicBezTo>
                    <a:pt x="13447" y="20661"/>
                    <a:pt x="14203" y="20578"/>
                    <a:pt x="14928" y="20578"/>
                  </a:cubicBezTo>
                  <a:cubicBezTo>
                    <a:pt x="18277" y="20578"/>
                    <a:pt x="20982" y="22338"/>
                    <a:pt x="23879" y="22338"/>
                  </a:cubicBezTo>
                  <a:cubicBezTo>
                    <a:pt x="24867" y="22338"/>
                    <a:pt x="25876" y="22133"/>
                    <a:pt x="26942" y="21585"/>
                  </a:cubicBezTo>
                  <a:cubicBezTo>
                    <a:pt x="31255" y="19368"/>
                    <a:pt x="31207" y="16211"/>
                    <a:pt x="34990" y="15006"/>
                  </a:cubicBezTo>
                  <a:cubicBezTo>
                    <a:pt x="35877" y="14723"/>
                    <a:pt x="36801" y="14578"/>
                    <a:pt x="37727" y="14578"/>
                  </a:cubicBezTo>
                  <a:cubicBezTo>
                    <a:pt x="38614" y="14578"/>
                    <a:pt x="39504" y="14711"/>
                    <a:pt x="40364" y="14982"/>
                  </a:cubicBezTo>
                  <a:cubicBezTo>
                    <a:pt x="41313" y="15252"/>
                    <a:pt x="42284" y="15385"/>
                    <a:pt x="43248" y="15385"/>
                  </a:cubicBezTo>
                  <a:cubicBezTo>
                    <a:pt x="45469" y="15385"/>
                    <a:pt x="47659" y="14680"/>
                    <a:pt x="49473" y="13319"/>
                  </a:cubicBezTo>
                  <a:cubicBezTo>
                    <a:pt x="52365" y="11151"/>
                    <a:pt x="55642" y="9608"/>
                    <a:pt x="59136" y="8765"/>
                  </a:cubicBezTo>
                  <a:cubicBezTo>
                    <a:pt x="60617" y="8420"/>
                    <a:pt x="62561" y="7963"/>
                    <a:pt x="64815" y="7963"/>
                  </a:cubicBezTo>
                  <a:cubicBezTo>
                    <a:pt x="66339" y="7963"/>
                    <a:pt x="68004" y="8172"/>
                    <a:pt x="69763" y="8765"/>
                  </a:cubicBezTo>
                  <a:cubicBezTo>
                    <a:pt x="75161" y="10620"/>
                    <a:pt x="78173" y="14982"/>
                    <a:pt x="78896" y="16091"/>
                  </a:cubicBezTo>
                  <a:cubicBezTo>
                    <a:pt x="81740" y="20356"/>
                    <a:pt x="80631" y="22476"/>
                    <a:pt x="83306" y="24525"/>
                  </a:cubicBezTo>
                  <a:cubicBezTo>
                    <a:pt x="86632" y="27079"/>
                    <a:pt x="89981" y="25007"/>
                    <a:pt x="92078" y="27079"/>
                  </a:cubicBezTo>
                  <a:cubicBezTo>
                    <a:pt x="92512" y="27513"/>
                    <a:pt x="92825" y="28043"/>
                    <a:pt x="93018" y="28621"/>
                  </a:cubicBezTo>
                  <a:cubicBezTo>
                    <a:pt x="93210" y="28163"/>
                    <a:pt x="93379" y="27681"/>
                    <a:pt x="93500" y="27200"/>
                  </a:cubicBezTo>
                  <a:cubicBezTo>
                    <a:pt x="94777" y="22501"/>
                    <a:pt x="94126" y="20235"/>
                    <a:pt x="92994" y="19103"/>
                  </a:cubicBezTo>
                  <a:cubicBezTo>
                    <a:pt x="90897" y="17054"/>
                    <a:pt x="87523" y="19103"/>
                    <a:pt x="84198" y="16548"/>
                  </a:cubicBezTo>
                  <a:cubicBezTo>
                    <a:pt x="81547" y="14500"/>
                    <a:pt x="82656" y="12380"/>
                    <a:pt x="79812" y="8138"/>
                  </a:cubicBezTo>
                  <a:cubicBezTo>
                    <a:pt x="79065" y="7006"/>
                    <a:pt x="76053" y="2644"/>
                    <a:pt x="70655" y="813"/>
                  </a:cubicBezTo>
                  <a:cubicBezTo>
                    <a:pt x="68910" y="212"/>
                    <a:pt x="67252" y="1"/>
                    <a:pt x="65732" y="1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6362331" y="4062297"/>
            <a:ext cx="3934622" cy="2003018"/>
            <a:chOff x="-375834" y="4022570"/>
            <a:chExt cx="1191191" cy="606387"/>
          </a:xfrm>
        </p:grpSpPr>
        <p:sp>
          <p:nvSpPr>
            <p:cNvPr id="25" name="Google Shape;25;p2"/>
            <p:cNvSpPr/>
            <p:nvPr/>
          </p:nvSpPr>
          <p:spPr>
            <a:xfrm>
              <a:off x="-370264" y="4028629"/>
              <a:ext cx="1179058" cy="593750"/>
            </a:xfrm>
            <a:custGeom>
              <a:avLst/>
              <a:gdLst/>
              <a:ahLst/>
              <a:cxnLst/>
              <a:rect l="l" t="t" r="r" b="b"/>
              <a:pathLst>
                <a:path w="86584" h="43602" extrusionOk="0">
                  <a:moveTo>
                    <a:pt x="50523" y="0"/>
                  </a:moveTo>
                  <a:cubicBezTo>
                    <a:pt x="48965" y="0"/>
                    <a:pt x="47692" y="341"/>
                    <a:pt x="46557" y="564"/>
                  </a:cubicBezTo>
                  <a:cubicBezTo>
                    <a:pt x="33577" y="3027"/>
                    <a:pt x="34066" y="14832"/>
                    <a:pt x="33392" y="14832"/>
                  </a:cubicBezTo>
                  <a:cubicBezTo>
                    <a:pt x="33387" y="14832"/>
                    <a:pt x="33382" y="14832"/>
                    <a:pt x="33376" y="14830"/>
                  </a:cubicBezTo>
                  <a:cubicBezTo>
                    <a:pt x="32099" y="14493"/>
                    <a:pt x="32171" y="13625"/>
                    <a:pt x="29713" y="12276"/>
                  </a:cubicBezTo>
                  <a:cubicBezTo>
                    <a:pt x="27640" y="11121"/>
                    <a:pt x="25175" y="10577"/>
                    <a:pt x="22996" y="10577"/>
                  </a:cubicBezTo>
                  <a:cubicBezTo>
                    <a:pt x="20490" y="10577"/>
                    <a:pt x="18362" y="11297"/>
                    <a:pt x="17640" y="12637"/>
                  </a:cubicBezTo>
                  <a:cubicBezTo>
                    <a:pt x="16700" y="14372"/>
                    <a:pt x="18628" y="16300"/>
                    <a:pt x="17640" y="17384"/>
                  </a:cubicBezTo>
                  <a:cubicBezTo>
                    <a:pt x="17388" y="17667"/>
                    <a:pt x="17060" y="17775"/>
                    <a:pt x="16662" y="17775"/>
                  </a:cubicBezTo>
                  <a:cubicBezTo>
                    <a:pt x="15343" y="17775"/>
                    <a:pt x="13263" y="16583"/>
                    <a:pt x="10704" y="16583"/>
                  </a:cubicBezTo>
                  <a:cubicBezTo>
                    <a:pt x="10343" y="16583"/>
                    <a:pt x="9971" y="16607"/>
                    <a:pt x="9592" y="16662"/>
                  </a:cubicBezTo>
                  <a:cubicBezTo>
                    <a:pt x="5471" y="17264"/>
                    <a:pt x="1519" y="21240"/>
                    <a:pt x="796" y="25819"/>
                  </a:cubicBezTo>
                  <a:cubicBezTo>
                    <a:pt x="724" y="26349"/>
                    <a:pt x="1" y="31337"/>
                    <a:pt x="2627" y="33144"/>
                  </a:cubicBezTo>
                  <a:cubicBezTo>
                    <a:pt x="3226" y="33549"/>
                    <a:pt x="3858" y="33696"/>
                    <a:pt x="4525" y="33696"/>
                  </a:cubicBezTo>
                  <a:cubicBezTo>
                    <a:pt x="6340" y="33696"/>
                    <a:pt x="8421" y="32604"/>
                    <a:pt x="10838" y="32604"/>
                  </a:cubicBezTo>
                  <a:cubicBezTo>
                    <a:pt x="11718" y="32604"/>
                    <a:pt x="12643" y="32749"/>
                    <a:pt x="13616" y="33144"/>
                  </a:cubicBezTo>
                  <a:cubicBezTo>
                    <a:pt x="15929" y="34060"/>
                    <a:pt x="15327" y="35120"/>
                    <a:pt x="18002" y="36783"/>
                  </a:cubicBezTo>
                  <a:cubicBezTo>
                    <a:pt x="20976" y="38639"/>
                    <a:pt x="24584" y="39109"/>
                    <a:pt x="27476" y="39109"/>
                  </a:cubicBezTo>
                  <a:cubicBezTo>
                    <a:pt x="30441" y="39109"/>
                    <a:pt x="32653" y="38614"/>
                    <a:pt x="32653" y="38614"/>
                  </a:cubicBezTo>
                  <a:cubicBezTo>
                    <a:pt x="32653" y="38614"/>
                    <a:pt x="35065" y="37514"/>
                    <a:pt x="37014" y="37514"/>
                  </a:cubicBezTo>
                  <a:cubicBezTo>
                    <a:pt x="37145" y="37514"/>
                    <a:pt x="37274" y="37519"/>
                    <a:pt x="37400" y="37530"/>
                  </a:cubicBezTo>
                  <a:cubicBezTo>
                    <a:pt x="39497" y="37699"/>
                    <a:pt x="40388" y="39795"/>
                    <a:pt x="41810" y="40446"/>
                  </a:cubicBezTo>
                  <a:cubicBezTo>
                    <a:pt x="46857" y="42773"/>
                    <a:pt x="51203" y="43601"/>
                    <a:pt x="54899" y="43601"/>
                  </a:cubicBezTo>
                  <a:cubicBezTo>
                    <a:pt x="64023" y="43601"/>
                    <a:pt x="69179" y="38552"/>
                    <a:pt x="71122" y="38552"/>
                  </a:cubicBezTo>
                  <a:cubicBezTo>
                    <a:pt x="71244" y="38552"/>
                    <a:pt x="71353" y="38572"/>
                    <a:pt x="71450" y="38614"/>
                  </a:cubicBezTo>
                  <a:cubicBezTo>
                    <a:pt x="71944" y="38845"/>
                    <a:pt x="74021" y="39715"/>
                    <a:pt x="76540" y="39715"/>
                  </a:cubicBezTo>
                  <a:cubicBezTo>
                    <a:pt x="77710" y="39715"/>
                    <a:pt x="78976" y="39527"/>
                    <a:pt x="80222" y="39000"/>
                  </a:cubicBezTo>
                  <a:cubicBezTo>
                    <a:pt x="82993" y="37795"/>
                    <a:pt x="85041" y="35337"/>
                    <a:pt x="85716" y="32397"/>
                  </a:cubicBezTo>
                  <a:cubicBezTo>
                    <a:pt x="85933" y="31433"/>
                    <a:pt x="86584" y="28493"/>
                    <a:pt x="84993" y="26903"/>
                  </a:cubicBezTo>
                  <a:cubicBezTo>
                    <a:pt x="84289" y="26199"/>
                    <a:pt x="83403" y="26019"/>
                    <a:pt x="82465" y="26019"/>
                  </a:cubicBezTo>
                  <a:cubicBezTo>
                    <a:pt x="81489" y="26019"/>
                    <a:pt x="80458" y="26214"/>
                    <a:pt x="79517" y="26214"/>
                  </a:cubicBezTo>
                  <a:cubicBezTo>
                    <a:pt x="78670" y="26214"/>
                    <a:pt x="77897" y="26056"/>
                    <a:pt x="77306" y="25457"/>
                  </a:cubicBezTo>
                  <a:cubicBezTo>
                    <a:pt x="75426" y="23529"/>
                    <a:pt x="78149" y="20083"/>
                    <a:pt x="76198" y="17384"/>
                  </a:cubicBezTo>
                  <a:cubicBezTo>
                    <a:pt x="74728" y="15336"/>
                    <a:pt x="72197" y="15987"/>
                    <a:pt x="69257" y="14830"/>
                  </a:cubicBezTo>
                  <a:cubicBezTo>
                    <a:pt x="67137" y="13987"/>
                    <a:pt x="64655" y="12155"/>
                    <a:pt x="62510" y="7914"/>
                  </a:cubicBezTo>
                  <a:cubicBezTo>
                    <a:pt x="60630" y="4131"/>
                    <a:pt x="57209" y="1360"/>
                    <a:pt x="53136" y="323"/>
                  </a:cubicBezTo>
                  <a:cubicBezTo>
                    <a:pt x="52178" y="88"/>
                    <a:pt x="51314" y="0"/>
                    <a:pt x="50523" y="0"/>
                  </a:cubicBezTo>
                  <a:close/>
                </a:path>
              </a:pathLst>
            </a:custGeom>
            <a:solidFill>
              <a:schemeClr val="dk2">
                <a:alpha val="37080"/>
              </a:schemeClr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375834" y="4022570"/>
              <a:ext cx="1191191" cy="606387"/>
            </a:xfrm>
            <a:custGeom>
              <a:avLst/>
              <a:gdLst/>
              <a:ahLst/>
              <a:cxnLst/>
              <a:rect l="l" t="t" r="r" b="b"/>
              <a:pathLst>
                <a:path w="87475" h="44530" extrusionOk="0">
                  <a:moveTo>
                    <a:pt x="50967" y="896"/>
                  </a:moveTo>
                  <a:cubicBezTo>
                    <a:pt x="51724" y="896"/>
                    <a:pt x="52552" y="979"/>
                    <a:pt x="53473" y="1202"/>
                  </a:cubicBezTo>
                  <a:cubicBezTo>
                    <a:pt x="57425" y="2214"/>
                    <a:pt x="60726" y="4889"/>
                    <a:pt x="62533" y="8552"/>
                  </a:cubicBezTo>
                  <a:cubicBezTo>
                    <a:pt x="64389" y="12191"/>
                    <a:pt x="66726" y="14576"/>
                    <a:pt x="69522" y="15685"/>
                  </a:cubicBezTo>
                  <a:cubicBezTo>
                    <a:pt x="70558" y="16070"/>
                    <a:pt x="71642" y="16360"/>
                    <a:pt x="72727" y="16504"/>
                  </a:cubicBezTo>
                  <a:cubicBezTo>
                    <a:pt x="74269" y="16769"/>
                    <a:pt x="75474" y="16986"/>
                    <a:pt x="76269" y="18095"/>
                  </a:cubicBezTo>
                  <a:cubicBezTo>
                    <a:pt x="77161" y="19324"/>
                    <a:pt x="76944" y="20769"/>
                    <a:pt x="76751" y="22167"/>
                  </a:cubicBezTo>
                  <a:cubicBezTo>
                    <a:pt x="76558" y="23613"/>
                    <a:pt x="76341" y="25107"/>
                    <a:pt x="77426" y="26215"/>
                  </a:cubicBezTo>
                  <a:cubicBezTo>
                    <a:pt x="78122" y="26928"/>
                    <a:pt x="79017" y="27110"/>
                    <a:pt x="79958" y="27110"/>
                  </a:cubicBezTo>
                  <a:cubicBezTo>
                    <a:pt x="80450" y="27110"/>
                    <a:pt x="80954" y="27060"/>
                    <a:pt x="81450" y="27011"/>
                  </a:cubicBezTo>
                  <a:cubicBezTo>
                    <a:pt x="81955" y="26959"/>
                    <a:pt x="82447" y="26911"/>
                    <a:pt x="82913" y="26911"/>
                  </a:cubicBezTo>
                  <a:cubicBezTo>
                    <a:pt x="83761" y="26911"/>
                    <a:pt x="84522" y="27071"/>
                    <a:pt x="85113" y="27661"/>
                  </a:cubicBezTo>
                  <a:cubicBezTo>
                    <a:pt x="86511" y="29083"/>
                    <a:pt x="85908" y="31854"/>
                    <a:pt x="85715" y="32746"/>
                  </a:cubicBezTo>
                  <a:cubicBezTo>
                    <a:pt x="85065" y="35541"/>
                    <a:pt x="83113" y="37855"/>
                    <a:pt x="80486" y="39011"/>
                  </a:cubicBezTo>
                  <a:cubicBezTo>
                    <a:pt x="79281" y="39517"/>
                    <a:pt x="78060" y="39699"/>
                    <a:pt x="76929" y="39699"/>
                  </a:cubicBezTo>
                  <a:cubicBezTo>
                    <a:pt x="74665" y="39699"/>
                    <a:pt x="72759" y="38971"/>
                    <a:pt x="72052" y="38650"/>
                  </a:cubicBezTo>
                  <a:cubicBezTo>
                    <a:pt x="71893" y="38582"/>
                    <a:pt x="71723" y="38550"/>
                    <a:pt x="71541" y="38550"/>
                  </a:cubicBezTo>
                  <a:cubicBezTo>
                    <a:pt x="70814" y="38550"/>
                    <a:pt x="69877" y="39055"/>
                    <a:pt x="68510" y="39806"/>
                  </a:cubicBezTo>
                  <a:cubicBezTo>
                    <a:pt x="65718" y="41301"/>
                    <a:pt x="61432" y="43608"/>
                    <a:pt x="55333" y="43608"/>
                  </a:cubicBezTo>
                  <a:cubicBezTo>
                    <a:pt x="51694" y="43608"/>
                    <a:pt x="47410" y="42786"/>
                    <a:pt x="42412" y="40481"/>
                  </a:cubicBezTo>
                  <a:cubicBezTo>
                    <a:pt x="41906" y="40192"/>
                    <a:pt x="41424" y="39806"/>
                    <a:pt x="41038" y="39373"/>
                  </a:cubicBezTo>
                  <a:cubicBezTo>
                    <a:pt x="40243" y="38553"/>
                    <a:pt x="39327" y="37638"/>
                    <a:pt x="37857" y="37517"/>
                  </a:cubicBezTo>
                  <a:cubicBezTo>
                    <a:pt x="37737" y="37493"/>
                    <a:pt x="37592" y="37493"/>
                    <a:pt x="37448" y="37493"/>
                  </a:cubicBezTo>
                  <a:cubicBezTo>
                    <a:pt x="36460" y="37517"/>
                    <a:pt x="35496" y="37710"/>
                    <a:pt x="34556" y="38023"/>
                  </a:cubicBezTo>
                  <a:cubicBezTo>
                    <a:pt x="34002" y="38168"/>
                    <a:pt x="33472" y="38361"/>
                    <a:pt x="32966" y="38626"/>
                  </a:cubicBezTo>
                  <a:cubicBezTo>
                    <a:pt x="32718" y="38673"/>
                    <a:pt x="30643" y="39090"/>
                    <a:pt x="27925" y="39090"/>
                  </a:cubicBezTo>
                  <a:cubicBezTo>
                    <a:pt x="25094" y="39090"/>
                    <a:pt x="21565" y="38637"/>
                    <a:pt x="18676" y="36842"/>
                  </a:cubicBezTo>
                  <a:cubicBezTo>
                    <a:pt x="17832" y="36336"/>
                    <a:pt x="17109" y="35686"/>
                    <a:pt x="16507" y="34915"/>
                  </a:cubicBezTo>
                  <a:cubicBezTo>
                    <a:pt x="15953" y="34095"/>
                    <a:pt x="15133" y="33493"/>
                    <a:pt x="14218" y="33156"/>
                  </a:cubicBezTo>
                  <a:cubicBezTo>
                    <a:pt x="13176" y="32733"/>
                    <a:pt x="12195" y="32579"/>
                    <a:pt x="11267" y="32579"/>
                  </a:cubicBezTo>
                  <a:cubicBezTo>
                    <a:pt x="9919" y="32579"/>
                    <a:pt x="8684" y="32904"/>
                    <a:pt x="7543" y="33204"/>
                  </a:cubicBezTo>
                  <a:cubicBezTo>
                    <a:pt x="6591" y="33462"/>
                    <a:pt x="5747" y="33682"/>
                    <a:pt x="4980" y="33682"/>
                  </a:cubicBezTo>
                  <a:cubicBezTo>
                    <a:pt x="4387" y="33682"/>
                    <a:pt x="3840" y="33550"/>
                    <a:pt x="3326" y="33204"/>
                  </a:cubicBezTo>
                  <a:cubicBezTo>
                    <a:pt x="940" y="31589"/>
                    <a:pt x="1615" y="26866"/>
                    <a:pt x="1687" y="26312"/>
                  </a:cubicBezTo>
                  <a:cubicBezTo>
                    <a:pt x="2362" y="22047"/>
                    <a:pt x="6145" y="18119"/>
                    <a:pt x="10097" y="17540"/>
                  </a:cubicBezTo>
                  <a:cubicBezTo>
                    <a:pt x="10441" y="17496"/>
                    <a:pt x="10779" y="17476"/>
                    <a:pt x="11110" y="17476"/>
                  </a:cubicBezTo>
                  <a:cubicBezTo>
                    <a:pt x="12559" y="17476"/>
                    <a:pt x="13866" y="17857"/>
                    <a:pt x="14965" y="18191"/>
                  </a:cubicBezTo>
                  <a:cubicBezTo>
                    <a:pt x="15756" y="18446"/>
                    <a:pt x="16495" y="18671"/>
                    <a:pt x="17127" y="18671"/>
                  </a:cubicBezTo>
                  <a:cubicBezTo>
                    <a:pt x="17632" y="18671"/>
                    <a:pt x="18069" y="18528"/>
                    <a:pt x="18411" y="18143"/>
                  </a:cubicBezTo>
                  <a:cubicBezTo>
                    <a:pt x="19061" y="17420"/>
                    <a:pt x="18820" y="16504"/>
                    <a:pt x="18555" y="15637"/>
                  </a:cubicBezTo>
                  <a:cubicBezTo>
                    <a:pt x="18314" y="14841"/>
                    <a:pt x="18097" y="14022"/>
                    <a:pt x="18483" y="13299"/>
                  </a:cubicBezTo>
                  <a:cubicBezTo>
                    <a:pt x="18820" y="12648"/>
                    <a:pt x="19591" y="12142"/>
                    <a:pt x="20676" y="11829"/>
                  </a:cubicBezTo>
                  <a:cubicBezTo>
                    <a:pt x="21509" y="11581"/>
                    <a:pt x="22452" y="11462"/>
                    <a:pt x="23440" y="11462"/>
                  </a:cubicBezTo>
                  <a:cubicBezTo>
                    <a:pt x="25624" y="11462"/>
                    <a:pt x="28029" y="12044"/>
                    <a:pt x="29953" y="13106"/>
                  </a:cubicBezTo>
                  <a:cubicBezTo>
                    <a:pt x="30749" y="13540"/>
                    <a:pt x="31496" y="14094"/>
                    <a:pt x="32146" y="14721"/>
                  </a:cubicBezTo>
                  <a:cubicBezTo>
                    <a:pt x="32556" y="15203"/>
                    <a:pt x="33110" y="15540"/>
                    <a:pt x="33713" y="15709"/>
                  </a:cubicBezTo>
                  <a:cubicBezTo>
                    <a:pt x="33764" y="15726"/>
                    <a:pt x="33815" y="15734"/>
                    <a:pt x="33865" y="15734"/>
                  </a:cubicBezTo>
                  <a:cubicBezTo>
                    <a:pt x="33957" y="15734"/>
                    <a:pt x="34045" y="15707"/>
                    <a:pt x="34122" y="15661"/>
                  </a:cubicBezTo>
                  <a:cubicBezTo>
                    <a:pt x="34387" y="15468"/>
                    <a:pt x="34460" y="15155"/>
                    <a:pt x="34628" y="14263"/>
                  </a:cubicBezTo>
                  <a:cubicBezTo>
                    <a:pt x="35231" y="11275"/>
                    <a:pt x="36845" y="3395"/>
                    <a:pt x="47087" y="1443"/>
                  </a:cubicBezTo>
                  <a:lnTo>
                    <a:pt x="47786" y="1299"/>
                  </a:lnTo>
                  <a:cubicBezTo>
                    <a:pt x="48733" y="1106"/>
                    <a:pt x="49761" y="896"/>
                    <a:pt x="50967" y="896"/>
                  </a:cubicBezTo>
                  <a:close/>
                  <a:moveTo>
                    <a:pt x="50905" y="1"/>
                  </a:moveTo>
                  <a:cubicBezTo>
                    <a:pt x="49604" y="1"/>
                    <a:pt x="48502" y="225"/>
                    <a:pt x="47545" y="431"/>
                  </a:cubicBezTo>
                  <a:cubicBezTo>
                    <a:pt x="47304" y="479"/>
                    <a:pt x="47087" y="527"/>
                    <a:pt x="46870" y="552"/>
                  </a:cubicBezTo>
                  <a:cubicBezTo>
                    <a:pt x="36026" y="2648"/>
                    <a:pt x="34339" y="10962"/>
                    <a:pt x="33689" y="14094"/>
                  </a:cubicBezTo>
                  <a:cubicBezTo>
                    <a:pt x="33640" y="14311"/>
                    <a:pt x="33592" y="14552"/>
                    <a:pt x="33568" y="14721"/>
                  </a:cubicBezTo>
                  <a:cubicBezTo>
                    <a:pt x="33231" y="14576"/>
                    <a:pt x="32966" y="14359"/>
                    <a:pt x="32725" y="14094"/>
                  </a:cubicBezTo>
                  <a:cubicBezTo>
                    <a:pt x="32002" y="13396"/>
                    <a:pt x="31207" y="12793"/>
                    <a:pt x="30339" y="12335"/>
                  </a:cubicBezTo>
                  <a:cubicBezTo>
                    <a:pt x="28299" y="11191"/>
                    <a:pt x="25723" y="10572"/>
                    <a:pt x="23372" y="10572"/>
                  </a:cubicBezTo>
                  <a:cubicBezTo>
                    <a:pt x="22307" y="10572"/>
                    <a:pt x="21288" y="10699"/>
                    <a:pt x="20387" y="10962"/>
                  </a:cubicBezTo>
                  <a:cubicBezTo>
                    <a:pt x="19061" y="11371"/>
                    <a:pt x="18122" y="12022"/>
                    <a:pt x="17640" y="12865"/>
                  </a:cubicBezTo>
                  <a:cubicBezTo>
                    <a:pt x="17085" y="13926"/>
                    <a:pt x="17399" y="15010"/>
                    <a:pt x="17640" y="15878"/>
                  </a:cubicBezTo>
                  <a:cubicBezTo>
                    <a:pt x="17881" y="16697"/>
                    <a:pt x="18001" y="17203"/>
                    <a:pt x="17712" y="17540"/>
                  </a:cubicBezTo>
                  <a:cubicBezTo>
                    <a:pt x="17564" y="17698"/>
                    <a:pt x="17355" y="17766"/>
                    <a:pt x="17078" y="17766"/>
                  </a:cubicBezTo>
                  <a:cubicBezTo>
                    <a:pt x="16633" y="17766"/>
                    <a:pt x="16012" y="17590"/>
                    <a:pt x="15182" y="17323"/>
                  </a:cubicBezTo>
                  <a:cubicBezTo>
                    <a:pt x="14042" y="16976"/>
                    <a:pt x="12670" y="16566"/>
                    <a:pt x="11116" y="16566"/>
                  </a:cubicBezTo>
                  <a:cubicBezTo>
                    <a:pt x="10731" y="16566"/>
                    <a:pt x="10335" y="16591"/>
                    <a:pt x="9928" y="16649"/>
                  </a:cubicBezTo>
                  <a:cubicBezTo>
                    <a:pt x="5543" y="17275"/>
                    <a:pt x="1518" y="21468"/>
                    <a:pt x="771" y="26191"/>
                  </a:cubicBezTo>
                  <a:cubicBezTo>
                    <a:pt x="603" y="27155"/>
                    <a:pt x="0" y="32047"/>
                    <a:pt x="2795" y="33951"/>
                  </a:cubicBezTo>
                  <a:cubicBezTo>
                    <a:pt x="3480" y="34418"/>
                    <a:pt x="4188" y="34586"/>
                    <a:pt x="4926" y="34586"/>
                  </a:cubicBezTo>
                  <a:cubicBezTo>
                    <a:pt x="5825" y="34586"/>
                    <a:pt x="6767" y="34336"/>
                    <a:pt x="7760" y="34071"/>
                  </a:cubicBezTo>
                  <a:cubicBezTo>
                    <a:pt x="8827" y="33797"/>
                    <a:pt x="9990" y="33497"/>
                    <a:pt x="11238" y="33497"/>
                  </a:cubicBezTo>
                  <a:cubicBezTo>
                    <a:pt x="12074" y="33497"/>
                    <a:pt x="12948" y="33632"/>
                    <a:pt x="13856" y="33999"/>
                  </a:cubicBezTo>
                  <a:cubicBezTo>
                    <a:pt x="14627" y="34264"/>
                    <a:pt x="15302" y="34794"/>
                    <a:pt x="15784" y="35469"/>
                  </a:cubicBezTo>
                  <a:cubicBezTo>
                    <a:pt x="16435" y="36336"/>
                    <a:pt x="17254" y="37059"/>
                    <a:pt x="18170" y="37614"/>
                  </a:cubicBezTo>
                  <a:cubicBezTo>
                    <a:pt x="21249" y="39529"/>
                    <a:pt x="24932" y="40017"/>
                    <a:pt x="27878" y="40017"/>
                  </a:cubicBezTo>
                  <a:cubicBezTo>
                    <a:pt x="30788" y="40017"/>
                    <a:pt x="32979" y="39541"/>
                    <a:pt x="33158" y="39493"/>
                  </a:cubicBezTo>
                  <a:lnTo>
                    <a:pt x="33520" y="39421"/>
                  </a:lnTo>
                  <a:lnTo>
                    <a:pt x="33520" y="39349"/>
                  </a:lnTo>
                  <a:cubicBezTo>
                    <a:pt x="34214" y="39080"/>
                    <a:pt x="35987" y="38396"/>
                    <a:pt x="37453" y="38396"/>
                  </a:cubicBezTo>
                  <a:cubicBezTo>
                    <a:pt x="37566" y="38396"/>
                    <a:pt x="37677" y="38400"/>
                    <a:pt x="37785" y="38409"/>
                  </a:cubicBezTo>
                  <a:cubicBezTo>
                    <a:pt x="38894" y="38505"/>
                    <a:pt x="39665" y="39276"/>
                    <a:pt x="40388" y="39999"/>
                  </a:cubicBezTo>
                  <a:cubicBezTo>
                    <a:pt x="40846" y="40529"/>
                    <a:pt x="41400" y="40963"/>
                    <a:pt x="42026" y="41300"/>
                  </a:cubicBezTo>
                  <a:cubicBezTo>
                    <a:pt x="47159" y="43662"/>
                    <a:pt x="51569" y="44530"/>
                    <a:pt x="55328" y="44530"/>
                  </a:cubicBezTo>
                  <a:cubicBezTo>
                    <a:pt x="61618" y="44505"/>
                    <a:pt x="66052" y="42144"/>
                    <a:pt x="68919" y="40602"/>
                  </a:cubicBezTo>
                  <a:cubicBezTo>
                    <a:pt x="70011" y="40002"/>
                    <a:pt x="71045" y="39441"/>
                    <a:pt x="71533" y="39441"/>
                  </a:cubicBezTo>
                  <a:cubicBezTo>
                    <a:pt x="71595" y="39441"/>
                    <a:pt x="71647" y="39450"/>
                    <a:pt x="71691" y="39469"/>
                  </a:cubicBezTo>
                  <a:cubicBezTo>
                    <a:pt x="72460" y="39822"/>
                    <a:pt x="74519" y="40611"/>
                    <a:pt x="76961" y="40611"/>
                  </a:cubicBezTo>
                  <a:cubicBezTo>
                    <a:pt x="78190" y="40611"/>
                    <a:pt x="79516" y="40411"/>
                    <a:pt x="80824" y="39855"/>
                  </a:cubicBezTo>
                  <a:cubicBezTo>
                    <a:pt x="83739" y="38602"/>
                    <a:pt x="85884" y="36023"/>
                    <a:pt x="86583" y="32939"/>
                  </a:cubicBezTo>
                  <a:cubicBezTo>
                    <a:pt x="86800" y="31927"/>
                    <a:pt x="87475" y="28818"/>
                    <a:pt x="85740" y="27035"/>
                  </a:cubicBezTo>
                  <a:cubicBezTo>
                    <a:pt x="84913" y="26224"/>
                    <a:pt x="83879" y="26024"/>
                    <a:pt x="82843" y="26024"/>
                  </a:cubicBezTo>
                  <a:cubicBezTo>
                    <a:pt x="82339" y="26024"/>
                    <a:pt x="81835" y="26072"/>
                    <a:pt x="81354" y="26119"/>
                  </a:cubicBezTo>
                  <a:cubicBezTo>
                    <a:pt x="80867" y="26163"/>
                    <a:pt x="80392" y="26208"/>
                    <a:pt x="79949" y="26208"/>
                  </a:cubicBezTo>
                  <a:cubicBezTo>
                    <a:pt x="79187" y="26208"/>
                    <a:pt x="78516" y="26077"/>
                    <a:pt x="78028" y="25589"/>
                  </a:cubicBezTo>
                  <a:cubicBezTo>
                    <a:pt x="77281" y="24794"/>
                    <a:pt x="77426" y="23637"/>
                    <a:pt x="77619" y="22312"/>
                  </a:cubicBezTo>
                  <a:cubicBezTo>
                    <a:pt x="77836" y="20793"/>
                    <a:pt x="78076" y="19083"/>
                    <a:pt x="76992" y="17588"/>
                  </a:cubicBezTo>
                  <a:cubicBezTo>
                    <a:pt x="75956" y="16167"/>
                    <a:pt x="74438" y="15902"/>
                    <a:pt x="72847" y="15637"/>
                  </a:cubicBezTo>
                  <a:cubicBezTo>
                    <a:pt x="71811" y="15492"/>
                    <a:pt x="70799" y="15227"/>
                    <a:pt x="69811" y="14865"/>
                  </a:cubicBezTo>
                  <a:cubicBezTo>
                    <a:pt x="67208" y="13829"/>
                    <a:pt x="65040" y="11588"/>
                    <a:pt x="63305" y="8142"/>
                  </a:cubicBezTo>
                  <a:cubicBezTo>
                    <a:pt x="61377" y="4263"/>
                    <a:pt x="57834" y="1395"/>
                    <a:pt x="53641" y="335"/>
                  </a:cubicBezTo>
                  <a:cubicBezTo>
                    <a:pt x="52639" y="91"/>
                    <a:pt x="51732" y="1"/>
                    <a:pt x="50905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365008" y="4038148"/>
              <a:ext cx="1176103" cy="470376"/>
            </a:xfrm>
            <a:custGeom>
              <a:avLst/>
              <a:gdLst/>
              <a:ahLst/>
              <a:cxnLst/>
              <a:rect l="l" t="t" r="r" b="b"/>
              <a:pathLst>
                <a:path w="86367" h="34542" extrusionOk="0">
                  <a:moveTo>
                    <a:pt x="50305" y="0"/>
                  </a:moveTo>
                  <a:cubicBezTo>
                    <a:pt x="48747" y="0"/>
                    <a:pt x="47475" y="340"/>
                    <a:pt x="46340" y="564"/>
                  </a:cubicBezTo>
                  <a:cubicBezTo>
                    <a:pt x="33371" y="3029"/>
                    <a:pt x="33850" y="14832"/>
                    <a:pt x="33173" y="14832"/>
                  </a:cubicBezTo>
                  <a:cubicBezTo>
                    <a:pt x="33168" y="14832"/>
                    <a:pt x="33164" y="14831"/>
                    <a:pt x="33159" y="14830"/>
                  </a:cubicBezTo>
                  <a:cubicBezTo>
                    <a:pt x="31881" y="14493"/>
                    <a:pt x="31954" y="13625"/>
                    <a:pt x="29496" y="12276"/>
                  </a:cubicBezTo>
                  <a:cubicBezTo>
                    <a:pt x="27422" y="11121"/>
                    <a:pt x="24958" y="10577"/>
                    <a:pt x="22779" y="10577"/>
                  </a:cubicBezTo>
                  <a:cubicBezTo>
                    <a:pt x="20273" y="10577"/>
                    <a:pt x="18145" y="11297"/>
                    <a:pt x="17423" y="12637"/>
                  </a:cubicBezTo>
                  <a:cubicBezTo>
                    <a:pt x="16483" y="14372"/>
                    <a:pt x="18411" y="16300"/>
                    <a:pt x="17423" y="17384"/>
                  </a:cubicBezTo>
                  <a:cubicBezTo>
                    <a:pt x="17178" y="17659"/>
                    <a:pt x="16855" y="17765"/>
                    <a:pt x="16462" y="17765"/>
                  </a:cubicBezTo>
                  <a:cubicBezTo>
                    <a:pt x="15150" y="17765"/>
                    <a:pt x="13059" y="16583"/>
                    <a:pt x="10496" y="16583"/>
                  </a:cubicBezTo>
                  <a:cubicBezTo>
                    <a:pt x="10132" y="16583"/>
                    <a:pt x="9757" y="16607"/>
                    <a:pt x="9374" y="16661"/>
                  </a:cubicBezTo>
                  <a:cubicBezTo>
                    <a:pt x="5254" y="17240"/>
                    <a:pt x="1302" y="21240"/>
                    <a:pt x="603" y="25818"/>
                  </a:cubicBezTo>
                  <a:cubicBezTo>
                    <a:pt x="530" y="26252"/>
                    <a:pt x="0" y="29819"/>
                    <a:pt x="1374" y="32036"/>
                  </a:cubicBezTo>
                  <a:cubicBezTo>
                    <a:pt x="2699" y="28252"/>
                    <a:pt x="6145" y="25144"/>
                    <a:pt x="9712" y="24638"/>
                  </a:cubicBezTo>
                  <a:cubicBezTo>
                    <a:pt x="10095" y="24583"/>
                    <a:pt x="10469" y="24559"/>
                    <a:pt x="10834" y="24559"/>
                  </a:cubicBezTo>
                  <a:cubicBezTo>
                    <a:pt x="13397" y="24559"/>
                    <a:pt x="15489" y="25742"/>
                    <a:pt x="16812" y="25742"/>
                  </a:cubicBezTo>
                  <a:cubicBezTo>
                    <a:pt x="17207" y="25742"/>
                    <a:pt x="17534" y="25636"/>
                    <a:pt x="17784" y="25361"/>
                  </a:cubicBezTo>
                  <a:cubicBezTo>
                    <a:pt x="18772" y="24252"/>
                    <a:pt x="16845" y="22348"/>
                    <a:pt x="17784" y="20613"/>
                  </a:cubicBezTo>
                  <a:cubicBezTo>
                    <a:pt x="18508" y="19269"/>
                    <a:pt x="20638" y="18549"/>
                    <a:pt x="23150" y="18549"/>
                  </a:cubicBezTo>
                  <a:cubicBezTo>
                    <a:pt x="25322" y="18549"/>
                    <a:pt x="27779" y="19088"/>
                    <a:pt x="29857" y="20228"/>
                  </a:cubicBezTo>
                  <a:cubicBezTo>
                    <a:pt x="32315" y="21601"/>
                    <a:pt x="32219" y="22469"/>
                    <a:pt x="33520" y="22806"/>
                  </a:cubicBezTo>
                  <a:cubicBezTo>
                    <a:pt x="33525" y="22807"/>
                    <a:pt x="33529" y="22808"/>
                    <a:pt x="33534" y="22808"/>
                  </a:cubicBezTo>
                  <a:cubicBezTo>
                    <a:pt x="34187" y="22808"/>
                    <a:pt x="33708" y="10981"/>
                    <a:pt x="46702" y="8516"/>
                  </a:cubicBezTo>
                  <a:cubicBezTo>
                    <a:pt x="47817" y="8309"/>
                    <a:pt x="49081" y="7975"/>
                    <a:pt x="50631" y="7975"/>
                  </a:cubicBezTo>
                  <a:cubicBezTo>
                    <a:pt x="51425" y="7975"/>
                    <a:pt x="52293" y="8063"/>
                    <a:pt x="53256" y="8300"/>
                  </a:cubicBezTo>
                  <a:cubicBezTo>
                    <a:pt x="57353" y="9336"/>
                    <a:pt x="60775" y="12107"/>
                    <a:pt x="62630" y="15866"/>
                  </a:cubicBezTo>
                  <a:cubicBezTo>
                    <a:pt x="64799" y="20131"/>
                    <a:pt x="67281" y="21963"/>
                    <a:pt x="69377" y="22806"/>
                  </a:cubicBezTo>
                  <a:cubicBezTo>
                    <a:pt x="72317" y="23963"/>
                    <a:pt x="74872" y="23312"/>
                    <a:pt x="76342" y="25361"/>
                  </a:cubicBezTo>
                  <a:cubicBezTo>
                    <a:pt x="78269" y="28035"/>
                    <a:pt x="75571" y="31505"/>
                    <a:pt x="77450" y="33409"/>
                  </a:cubicBezTo>
                  <a:cubicBezTo>
                    <a:pt x="78040" y="34015"/>
                    <a:pt x="78814" y="34174"/>
                    <a:pt x="79662" y="34174"/>
                  </a:cubicBezTo>
                  <a:cubicBezTo>
                    <a:pt x="80599" y="34174"/>
                    <a:pt x="81628" y="33980"/>
                    <a:pt x="82599" y="33980"/>
                  </a:cubicBezTo>
                  <a:cubicBezTo>
                    <a:pt x="83369" y="33980"/>
                    <a:pt x="84104" y="34102"/>
                    <a:pt x="84728" y="34542"/>
                  </a:cubicBezTo>
                  <a:cubicBezTo>
                    <a:pt x="85089" y="33867"/>
                    <a:pt x="85354" y="33144"/>
                    <a:pt x="85499" y="32397"/>
                  </a:cubicBezTo>
                  <a:cubicBezTo>
                    <a:pt x="85716" y="31433"/>
                    <a:pt x="86366" y="28493"/>
                    <a:pt x="84776" y="26903"/>
                  </a:cubicBezTo>
                  <a:cubicBezTo>
                    <a:pt x="84065" y="26192"/>
                    <a:pt x="83167" y="26013"/>
                    <a:pt x="82219" y="26013"/>
                  </a:cubicBezTo>
                  <a:cubicBezTo>
                    <a:pt x="81261" y="26013"/>
                    <a:pt x="80251" y="26195"/>
                    <a:pt x="79327" y="26195"/>
                  </a:cubicBezTo>
                  <a:cubicBezTo>
                    <a:pt x="78469" y="26195"/>
                    <a:pt x="77686" y="26038"/>
                    <a:pt x="77089" y="25433"/>
                  </a:cubicBezTo>
                  <a:cubicBezTo>
                    <a:pt x="75209" y="23529"/>
                    <a:pt x="77932" y="20083"/>
                    <a:pt x="75980" y="17384"/>
                  </a:cubicBezTo>
                  <a:cubicBezTo>
                    <a:pt x="74510" y="15336"/>
                    <a:pt x="71980" y="15987"/>
                    <a:pt x="69040" y="14830"/>
                  </a:cubicBezTo>
                  <a:cubicBezTo>
                    <a:pt x="66919" y="13987"/>
                    <a:pt x="64437" y="12155"/>
                    <a:pt x="62293" y="7890"/>
                  </a:cubicBezTo>
                  <a:cubicBezTo>
                    <a:pt x="60413" y="4131"/>
                    <a:pt x="56991" y="1359"/>
                    <a:pt x="52919" y="323"/>
                  </a:cubicBezTo>
                  <a:cubicBezTo>
                    <a:pt x="51961" y="88"/>
                    <a:pt x="51096" y="0"/>
                    <a:pt x="50305" y="0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2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0" name="Google Shape;53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2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" name="Google Shape;53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2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2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LANK_1_1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Google Shape;50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2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28"/>
          <p:cNvSpPr txBox="1">
            <a:spLocks noGrp="1"/>
          </p:cNvSpPr>
          <p:nvPr>
            <p:ph type="ctrTitle"/>
          </p:nvPr>
        </p:nvSpPr>
        <p:spPr>
          <a:xfrm>
            <a:off x="2429950" y="535000"/>
            <a:ext cx="4284000" cy="113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10" name="Google Shape;510;p28"/>
          <p:cNvSpPr txBox="1">
            <a:spLocks noGrp="1"/>
          </p:cNvSpPr>
          <p:nvPr>
            <p:ph type="subTitle" idx="1"/>
          </p:nvPr>
        </p:nvSpPr>
        <p:spPr>
          <a:xfrm>
            <a:off x="2425075" y="2455533"/>
            <a:ext cx="4293900" cy="87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11" name="Google Shape;511;p28"/>
          <p:cNvSpPr txBox="1"/>
          <p:nvPr/>
        </p:nvSpPr>
        <p:spPr>
          <a:xfrm>
            <a:off x="2685625" y="3523764"/>
            <a:ext cx="37728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CREDITS: </a:t>
            </a:r>
            <a:r>
              <a:rPr lang="en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This presentation template was created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and infographics &amp; images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lt1"/>
              </a:solidFill>
              <a:highlight>
                <a:srgbClr val="DFDEFC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512" name="Google Shape;512;p28"/>
          <p:cNvGrpSpPr/>
          <p:nvPr/>
        </p:nvGrpSpPr>
        <p:grpSpPr>
          <a:xfrm>
            <a:off x="7776699" y="611786"/>
            <a:ext cx="1304407" cy="559638"/>
            <a:chOff x="6066399" y="2398736"/>
            <a:chExt cx="1304407" cy="559638"/>
          </a:xfrm>
        </p:grpSpPr>
        <p:sp>
          <p:nvSpPr>
            <p:cNvPr id="513" name="Google Shape;513;p28"/>
            <p:cNvSpPr/>
            <p:nvPr/>
          </p:nvSpPr>
          <p:spPr>
            <a:xfrm>
              <a:off x="6066399" y="2404782"/>
              <a:ext cx="1300471" cy="547301"/>
            </a:xfrm>
            <a:custGeom>
              <a:avLst/>
              <a:gdLst/>
              <a:ahLst/>
              <a:cxnLst/>
              <a:rect l="l" t="t" r="r" b="b"/>
              <a:pathLst>
                <a:path w="95500" h="40191" extrusionOk="0">
                  <a:moveTo>
                    <a:pt x="66409" y="0"/>
                  </a:moveTo>
                  <a:cubicBezTo>
                    <a:pt x="64164" y="0"/>
                    <a:pt x="62227" y="461"/>
                    <a:pt x="60750" y="819"/>
                  </a:cubicBezTo>
                  <a:cubicBezTo>
                    <a:pt x="57256" y="1639"/>
                    <a:pt x="53979" y="3205"/>
                    <a:pt x="51087" y="5350"/>
                  </a:cubicBezTo>
                  <a:cubicBezTo>
                    <a:pt x="49273" y="6711"/>
                    <a:pt x="47083" y="7415"/>
                    <a:pt x="44862" y="7415"/>
                  </a:cubicBezTo>
                  <a:cubicBezTo>
                    <a:pt x="43898" y="7415"/>
                    <a:pt x="42927" y="7282"/>
                    <a:pt x="41978" y="7012"/>
                  </a:cubicBezTo>
                  <a:cubicBezTo>
                    <a:pt x="41118" y="6741"/>
                    <a:pt x="40228" y="6609"/>
                    <a:pt x="39341" y="6609"/>
                  </a:cubicBezTo>
                  <a:cubicBezTo>
                    <a:pt x="38415" y="6609"/>
                    <a:pt x="37491" y="6753"/>
                    <a:pt x="36604" y="7037"/>
                  </a:cubicBezTo>
                  <a:cubicBezTo>
                    <a:pt x="32821" y="8241"/>
                    <a:pt x="32869" y="11398"/>
                    <a:pt x="28532" y="13615"/>
                  </a:cubicBezTo>
                  <a:cubicBezTo>
                    <a:pt x="27472" y="14164"/>
                    <a:pt x="26466" y="14368"/>
                    <a:pt x="25481" y="14368"/>
                  </a:cubicBezTo>
                  <a:cubicBezTo>
                    <a:pt x="22594" y="14368"/>
                    <a:pt x="19890" y="12608"/>
                    <a:pt x="16542" y="12608"/>
                  </a:cubicBezTo>
                  <a:cubicBezTo>
                    <a:pt x="15817" y="12608"/>
                    <a:pt x="15061" y="12691"/>
                    <a:pt x="14266" y="12892"/>
                  </a:cubicBezTo>
                  <a:cubicBezTo>
                    <a:pt x="7013" y="14724"/>
                    <a:pt x="0" y="23881"/>
                    <a:pt x="3663" y="30098"/>
                  </a:cubicBezTo>
                  <a:cubicBezTo>
                    <a:pt x="7207" y="36139"/>
                    <a:pt x="12262" y="37898"/>
                    <a:pt x="16946" y="37898"/>
                  </a:cubicBezTo>
                  <a:cubicBezTo>
                    <a:pt x="23472" y="37898"/>
                    <a:pt x="29279" y="34484"/>
                    <a:pt x="29279" y="34484"/>
                  </a:cubicBezTo>
                  <a:cubicBezTo>
                    <a:pt x="29279" y="34484"/>
                    <a:pt x="32749" y="37809"/>
                    <a:pt x="36604" y="39231"/>
                  </a:cubicBezTo>
                  <a:cubicBezTo>
                    <a:pt x="37149" y="39445"/>
                    <a:pt x="39162" y="40191"/>
                    <a:pt x="41678" y="40191"/>
                  </a:cubicBezTo>
                  <a:cubicBezTo>
                    <a:pt x="42836" y="40191"/>
                    <a:pt x="44100" y="40033"/>
                    <a:pt x="45376" y="39592"/>
                  </a:cubicBezTo>
                  <a:cubicBezTo>
                    <a:pt x="48846" y="38412"/>
                    <a:pt x="49063" y="36291"/>
                    <a:pt x="51979" y="35930"/>
                  </a:cubicBezTo>
                  <a:cubicBezTo>
                    <a:pt x="52194" y="35904"/>
                    <a:pt x="52394" y="35892"/>
                    <a:pt x="52584" y="35892"/>
                  </a:cubicBezTo>
                  <a:cubicBezTo>
                    <a:pt x="54373" y="35892"/>
                    <a:pt x="55224" y="36970"/>
                    <a:pt x="58557" y="38146"/>
                  </a:cubicBezTo>
                  <a:cubicBezTo>
                    <a:pt x="60333" y="38760"/>
                    <a:pt x="63483" y="39860"/>
                    <a:pt x="66709" y="39860"/>
                  </a:cubicBezTo>
                  <a:cubicBezTo>
                    <a:pt x="68298" y="39860"/>
                    <a:pt x="69906" y="39593"/>
                    <a:pt x="71377" y="38869"/>
                  </a:cubicBezTo>
                  <a:cubicBezTo>
                    <a:pt x="74341" y="37399"/>
                    <a:pt x="73884" y="35423"/>
                    <a:pt x="76848" y="34484"/>
                  </a:cubicBezTo>
                  <a:cubicBezTo>
                    <a:pt x="77541" y="34260"/>
                    <a:pt x="78153" y="34177"/>
                    <a:pt x="78733" y="34177"/>
                  </a:cubicBezTo>
                  <a:cubicBezTo>
                    <a:pt x="80408" y="34177"/>
                    <a:pt x="81811" y="34871"/>
                    <a:pt x="84135" y="34871"/>
                  </a:cubicBezTo>
                  <a:cubicBezTo>
                    <a:pt x="84386" y="34871"/>
                    <a:pt x="84647" y="34863"/>
                    <a:pt x="84920" y="34845"/>
                  </a:cubicBezTo>
                  <a:lnTo>
                    <a:pt x="85089" y="34845"/>
                  </a:lnTo>
                  <a:cubicBezTo>
                    <a:pt x="89427" y="34484"/>
                    <a:pt x="93089" y="31423"/>
                    <a:pt x="94222" y="27206"/>
                  </a:cubicBezTo>
                  <a:cubicBezTo>
                    <a:pt x="95499" y="22507"/>
                    <a:pt x="94848" y="20242"/>
                    <a:pt x="93692" y="19109"/>
                  </a:cubicBezTo>
                  <a:cubicBezTo>
                    <a:pt x="91595" y="17037"/>
                    <a:pt x="88246" y="19109"/>
                    <a:pt x="84896" y="16555"/>
                  </a:cubicBezTo>
                  <a:cubicBezTo>
                    <a:pt x="82245" y="14507"/>
                    <a:pt x="83354" y="12386"/>
                    <a:pt x="80510" y="8121"/>
                  </a:cubicBezTo>
                  <a:cubicBezTo>
                    <a:pt x="79763" y="7012"/>
                    <a:pt x="76775" y="2651"/>
                    <a:pt x="71377" y="819"/>
                  </a:cubicBezTo>
                  <a:cubicBezTo>
                    <a:pt x="69610" y="214"/>
                    <a:pt x="67938" y="0"/>
                    <a:pt x="66409" y="0"/>
                  </a:cubicBezTo>
                  <a:close/>
                </a:path>
              </a:pathLst>
            </a:custGeom>
            <a:solidFill>
              <a:schemeClr val="dk2">
                <a:alpha val="37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6091333" y="2398736"/>
              <a:ext cx="1279473" cy="559638"/>
            </a:xfrm>
            <a:custGeom>
              <a:avLst/>
              <a:gdLst/>
              <a:ahLst/>
              <a:cxnLst/>
              <a:rect l="l" t="t" r="r" b="b"/>
              <a:pathLst>
                <a:path w="93958" h="41097" extrusionOk="0">
                  <a:moveTo>
                    <a:pt x="64611" y="923"/>
                  </a:moveTo>
                  <a:cubicBezTo>
                    <a:pt x="66091" y="923"/>
                    <a:pt x="67704" y="1125"/>
                    <a:pt x="69402" y="1697"/>
                  </a:cubicBezTo>
                  <a:cubicBezTo>
                    <a:pt x="74077" y="3288"/>
                    <a:pt x="76993" y="6854"/>
                    <a:pt x="78342" y="8854"/>
                  </a:cubicBezTo>
                  <a:cubicBezTo>
                    <a:pt x="79282" y="10276"/>
                    <a:pt x="79981" y="11842"/>
                    <a:pt x="80439" y="13481"/>
                  </a:cubicBezTo>
                  <a:cubicBezTo>
                    <a:pt x="80896" y="14927"/>
                    <a:pt x="81282" y="16180"/>
                    <a:pt x="82800" y="17361"/>
                  </a:cubicBezTo>
                  <a:cubicBezTo>
                    <a:pt x="84680" y="18806"/>
                    <a:pt x="86511" y="18879"/>
                    <a:pt x="88150" y="18927"/>
                  </a:cubicBezTo>
                  <a:cubicBezTo>
                    <a:pt x="89499" y="18999"/>
                    <a:pt x="90680" y="19047"/>
                    <a:pt x="91548" y="19891"/>
                  </a:cubicBezTo>
                  <a:cubicBezTo>
                    <a:pt x="92849" y="21168"/>
                    <a:pt x="92993" y="23746"/>
                    <a:pt x="91957" y="27554"/>
                  </a:cubicBezTo>
                  <a:cubicBezTo>
                    <a:pt x="90873" y="31602"/>
                    <a:pt x="87379" y="34518"/>
                    <a:pt x="83210" y="34855"/>
                  </a:cubicBezTo>
                  <a:lnTo>
                    <a:pt x="83041" y="34855"/>
                  </a:lnTo>
                  <a:cubicBezTo>
                    <a:pt x="82822" y="34868"/>
                    <a:pt x="82603" y="34874"/>
                    <a:pt x="82384" y="34874"/>
                  </a:cubicBezTo>
                  <a:cubicBezTo>
                    <a:pt x="81327" y="34874"/>
                    <a:pt x="80276" y="34733"/>
                    <a:pt x="79258" y="34494"/>
                  </a:cubicBezTo>
                  <a:cubicBezTo>
                    <a:pt x="78501" y="34332"/>
                    <a:pt x="77751" y="34185"/>
                    <a:pt x="76941" y="34185"/>
                  </a:cubicBezTo>
                  <a:cubicBezTo>
                    <a:pt x="76307" y="34185"/>
                    <a:pt x="75637" y="34275"/>
                    <a:pt x="74896" y="34518"/>
                  </a:cubicBezTo>
                  <a:cubicBezTo>
                    <a:pt x="73185" y="35048"/>
                    <a:pt x="72510" y="35940"/>
                    <a:pt x="71836" y="36783"/>
                  </a:cubicBezTo>
                  <a:cubicBezTo>
                    <a:pt x="71185" y="37699"/>
                    <a:pt x="70342" y="38422"/>
                    <a:pt x="69329" y="38928"/>
                  </a:cubicBezTo>
                  <a:cubicBezTo>
                    <a:pt x="67932" y="39623"/>
                    <a:pt x="66397" y="39880"/>
                    <a:pt x="64871" y="39880"/>
                  </a:cubicBezTo>
                  <a:cubicBezTo>
                    <a:pt x="61742" y="39880"/>
                    <a:pt x="58653" y="38796"/>
                    <a:pt x="56871" y="38181"/>
                  </a:cubicBezTo>
                  <a:cubicBezTo>
                    <a:pt x="55811" y="37795"/>
                    <a:pt x="54775" y="37337"/>
                    <a:pt x="53762" y="36831"/>
                  </a:cubicBezTo>
                  <a:cubicBezTo>
                    <a:pt x="52673" y="36286"/>
                    <a:pt x="51887" y="35894"/>
                    <a:pt x="50769" y="35894"/>
                  </a:cubicBezTo>
                  <a:cubicBezTo>
                    <a:pt x="50552" y="35894"/>
                    <a:pt x="50322" y="35908"/>
                    <a:pt x="50075" y="35940"/>
                  </a:cubicBezTo>
                  <a:cubicBezTo>
                    <a:pt x="48413" y="36157"/>
                    <a:pt x="47545" y="36880"/>
                    <a:pt x="46630" y="37675"/>
                  </a:cubicBezTo>
                  <a:cubicBezTo>
                    <a:pt x="45690" y="38542"/>
                    <a:pt x="44605" y="39217"/>
                    <a:pt x="43400" y="39627"/>
                  </a:cubicBezTo>
                  <a:cubicBezTo>
                    <a:pt x="42299" y="40004"/>
                    <a:pt x="41106" y="40190"/>
                    <a:pt x="39868" y="40190"/>
                  </a:cubicBezTo>
                  <a:cubicBezTo>
                    <a:pt x="38261" y="40190"/>
                    <a:pt x="36578" y="39878"/>
                    <a:pt x="34918" y="39265"/>
                  </a:cubicBezTo>
                  <a:cubicBezTo>
                    <a:pt x="31737" y="38084"/>
                    <a:pt x="28797" y="35554"/>
                    <a:pt x="27978" y="34807"/>
                  </a:cubicBezTo>
                  <a:lnTo>
                    <a:pt x="28388" y="33867"/>
                  </a:lnTo>
                  <a:lnTo>
                    <a:pt x="27231" y="34542"/>
                  </a:lnTo>
                  <a:cubicBezTo>
                    <a:pt x="24291" y="36157"/>
                    <a:pt x="21086" y="37217"/>
                    <a:pt x="17761" y="37723"/>
                  </a:cubicBezTo>
                  <a:cubicBezTo>
                    <a:pt x="16852" y="37841"/>
                    <a:pt x="15972" y="37900"/>
                    <a:pt x="15122" y="37900"/>
                  </a:cubicBezTo>
                  <a:cubicBezTo>
                    <a:pt x="9541" y="37900"/>
                    <a:pt x="5211" y="35364"/>
                    <a:pt x="2242" y="30325"/>
                  </a:cubicBezTo>
                  <a:cubicBezTo>
                    <a:pt x="699" y="27698"/>
                    <a:pt x="1326" y="24879"/>
                    <a:pt x="2121" y="22975"/>
                  </a:cubicBezTo>
                  <a:cubicBezTo>
                    <a:pt x="3904" y="18734"/>
                    <a:pt x="8290" y="14854"/>
                    <a:pt x="12580" y="13770"/>
                  </a:cubicBezTo>
                  <a:cubicBezTo>
                    <a:pt x="13324" y="13582"/>
                    <a:pt x="14032" y="13505"/>
                    <a:pt x="14714" y="13505"/>
                  </a:cubicBezTo>
                  <a:cubicBezTo>
                    <a:pt x="16394" y="13505"/>
                    <a:pt x="17915" y="13975"/>
                    <a:pt x="19423" y="14421"/>
                  </a:cubicBezTo>
                  <a:cubicBezTo>
                    <a:pt x="20851" y="14855"/>
                    <a:pt x="22238" y="15272"/>
                    <a:pt x="23683" y="15272"/>
                  </a:cubicBezTo>
                  <a:cubicBezTo>
                    <a:pt x="24727" y="15272"/>
                    <a:pt x="25800" y="15055"/>
                    <a:pt x="26942" y="14469"/>
                  </a:cubicBezTo>
                  <a:cubicBezTo>
                    <a:pt x="29135" y="13360"/>
                    <a:pt x="30219" y="12011"/>
                    <a:pt x="31231" y="10782"/>
                  </a:cubicBezTo>
                  <a:cubicBezTo>
                    <a:pt x="32243" y="9553"/>
                    <a:pt x="33111" y="8493"/>
                    <a:pt x="34918" y="7914"/>
                  </a:cubicBezTo>
                  <a:cubicBezTo>
                    <a:pt x="35759" y="7646"/>
                    <a:pt x="36631" y="7514"/>
                    <a:pt x="37506" y="7514"/>
                  </a:cubicBezTo>
                  <a:cubicBezTo>
                    <a:pt x="38360" y="7514"/>
                    <a:pt x="39217" y="7640"/>
                    <a:pt x="40051" y="7890"/>
                  </a:cubicBezTo>
                  <a:cubicBezTo>
                    <a:pt x="41041" y="8176"/>
                    <a:pt x="42055" y="8317"/>
                    <a:pt x="43064" y="8317"/>
                  </a:cubicBezTo>
                  <a:cubicBezTo>
                    <a:pt x="45371" y="8317"/>
                    <a:pt x="47651" y="7580"/>
                    <a:pt x="49545" y="6155"/>
                  </a:cubicBezTo>
                  <a:cubicBezTo>
                    <a:pt x="52365" y="4035"/>
                    <a:pt x="55618" y="2516"/>
                    <a:pt x="59040" y="1697"/>
                  </a:cubicBezTo>
                  <a:cubicBezTo>
                    <a:pt x="60508" y="1366"/>
                    <a:pt x="62414" y="923"/>
                    <a:pt x="64611" y="923"/>
                  </a:cubicBezTo>
                  <a:close/>
                  <a:moveTo>
                    <a:pt x="64612" y="0"/>
                  </a:moveTo>
                  <a:cubicBezTo>
                    <a:pt x="62310" y="0"/>
                    <a:pt x="60331" y="471"/>
                    <a:pt x="58823" y="830"/>
                  </a:cubicBezTo>
                  <a:cubicBezTo>
                    <a:pt x="55256" y="1673"/>
                    <a:pt x="51907" y="3239"/>
                    <a:pt x="48991" y="5432"/>
                  </a:cubicBezTo>
                  <a:cubicBezTo>
                    <a:pt x="47240" y="6729"/>
                    <a:pt x="45147" y="7402"/>
                    <a:pt x="43018" y="7402"/>
                  </a:cubicBezTo>
                  <a:cubicBezTo>
                    <a:pt x="42100" y="7402"/>
                    <a:pt x="41175" y="7277"/>
                    <a:pt x="40268" y="7023"/>
                  </a:cubicBezTo>
                  <a:cubicBezTo>
                    <a:pt x="39362" y="6749"/>
                    <a:pt x="38420" y="6610"/>
                    <a:pt x="37479" y="6610"/>
                  </a:cubicBezTo>
                  <a:cubicBezTo>
                    <a:pt x="36517" y="6610"/>
                    <a:pt x="35554" y="6755"/>
                    <a:pt x="34629" y="7047"/>
                  </a:cubicBezTo>
                  <a:cubicBezTo>
                    <a:pt x="32556" y="7722"/>
                    <a:pt x="31568" y="8926"/>
                    <a:pt x="30508" y="10204"/>
                  </a:cubicBezTo>
                  <a:cubicBezTo>
                    <a:pt x="29544" y="11384"/>
                    <a:pt x="28532" y="12637"/>
                    <a:pt x="26508" y="13674"/>
                  </a:cubicBezTo>
                  <a:cubicBezTo>
                    <a:pt x="25517" y="14179"/>
                    <a:pt x="24582" y="14371"/>
                    <a:pt x="23660" y="14371"/>
                  </a:cubicBezTo>
                  <a:cubicBezTo>
                    <a:pt x="22340" y="14371"/>
                    <a:pt x="21044" y="13979"/>
                    <a:pt x="19640" y="13553"/>
                  </a:cubicBezTo>
                  <a:cubicBezTo>
                    <a:pt x="18164" y="13095"/>
                    <a:pt x="16545" y="12601"/>
                    <a:pt x="14723" y="12601"/>
                  </a:cubicBezTo>
                  <a:cubicBezTo>
                    <a:pt x="13958" y="12601"/>
                    <a:pt x="13156" y="12689"/>
                    <a:pt x="12314" y="12902"/>
                  </a:cubicBezTo>
                  <a:cubicBezTo>
                    <a:pt x="7712" y="14083"/>
                    <a:pt x="3181" y="18059"/>
                    <a:pt x="1254" y="22638"/>
                  </a:cubicBezTo>
                  <a:cubicBezTo>
                    <a:pt x="1" y="25626"/>
                    <a:pt x="73" y="28445"/>
                    <a:pt x="1422" y="30759"/>
                  </a:cubicBezTo>
                  <a:cubicBezTo>
                    <a:pt x="5172" y="37121"/>
                    <a:pt x="10555" y="38779"/>
                    <a:pt x="15141" y="38779"/>
                  </a:cubicBezTo>
                  <a:cubicBezTo>
                    <a:pt x="16096" y="38779"/>
                    <a:pt x="17017" y="38707"/>
                    <a:pt x="17881" y="38590"/>
                  </a:cubicBezTo>
                  <a:cubicBezTo>
                    <a:pt x="21206" y="38109"/>
                    <a:pt x="24411" y="37072"/>
                    <a:pt x="27375" y="35482"/>
                  </a:cubicBezTo>
                  <a:cubicBezTo>
                    <a:pt x="28002" y="36084"/>
                    <a:pt x="28677" y="36614"/>
                    <a:pt x="29376" y="37145"/>
                  </a:cubicBezTo>
                  <a:cubicBezTo>
                    <a:pt x="30990" y="38349"/>
                    <a:pt x="32749" y="39362"/>
                    <a:pt x="34605" y="40109"/>
                  </a:cubicBezTo>
                  <a:cubicBezTo>
                    <a:pt x="36292" y="40735"/>
                    <a:pt x="38075" y="41073"/>
                    <a:pt x="39858" y="41097"/>
                  </a:cubicBezTo>
                  <a:cubicBezTo>
                    <a:pt x="41159" y="41097"/>
                    <a:pt x="42461" y="40880"/>
                    <a:pt x="43690" y="40446"/>
                  </a:cubicBezTo>
                  <a:cubicBezTo>
                    <a:pt x="45015" y="40012"/>
                    <a:pt x="46220" y="39289"/>
                    <a:pt x="47232" y="38349"/>
                  </a:cubicBezTo>
                  <a:cubicBezTo>
                    <a:pt x="48124" y="37602"/>
                    <a:pt x="48822" y="37024"/>
                    <a:pt x="50196" y="36831"/>
                  </a:cubicBezTo>
                  <a:cubicBezTo>
                    <a:pt x="50391" y="36809"/>
                    <a:pt x="50572" y="36798"/>
                    <a:pt x="50744" y="36798"/>
                  </a:cubicBezTo>
                  <a:cubicBezTo>
                    <a:pt x="51679" y="36798"/>
                    <a:pt x="52339" y="37118"/>
                    <a:pt x="53377" y="37627"/>
                  </a:cubicBezTo>
                  <a:cubicBezTo>
                    <a:pt x="54413" y="38157"/>
                    <a:pt x="55473" y="38615"/>
                    <a:pt x="56558" y="38976"/>
                  </a:cubicBezTo>
                  <a:cubicBezTo>
                    <a:pt x="58401" y="39633"/>
                    <a:pt x="61576" y="40749"/>
                    <a:pt x="64851" y="40749"/>
                  </a:cubicBezTo>
                  <a:cubicBezTo>
                    <a:pt x="66500" y="40749"/>
                    <a:pt x="68174" y="40466"/>
                    <a:pt x="69715" y="39699"/>
                  </a:cubicBezTo>
                  <a:cubicBezTo>
                    <a:pt x="70848" y="39145"/>
                    <a:pt x="71812" y="38325"/>
                    <a:pt x="72534" y="37313"/>
                  </a:cubicBezTo>
                  <a:cubicBezTo>
                    <a:pt x="73161" y="36494"/>
                    <a:pt x="73715" y="35795"/>
                    <a:pt x="75161" y="35337"/>
                  </a:cubicBezTo>
                  <a:cubicBezTo>
                    <a:pt x="75811" y="35117"/>
                    <a:pt x="76380" y="35034"/>
                    <a:pt x="76925" y="35034"/>
                  </a:cubicBezTo>
                  <a:cubicBezTo>
                    <a:pt x="77633" y="35034"/>
                    <a:pt x="78303" y="35174"/>
                    <a:pt x="79065" y="35337"/>
                  </a:cubicBezTo>
                  <a:cubicBezTo>
                    <a:pt x="80142" y="35592"/>
                    <a:pt x="81235" y="35719"/>
                    <a:pt x="82343" y="35719"/>
                  </a:cubicBezTo>
                  <a:cubicBezTo>
                    <a:pt x="82599" y="35719"/>
                    <a:pt x="82856" y="35712"/>
                    <a:pt x="83113" y="35699"/>
                  </a:cubicBezTo>
                  <a:lnTo>
                    <a:pt x="83282" y="35699"/>
                  </a:lnTo>
                  <a:cubicBezTo>
                    <a:pt x="87812" y="35337"/>
                    <a:pt x="91644" y="32156"/>
                    <a:pt x="92825" y="27747"/>
                  </a:cubicBezTo>
                  <a:cubicBezTo>
                    <a:pt x="93957" y="23554"/>
                    <a:pt x="93740" y="20758"/>
                    <a:pt x="92174" y="19216"/>
                  </a:cubicBezTo>
                  <a:cubicBezTo>
                    <a:pt x="91066" y="18132"/>
                    <a:pt x="89668" y="18059"/>
                    <a:pt x="88174" y="18011"/>
                  </a:cubicBezTo>
                  <a:cubicBezTo>
                    <a:pt x="86608" y="17939"/>
                    <a:pt x="84993" y="17891"/>
                    <a:pt x="83354" y="16638"/>
                  </a:cubicBezTo>
                  <a:cubicBezTo>
                    <a:pt x="82053" y="15626"/>
                    <a:pt x="81740" y="14613"/>
                    <a:pt x="81306" y="13192"/>
                  </a:cubicBezTo>
                  <a:cubicBezTo>
                    <a:pt x="80824" y="11457"/>
                    <a:pt x="80053" y="9818"/>
                    <a:pt x="79065" y="8324"/>
                  </a:cubicBezTo>
                  <a:cubicBezTo>
                    <a:pt x="76655" y="4733"/>
                    <a:pt x="73330" y="2059"/>
                    <a:pt x="69691" y="830"/>
                  </a:cubicBezTo>
                  <a:cubicBezTo>
                    <a:pt x="67880" y="216"/>
                    <a:pt x="66172" y="0"/>
                    <a:pt x="64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6074924" y="2399294"/>
              <a:ext cx="1290626" cy="396651"/>
            </a:xfrm>
            <a:custGeom>
              <a:avLst/>
              <a:gdLst/>
              <a:ahLst/>
              <a:cxnLst/>
              <a:rect l="l" t="t" r="r" b="b"/>
              <a:pathLst>
                <a:path w="94777" h="29128" extrusionOk="0">
                  <a:moveTo>
                    <a:pt x="65732" y="1"/>
                  </a:moveTo>
                  <a:cubicBezTo>
                    <a:pt x="63473" y="1"/>
                    <a:pt x="61521" y="467"/>
                    <a:pt x="60052" y="813"/>
                  </a:cubicBezTo>
                  <a:cubicBezTo>
                    <a:pt x="56534" y="1632"/>
                    <a:pt x="53256" y="3198"/>
                    <a:pt x="50389" y="5343"/>
                  </a:cubicBezTo>
                  <a:cubicBezTo>
                    <a:pt x="48559" y="6703"/>
                    <a:pt x="46367" y="7419"/>
                    <a:pt x="44154" y="7419"/>
                  </a:cubicBezTo>
                  <a:cubicBezTo>
                    <a:pt x="43190" y="7419"/>
                    <a:pt x="42223" y="7284"/>
                    <a:pt x="41280" y="7006"/>
                  </a:cubicBezTo>
                  <a:cubicBezTo>
                    <a:pt x="40410" y="6744"/>
                    <a:pt x="39511" y="6611"/>
                    <a:pt x="38611" y="6611"/>
                  </a:cubicBezTo>
                  <a:cubicBezTo>
                    <a:pt x="37692" y="6611"/>
                    <a:pt x="36771" y="6750"/>
                    <a:pt x="35882" y="7030"/>
                  </a:cubicBezTo>
                  <a:cubicBezTo>
                    <a:pt x="32099" y="8235"/>
                    <a:pt x="32147" y="11392"/>
                    <a:pt x="27833" y="13609"/>
                  </a:cubicBezTo>
                  <a:cubicBezTo>
                    <a:pt x="26768" y="14157"/>
                    <a:pt x="25759" y="14362"/>
                    <a:pt x="24773" y="14362"/>
                  </a:cubicBezTo>
                  <a:cubicBezTo>
                    <a:pt x="21881" y="14362"/>
                    <a:pt x="19184" y="12602"/>
                    <a:pt x="15827" y="12602"/>
                  </a:cubicBezTo>
                  <a:cubicBezTo>
                    <a:pt x="15100" y="12602"/>
                    <a:pt x="14342" y="12684"/>
                    <a:pt x="13544" y="12886"/>
                  </a:cubicBezTo>
                  <a:cubicBezTo>
                    <a:pt x="6700" y="14645"/>
                    <a:pt x="1" y="22958"/>
                    <a:pt x="2459" y="29127"/>
                  </a:cubicBezTo>
                  <a:cubicBezTo>
                    <a:pt x="4531" y="25272"/>
                    <a:pt x="8555" y="21898"/>
                    <a:pt x="12652" y="20862"/>
                  </a:cubicBezTo>
                  <a:cubicBezTo>
                    <a:pt x="13447" y="20661"/>
                    <a:pt x="14203" y="20578"/>
                    <a:pt x="14928" y="20578"/>
                  </a:cubicBezTo>
                  <a:cubicBezTo>
                    <a:pt x="18277" y="20578"/>
                    <a:pt x="20982" y="22338"/>
                    <a:pt x="23879" y="22338"/>
                  </a:cubicBezTo>
                  <a:cubicBezTo>
                    <a:pt x="24867" y="22338"/>
                    <a:pt x="25876" y="22133"/>
                    <a:pt x="26942" y="21585"/>
                  </a:cubicBezTo>
                  <a:cubicBezTo>
                    <a:pt x="31255" y="19368"/>
                    <a:pt x="31207" y="16211"/>
                    <a:pt x="34990" y="15006"/>
                  </a:cubicBezTo>
                  <a:cubicBezTo>
                    <a:pt x="35877" y="14723"/>
                    <a:pt x="36801" y="14578"/>
                    <a:pt x="37727" y="14578"/>
                  </a:cubicBezTo>
                  <a:cubicBezTo>
                    <a:pt x="38614" y="14578"/>
                    <a:pt x="39504" y="14711"/>
                    <a:pt x="40364" y="14982"/>
                  </a:cubicBezTo>
                  <a:cubicBezTo>
                    <a:pt x="41313" y="15252"/>
                    <a:pt x="42284" y="15385"/>
                    <a:pt x="43248" y="15385"/>
                  </a:cubicBezTo>
                  <a:cubicBezTo>
                    <a:pt x="45469" y="15385"/>
                    <a:pt x="47659" y="14680"/>
                    <a:pt x="49473" y="13319"/>
                  </a:cubicBezTo>
                  <a:cubicBezTo>
                    <a:pt x="52365" y="11151"/>
                    <a:pt x="55642" y="9608"/>
                    <a:pt x="59136" y="8765"/>
                  </a:cubicBezTo>
                  <a:cubicBezTo>
                    <a:pt x="60617" y="8420"/>
                    <a:pt x="62561" y="7963"/>
                    <a:pt x="64815" y="7963"/>
                  </a:cubicBezTo>
                  <a:cubicBezTo>
                    <a:pt x="66339" y="7963"/>
                    <a:pt x="68004" y="8172"/>
                    <a:pt x="69763" y="8765"/>
                  </a:cubicBezTo>
                  <a:cubicBezTo>
                    <a:pt x="75161" y="10620"/>
                    <a:pt x="78173" y="14982"/>
                    <a:pt x="78896" y="16091"/>
                  </a:cubicBezTo>
                  <a:cubicBezTo>
                    <a:pt x="81740" y="20356"/>
                    <a:pt x="80631" y="22476"/>
                    <a:pt x="83306" y="24525"/>
                  </a:cubicBezTo>
                  <a:cubicBezTo>
                    <a:pt x="86632" y="27079"/>
                    <a:pt x="89981" y="25007"/>
                    <a:pt x="92078" y="27079"/>
                  </a:cubicBezTo>
                  <a:cubicBezTo>
                    <a:pt x="92512" y="27513"/>
                    <a:pt x="92825" y="28043"/>
                    <a:pt x="93018" y="28621"/>
                  </a:cubicBezTo>
                  <a:cubicBezTo>
                    <a:pt x="93210" y="28163"/>
                    <a:pt x="93379" y="27681"/>
                    <a:pt x="93500" y="27200"/>
                  </a:cubicBezTo>
                  <a:cubicBezTo>
                    <a:pt x="94777" y="22501"/>
                    <a:pt x="94126" y="20235"/>
                    <a:pt x="92994" y="19103"/>
                  </a:cubicBezTo>
                  <a:cubicBezTo>
                    <a:pt x="90897" y="17054"/>
                    <a:pt x="87523" y="19103"/>
                    <a:pt x="84198" y="16548"/>
                  </a:cubicBezTo>
                  <a:cubicBezTo>
                    <a:pt x="81547" y="14500"/>
                    <a:pt x="82656" y="12380"/>
                    <a:pt x="79812" y="8138"/>
                  </a:cubicBezTo>
                  <a:cubicBezTo>
                    <a:pt x="79065" y="7006"/>
                    <a:pt x="76053" y="2644"/>
                    <a:pt x="70655" y="813"/>
                  </a:cubicBezTo>
                  <a:cubicBezTo>
                    <a:pt x="68910" y="212"/>
                    <a:pt x="67252" y="1"/>
                    <a:pt x="65732" y="1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6" name="Google Shape;516;p28"/>
          <p:cNvGrpSpPr/>
          <p:nvPr/>
        </p:nvGrpSpPr>
        <p:grpSpPr>
          <a:xfrm>
            <a:off x="189941" y="4305307"/>
            <a:ext cx="1191191" cy="606387"/>
            <a:chOff x="-375834" y="4022570"/>
            <a:chExt cx="1191191" cy="606387"/>
          </a:xfrm>
        </p:grpSpPr>
        <p:sp>
          <p:nvSpPr>
            <p:cNvPr id="517" name="Google Shape;517;p28"/>
            <p:cNvSpPr/>
            <p:nvPr/>
          </p:nvSpPr>
          <p:spPr>
            <a:xfrm>
              <a:off x="-370264" y="4028629"/>
              <a:ext cx="1179058" cy="593750"/>
            </a:xfrm>
            <a:custGeom>
              <a:avLst/>
              <a:gdLst/>
              <a:ahLst/>
              <a:cxnLst/>
              <a:rect l="l" t="t" r="r" b="b"/>
              <a:pathLst>
                <a:path w="86584" h="43602" extrusionOk="0">
                  <a:moveTo>
                    <a:pt x="50523" y="0"/>
                  </a:moveTo>
                  <a:cubicBezTo>
                    <a:pt x="48965" y="0"/>
                    <a:pt x="47692" y="341"/>
                    <a:pt x="46557" y="564"/>
                  </a:cubicBezTo>
                  <a:cubicBezTo>
                    <a:pt x="33577" y="3027"/>
                    <a:pt x="34066" y="14832"/>
                    <a:pt x="33392" y="14832"/>
                  </a:cubicBezTo>
                  <a:cubicBezTo>
                    <a:pt x="33387" y="14832"/>
                    <a:pt x="33382" y="14832"/>
                    <a:pt x="33376" y="14830"/>
                  </a:cubicBezTo>
                  <a:cubicBezTo>
                    <a:pt x="32099" y="14493"/>
                    <a:pt x="32171" y="13625"/>
                    <a:pt x="29713" y="12276"/>
                  </a:cubicBezTo>
                  <a:cubicBezTo>
                    <a:pt x="27640" y="11121"/>
                    <a:pt x="25175" y="10577"/>
                    <a:pt x="22996" y="10577"/>
                  </a:cubicBezTo>
                  <a:cubicBezTo>
                    <a:pt x="20490" y="10577"/>
                    <a:pt x="18362" y="11297"/>
                    <a:pt x="17640" y="12637"/>
                  </a:cubicBezTo>
                  <a:cubicBezTo>
                    <a:pt x="16700" y="14372"/>
                    <a:pt x="18628" y="16300"/>
                    <a:pt x="17640" y="17384"/>
                  </a:cubicBezTo>
                  <a:cubicBezTo>
                    <a:pt x="17388" y="17667"/>
                    <a:pt x="17060" y="17775"/>
                    <a:pt x="16662" y="17775"/>
                  </a:cubicBezTo>
                  <a:cubicBezTo>
                    <a:pt x="15343" y="17775"/>
                    <a:pt x="13263" y="16583"/>
                    <a:pt x="10704" y="16583"/>
                  </a:cubicBezTo>
                  <a:cubicBezTo>
                    <a:pt x="10343" y="16583"/>
                    <a:pt x="9971" y="16607"/>
                    <a:pt x="9592" y="16662"/>
                  </a:cubicBezTo>
                  <a:cubicBezTo>
                    <a:pt x="5471" y="17264"/>
                    <a:pt x="1519" y="21240"/>
                    <a:pt x="796" y="25819"/>
                  </a:cubicBezTo>
                  <a:cubicBezTo>
                    <a:pt x="724" y="26349"/>
                    <a:pt x="1" y="31337"/>
                    <a:pt x="2627" y="33144"/>
                  </a:cubicBezTo>
                  <a:cubicBezTo>
                    <a:pt x="3226" y="33549"/>
                    <a:pt x="3858" y="33696"/>
                    <a:pt x="4525" y="33696"/>
                  </a:cubicBezTo>
                  <a:cubicBezTo>
                    <a:pt x="6340" y="33696"/>
                    <a:pt x="8421" y="32604"/>
                    <a:pt x="10838" y="32604"/>
                  </a:cubicBezTo>
                  <a:cubicBezTo>
                    <a:pt x="11718" y="32604"/>
                    <a:pt x="12643" y="32749"/>
                    <a:pt x="13616" y="33144"/>
                  </a:cubicBezTo>
                  <a:cubicBezTo>
                    <a:pt x="15929" y="34060"/>
                    <a:pt x="15327" y="35120"/>
                    <a:pt x="18002" y="36783"/>
                  </a:cubicBezTo>
                  <a:cubicBezTo>
                    <a:pt x="20976" y="38639"/>
                    <a:pt x="24584" y="39109"/>
                    <a:pt x="27476" y="39109"/>
                  </a:cubicBezTo>
                  <a:cubicBezTo>
                    <a:pt x="30441" y="39109"/>
                    <a:pt x="32653" y="38614"/>
                    <a:pt x="32653" y="38614"/>
                  </a:cubicBezTo>
                  <a:cubicBezTo>
                    <a:pt x="32653" y="38614"/>
                    <a:pt x="35065" y="37514"/>
                    <a:pt x="37014" y="37514"/>
                  </a:cubicBezTo>
                  <a:cubicBezTo>
                    <a:pt x="37145" y="37514"/>
                    <a:pt x="37274" y="37519"/>
                    <a:pt x="37400" y="37530"/>
                  </a:cubicBezTo>
                  <a:cubicBezTo>
                    <a:pt x="39497" y="37699"/>
                    <a:pt x="40388" y="39795"/>
                    <a:pt x="41810" y="40446"/>
                  </a:cubicBezTo>
                  <a:cubicBezTo>
                    <a:pt x="46857" y="42773"/>
                    <a:pt x="51203" y="43601"/>
                    <a:pt x="54899" y="43601"/>
                  </a:cubicBezTo>
                  <a:cubicBezTo>
                    <a:pt x="64023" y="43601"/>
                    <a:pt x="69179" y="38552"/>
                    <a:pt x="71122" y="38552"/>
                  </a:cubicBezTo>
                  <a:cubicBezTo>
                    <a:pt x="71244" y="38552"/>
                    <a:pt x="71353" y="38572"/>
                    <a:pt x="71450" y="38614"/>
                  </a:cubicBezTo>
                  <a:cubicBezTo>
                    <a:pt x="71944" y="38845"/>
                    <a:pt x="74021" y="39715"/>
                    <a:pt x="76540" y="39715"/>
                  </a:cubicBezTo>
                  <a:cubicBezTo>
                    <a:pt x="77710" y="39715"/>
                    <a:pt x="78976" y="39527"/>
                    <a:pt x="80222" y="39000"/>
                  </a:cubicBezTo>
                  <a:cubicBezTo>
                    <a:pt x="82993" y="37795"/>
                    <a:pt x="85041" y="35337"/>
                    <a:pt x="85716" y="32397"/>
                  </a:cubicBezTo>
                  <a:cubicBezTo>
                    <a:pt x="85933" y="31433"/>
                    <a:pt x="86584" y="28493"/>
                    <a:pt x="84993" y="26903"/>
                  </a:cubicBezTo>
                  <a:cubicBezTo>
                    <a:pt x="84289" y="26199"/>
                    <a:pt x="83403" y="26019"/>
                    <a:pt x="82465" y="26019"/>
                  </a:cubicBezTo>
                  <a:cubicBezTo>
                    <a:pt x="81489" y="26019"/>
                    <a:pt x="80458" y="26214"/>
                    <a:pt x="79517" y="26214"/>
                  </a:cubicBezTo>
                  <a:cubicBezTo>
                    <a:pt x="78670" y="26214"/>
                    <a:pt x="77897" y="26056"/>
                    <a:pt x="77306" y="25457"/>
                  </a:cubicBezTo>
                  <a:cubicBezTo>
                    <a:pt x="75426" y="23529"/>
                    <a:pt x="78149" y="20083"/>
                    <a:pt x="76198" y="17384"/>
                  </a:cubicBezTo>
                  <a:cubicBezTo>
                    <a:pt x="74728" y="15336"/>
                    <a:pt x="72197" y="15987"/>
                    <a:pt x="69257" y="14830"/>
                  </a:cubicBezTo>
                  <a:cubicBezTo>
                    <a:pt x="67137" y="13987"/>
                    <a:pt x="64655" y="12155"/>
                    <a:pt x="62510" y="7914"/>
                  </a:cubicBezTo>
                  <a:cubicBezTo>
                    <a:pt x="60630" y="4131"/>
                    <a:pt x="57209" y="1360"/>
                    <a:pt x="53136" y="323"/>
                  </a:cubicBezTo>
                  <a:cubicBezTo>
                    <a:pt x="52178" y="88"/>
                    <a:pt x="51314" y="0"/>
                    <a:pt x="50523" y="0"/>
                  </a:cubicBezTo>
                  <a:close/>
                </a:path>
              </a:pathLst>
            </a:custGeom>
            <a:solidFill>
              <a:schemeClr val="dk2">
                <a:alpha val="37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-375834" y="4022570"/>
              <a:ext cx="1191191" cy="606387"/>
            </a:xfrm>
            <a:custGeom>
              <a:avLst/>
              <a:gdLst/>
              <a:ahLst/>
              <a:cxnLst/>
              <a:rect l="l" t="t" r="r" b="b"/>
              <a:pathLst>
                <a:path w="87475" h="44530" extrusionOk="0">
                  <a:moveTo>
                    <a:pt x="50967" y="896"/>
                  </a:moveTo>
                  <a:cubicBezTo>
                    <a:pt x="51724" y="896"/>
                    <a:pt x="52552" y="979"/>
                    <a:pt x="53473" y="1202"/>
                  </a:cubicBezTo>
                  <a:cubicBezTo>
                    <a:pt x="57425" y="2214"/>
                    <a:pt x="60726" y="4889"/>
                    <a:pt x="62533" y="8552"/>
                  </a:cubicBezTo>
                  <a:cubicBezTo>
                    <a:pt x="64389" y="12191"/>
                    <a:pt x="66726" y="14576"/>
                    <a:pt x="69522" y="15685"/>
                  </a:cubicBezTo>
                  <a:cubicBezTo>
                    <a:pt x="70558" y="16070"/>
                    <a:pt x="71642" y="16360"/>
                    <a:pt x="72727" y="16504"/>
                  </a:cubicBezTo>
                  <a:cubicBezTo>
                    <a:pt x="74269" y="16769"/>
                    <a:pt x="75474" y="16986"/>
                    <a:pt x="76269" y="18095"/>
                  </a:cubicBezTo>
                  <a:cubicBezTo>
                    <a:pt x="77161" y="19324"/>
                    <a:pt x="76944" y="20769"/>
                    <a:pt x="76751" y="22167"/>
                  </a:cubicBezTo>
                  <a:cubicBezTo>
                    <a:pt x="76558" y="23613"/>
                    <a:pt x="76341" y="25107"/>
                    <a:pt x="77426" y="26215"/>
                  </a:cubicBezTo>
                  <a:cubicBezTo>
                    <a:pt x="78122" y="26928"/>
                    <a:pt x="79017" y="27110"/>
                    <a:pt x="79958" y="27110"/>
                  </a:cubicBezTo>
                  <a:cubicBezTo>
                    <a:pt x="80450" y="27110"/>
                    <a:pt x="80954" y="27060"/>
                    <a:pt x="81450" y="27011"/>
                  </a:cubicBezTo>
                  <a:cubicBezTo>
                    <a:pt x="81955" y="26959"/>
                    <a:pt x="82447" y="26911"/>
                    <a:pt x="82913" y="26911"/>
                  </a:cubicBezTo>
                  <a:cubicBezTo>
                    <a:pt x="83761" y="26911"/>
                    <a:pt x="84522" y="27071"/>
                    <a:pt x="85113" y="27661"/>
                  </a:cubicBezTo>
                  <a:cubicBezTo>
                    <a:pt x="86511" y="29083"/>
                    <a:pt x="85908" y="31854"/>
                    <a:pt x="85715" y="32746"/>
                  </a:cubicBezTo>
                  <a:cubicBezTo>
                    <a:pt x="85065" y="35541"/>
                    <a:pt x="83113" y="37855"/>
                    <a:pt x="80486" y="39011"/>
                  </a:cubicBezTo>
                  <a:cubicBezTo>
                    <a:pt x="79281" y="39517"/>
                    <a:pt x="78060" y="39699"/>
                    <a:pt x="76929" y="39699"/>
                  </a:cubicBezTo>
                  <a:cubicBezTo>
                    <a:pt x="74665" y="39699"/>
                    <a:pt x="72759" y="38971"/>
                    <a:pt x="72052" y="38650"/>
                  </a:cubicBezTo>
                  <a:cubicBezTo>
                    <a:pt x="71893" y="38582"/>
                    <a:pt x="71723" y="38550"/>
                    <a:pt x="71541" y="38550"/>
                  </a:cubicBezTo>
                  <a:cubicBezTo>
                    <a:pt x="70814" y="38550"/>
                    <a:pt x="69877" y="39055"/>
                    <a:pt x="68510" y="39806"/>
                  </a:cubicBezTo>
                  <a:cubicBezTo>
                    <a:pt x="65718" y="41301"/>
                    <a:pt x="61432" y="43608"/>
                    <a:pt x="55333" y="43608"/>
                  </a:cubicBezTo>
                  <a:cubicBezTo>
                    <a:pt x="51694" y="43608"/>
                    <a:pt x="47410" y="42786"/>
                    <a:pt x="42412" y="40481"/>
                  </a:cubicBezTo>
                  <a:cubicBezTo>
                    <a:pt x="41906" y="40192"/>
                    <a:pt x="41424" y="39806"/>
                    <a:pt x="41038" y="39373"/>
                  </a:cubicBezTo>
                  <a:cubicBezTo>
                    <a:pt x="40243" y="38553"/>
                    <a:pt x="39327" y="37638"/>
                    <a:pt x="37857" y="37517"/>
                  </a:cubicBezTo>
                  <a:cubicBezTo>
                    <a:pt x="37737" y="37493"/>
                    <a:pt x="37592" y="37493"/>
                    <a:pt x="37448" y="37493"/>
                  </a:cubicBezTo>
                  <a:cubicBezTo>
                    <a:pt x="36460" y="37517"/>
                    <a:pt x="35496" y="37710"/>
                    <a:pt x="34556" y="38023"/>
                  </a:cubicBezTo>
                  <a:cubicBezTo>
                    <a:pt x="34002" y="38168"/>
                    <a:pt x="33472" y="38361"/>
                    <a:pt x="32966" y="38626"/>
                  </a:cubicBezTo>
                  <a:cubicBezTo>
                    <a:pt x="32718" y="38673"/>
                    <a:pt x="30643" y="39090"/>
                    <a:pt x="27925" y="39090"/>
                  </a:cubicBezTo>
                  <a:cubicBezTo>
                    <a:pt x="25094" y="39090"/>
                    <a:pt x="21565" y="38637"/>
                    <a:pt x="18676" y="36842"/>
                  </a:cubicBezTo>
                  <a:cubicBezTo>
                    <a:pt x="17832" y="36336"/>
                    <a:pt x="17109" y="35686"/>
                    <a:pt x="16507" y="34915"/>
                  </a:cubicBezTo>
                  <a:cubicBezTo>
                    <a:pt x="15953" y="34095"/>
                    <a:pt x="15133" y="33493"/>
                    <a:pt x="14218" y="33156"/>
                  </a:cubicBezTo>
                  <a:cubicBezTo>
                    <a:pt x="13176" y="32733"/>
                    <a:pt x="12195" y="32579"/>
                    <a:pt x="11267" y="32579"/>
                  </a:cubicBezTo>
                  <a:cubicBezTo>
                    <a:pt x="9919" y="32579"/>
                    <a:pt x="8684" y="32904"/>
                    <a:pt x="7543" y="33204"/>
                  </a:cubicBezTo>
                  <a:cubicBezTo>
                    <a:pt x="6591" y="33462"/>
                    <a:pt x="5747" y="33682"/>
                    <a:pt x="4980" y="33682"/>
                  </a:cubicBezTo>
                  <a:cubicBezTo>
                    <a:pt x="4387" y="33682"/>
                    <a:pt x="3840" y="33550"/>
                    <a:pt x="3326" y="33204"/>
                  </a:cubicBezTo>
                  <a:cubicBezTo>
                    <a:pt x="940" y="31589"/>
                    <a:pt x="1615" y="26866"/>
                    <a:pt x="1687" y="26312"/>
                  </a:cubicBezTo>
                  <a:cubicBezTo>
                    <a:pt x="2362" y="22047"/>
                    <a:pt x="6145" y="18119"/>
                    <a:pt x="10097" y="17540"/>
                  </a:cubicBezTo>
                  <a:cubicBezTo>
                    <a:pt x="10441" y="17496"/>
                    <a:pt x="10779" y="17476"/>
                    <a:pt x="11110" y="17476"/>
                  </a:cubicBezTo>
                  <a:cubicBezTo>
                    <a:pt x="12559" y="17476"/>
                    <a:pt x="13866" y="17857"/>
                    <a:pt x="14965" y="18191"/>
                  </a:cubicBezTo>
                  <a:cubicBezTo>
                    <a:pt x="15756" y="18446"/>
                    <a:pt x="16495" y="18671"/>
                    <a:pt x="17127" y="18671"/>
                  </a:cubicBezTo>
                  <a:cubicBezTo>
                    <a:pt x="17632" y="18671"/>
                    <a:pt x="18069" y="18528"/>
                    <a:pt x="18411" y="18143"/>
                  </a:cubicBezTo>
                  <a:cubicBezTo>
                    <a:pt x="19061" y="17420"/>
                    <a:pt x="18820" y="16504"/>
                    <a:pt x="18555" y="15637"/>
                  </a:cubicBezTo>
                  <a:cubicBezTo>
                    <a:pt x="18314" y="14841"/>
                    <a:pt x="18097" y="14022"/>
                    <a:pt x="18483" y="13299"/>
                  </a:cubicBezTo>
                  <a:cubicBezTo>
                    <a:pt x="18820" y="12648"/>
                    <a:pt x="19591" y="12142"/>
                    <a:pt x="20676" y="11829"/>
                  </a:cubicBezTo>
                  <a:cubicBezTo>
                    <a:pt x="21509" y="11581"/>
                    <a:pt x="22452" y="11462"/>
                    <a:pt x="23440" y="11462"/>
                  </a:cubicBezTo>
                  <a:cubicBezTo>
                    <a:pt x="25624" y="11462"/>
                    <a:pt x="28029" y="12044"/>
                    <a:pt x="29953" y="13106"/>
                  </a:cubicBezTo>
                  <a:cubicBezTo>
                    <a:pt x="30749" y="13540"/>
                    <a:pt x="31496" y="14094"/>
                    <a:pt x="32146" y="14721"/>
                  </a:cubicBezTo>
                  <a:cubicBezTo>
                    <a:pt x="32556" y="15203"/>
                    <a:pt x="33110" y="15540"/>
                    <a:pt x="33713" y="15709"/>
                  </a:cubicBezTo>
                  <a:cubicBezTo>
                    <a:pt x="33764" y="15726"/>
                    <a:pt x="33815" y="15734"/>
                    <a:pt x="33865" y="15734"/>
                  </a:cubicBezTo>
                  <a:cubicBezTo>
                    <a:pt x="33957" y="15734"/>
                    <a:pt x="34045" y="15707"/>
                    <a:pt x="34122" y="15661"/>
                  </a:cubicBezTo>
                  <a:cubicBezTo>
                    <a:pt x="34387" y="15468"/>
                    <a:pt x="34460" y="15155"/>
                    <a:pt x="34628" y="14263"/>
                  </a:cubicBezTo>
                  <a:cubicBezTo>
                    <a:pt x="35231" y="11275"/>
                    <a:pt x="36845" y="3395"/>
                    <a:pt x="47087" y="1443"/>
                  </a:cubicBezTo>
                  <a:lnTo>
                    <a:pt x="47786" y="1299"/>
                  </a:lnTo>
                  <a:cubicBezTo>
                    <a:pt x="48733" y="1106"/>
                    <a:pt x="49761" y="896"/>
                    <a:pt x="50967" y="896"/>
                  </a:cubicBezTo>
                  <a:close/>
                  <a:moveTo>
                    <a:pt x="50905" y="1"/>
                  </a:moveTo>
                  <a:cubicBezTo>
                    <a:pt x="49604" y="1"/>
                    <a:pt x="48502" y="225"/>
                    <a:pt x="47545" y="431"/>
                  </a:cubicBezTo>
                  <a:cubicBezTo>
                    <a:pt x="47304" y="479"/>
                    <a:pt x="47087" y="527"/>
                    <a:pt x="46870" y="552"/>
                  </a:cubicBezTo>
                  <a:cubicBezTo>
                    <a:pt x="36026" y="2648"/>
                    <a:pt x="34339" y="10962"/>
                    <a:pt x="33689" y="14094"/>
                  </a:cubicBezTo>
                  <a:cubicBezTo>
                    <a:pt x="33640" y="14311"/>
                    <a:pt x="33592" y="14552"/>
                    <a:pt x="33568" y="14721"/>
                  </a:cubicBezTo>
                  <a:cubicBezTo>
                    <a:pt x="33231" y="14576"/>
                    <a:pt x="32966" y="14359"/>
                    <a:pt x="32725" y="14094"/>
                  </a:cubicBezTo>
                  <a:cubicBezTo>
                    <a:pt x="32002" y="13396"/>
                    <a:pt x="31207" y="12793"/>
                    <a:pt x="30339" y="12335"/>
                  </a:cubicBezTo>
                  <a:cubicBezTo>
                    <a:pt x="28299" y="11191"/>
                    <a:pt x="25723" y="10572"/>
                    <a:pt x="23372" y="10572"/>
                  </a:cubicBezTo>
                  <a:cubicBezTo>
                    <a:pt x="22307" y="10572"/>
                    <a:pt x="21288" y="10699"/>
                    <a:pt x="20387" y="10962"/>
                  </a:cubicBezTo>
                  <a:cubicBezTo>
                    <a:pt x="19061" y="11371"/>
                    <a:pt x="18122" y="12022"/>
                    <a:pt x="17640" y="12865"/>
                  </a:cubicBezTo>
                  <a:cubicBezTo>
                    <a:pt x="17085" y="13926"/>
                    <a:pt x="17399" y="15010"/>
                    <a:pt x="17640" y="15878"/>
                  </a:cubicBezTo>
                  <a:cubicBezTo>
                    <a:pt x="17881" y="16697"/>
                    <a:pt x="18001" y="17203"/>
                    <a:pt x="17712" y="17540"/>
                  </a:cubicBezTo>
                  <a:cubicBezTo>
                    <a:pt x="17564" y="17698"/>
                    <a:pt x="17355" y="17766"/>
                    <a:pt x="17078" y="17766"/>
                  </a:cubicBezTo>
                  <a:cubicBezTo>
                    <a:pt x="16633" y="17766"/>
                    <a:pt x="16012" y="17590"/>
                    <a:pt x="15182" y="17323"/>
                  </a:cubicBezTo>
                  <a:cubicBezTo>
                    <a:pt x="14042" y="16976"/>
                    <a:pt x="12670" y="16566"/>
                    <a:pt x="11116" y="16566"/>
                  </a:cubicBezTo>
                  <a:cubicBezTo>
                    <a:pt x="10731" y="16566"/>
                    <a:pt x="10335" y="16591"/>
                    <a:pt x="9928" y="16649"/>
                  </a:cubicBezTo>
                  <a:cubicBezTo>
                    <a:pt x="5543" y="17275"/>
                    <a:pt x="1518" y="21468"/>
                    <a:pt x="771" y="26191"/>
                  </a:cubicBezTo>
                  <a:cubicBezTo>
                    <a:pt x="603" y="27155"/>
                    <a:pt x="0" y="32047"/>
                    <a:pt x="2795" y="33951"/>
                  </a:cubicBezTo>
                  <a:cubicBezTo>
                    <a:pt x="3480" y="34418"/>
                    <a:pt x="4188" y="34586"/>
                    <a:pt x="4926" y="34586"/>
                  </a:cubicBezTo>
                  <a:cubicBezTo>
                    <a:pt x="5825" y="34586"/>
                    <a:pt x="6767" y="34336"/>
                    <a:pt x="7760" y="34071"/>
                  </a:cubicBezTo>
                  <a:cubicBezTo>
                    <a:pt x="8827" y="33797"/>
                    <a:pt x="9990" y="33497"/>
                    <a:pt x="11238" y="33497"/>
                  </a:cubicBezTo>
                  <a:cubicBezTo>
                    <a:pt x="12074" y="33497"/>
                    <a:pt x="12948" y="33632"/>
                    <a:pt x="13856" y="33999"/>
                  </a:cubicBezTo>
                  <a:cubicBezTo>
                    <a:pt x="14627" y="34264"/>
                    <a:pt x="15302" y="34794"/>
                    <a:pt x="15784" y="35469"/>
                  </a:cubicBezTo>
                  <a:cubicBezTo>
                    <a:pt x="16435" y="36336"/>
                    <a:pt x="17254" y="37059"/>
                    <a:pt x="18170" y="37614"/>
                  </a:cubicBezTo>
                  <a:cubicBezTo>
                    <a:pt x="21249" y="39529"/>
                    <a:pt x="24932" y="40017"/>
                    <a:pt x="27878" y="40017"/>
                  </a:cubicBezTo>
                  <a:cubicBezTo>
                    <a:pt x="30788" y="40017"/>
                    <a:pt x="32979" y="39541"/>
                    <a:pt x="33158" y="39493"/>
                  </a:cubicBezTo>
                  <a:lnTo>
                    <a:pt x="33520" y="39421"/>
                  </a:lnTo>
                  <a:lnTo>
                    <a:pt x="33520" y="39349"/>
                  </a:lnTo>
                  <a:cubicBezTo>
                    <a:pt x="34214" y="39080"/>
                    <a:pt x="35987" y="38396"/>
                    <a:pt x="37453" y="38396"/>
                  </a:cubicBezTo>
                  <a:cubicBezTo>
                    <a:pt x="37566" y="38396"/>
                    <a:pt x="37677" y="38400"/>
                    <a:pt x="37785" y="38409"/>
                  </a:cubicBezTo>
                  <a:cubicBezTo>
                    <a:pt x="38894" y="38505"/>
                    <a:pt x="39665" y="39276"/>
                    <a:pt x="40388" y="39999"/>
                  </a:cubicBezTo>
                  <a:cubicBezTo>
                    <a:pt x="40846" y="40529"/>
                    <a:pt x="41400" y="40963"/>
                    <a:pt x="42026" y="41300"/>
                  </a:cubicBezTo>
                  <a:cubicBezTo>
                    <a:pt x="47159" y="43662"/>
                    <a:pt x="51569" y="44530"/>
                    <a:pt x="55328" y="44530"/>
                  </a:cubicBezTo>
                  <a:cubicBezTo>
                    <a:pt x="61618" y="44505"/>
                    <a:pt x="66052" y="42144"/>
                    <a:pt x="68919" y="40602"/>
                  </a:cubicBezTo>
                  <a:cubicBezTo>
                    <a:pt x="70011" y="40002"/>
                    <a:pt x="71045" y="39441"/>
                    <a:pt x="71533" y="39441"/>
                  </a:cubicBezTo>
                  <a:cubicBezTo>
                    <a:pt x="71595" y="39441"/>
                    <a:pt x="71647" y="39450"/>
                    <a:pt x="71691" y="39469"/>
                  </a:cubicBezTo>
                  <a:cubicBezTo>
                    <a:pt x="72460" y="39822"/>
                    <a:pt x="74519" y="40611"/>
                    <a:pt x="76961" y="40611"/>
                  </a:cubicBezTo>
                  <a:cubicBezTo>
                    <a:pt x="78190" y="40611"/>
                    <a:pt x="79516" y="40411"/>
                    <a:pt x="80824" y="39855"/>
                  </a:cubicBezTo>
                  <a:cubicBezTo>
                    <a:pt x="83739" y="38602"/>
                    <a:pt x="85884" y="36023"/>
                    <a:pt x="86583" y="32939"/>
                  </a:cubicBezTo>
                  <a:cubicBezTo>
                    <a:pt x="86800" y="31927"/>
                    <a:pt x="87475" y="28818"/>
                    <a:pt x="85740" y="27035"/>
                  </a:cubicBezTo>
                  <a:cubicBezTo>
                    <a:pt x="84913" y="26224"/>
                    <a:pt x="83879" y="26024"/>
                    <a:pt x="82843" y="26024"/>
                  </a:cubicBezTo>
                  <a:cubicBezTo>
                    <a:pt x="82339" y="26024"/>
                    <a:pt x="81835" y="26072"/>
                    <a:pt x="81354" y="26119"/>
                  </a:cubicBezTo>
                  <a:cubicBezTo>
                    <a:pt x="80867" y="26163"/>
                    <a:pt x="80392" y="26208"/>
                    <a:pt x="79949" y="26208"/>
                  </a:cubicBezTo>
                  <a:cubicBezTo>
                    <a:pt x="79187" y="26208"/>
                    <a:pt x="78516" y="26077"/>
                    <a:pt x="78028" y="25589"/>
                  </a:cubicBezTo>
                  <a:cubicBezTo>
                    <a:pt x="77281" y="24794"/>
                    <a:pt x="77426" y="23637"/>
                    <a:pt x="77619" y="22312"/>
                  </a:cubicBezTo>
                  <a:cubicBezTo>
                    <a:pt x="77836" y="20793"/>
                    <a:pt x="78076" y="19083"/>
                    <a:pt x="76992" y="17588"/>
                  </a:cubicBezTo>
                  <a:cubicBezTo>
                    <a:pt x="75956" y="16167"/>
                    <a:pt x="74438" y="15902"/>
                    <a:pt x="72847" y="15637"/>
                  </a:cubicBezTo>
                  <a:cubicBezTo>
                    <a:pt x="71811" y="15492"/>
                    <a:pt x="70799" y="15227"/>
                    <a:pt x="69811" y="14865"/>
                  </a:cubicBezTo>
                  <a:cubicBezTo>
                    <a:pt x="67208" y="13829"/>
                    <a:pt x="65040" y="11588"/>
                    <a:pt x="63305" y="8142"/>
                  </a:cubicBezTo>
                  <a:cubicBezTo>
                    <a:pt x="61377" y="4263"/>
                    <a:pt x="57834" y="1395"/>
                    <a:pt x="53641" y="335"/>
                  </a:cubicBezTo>
                  <a:cubicBezTo>
                    <a:pt x="52639" y="91"/>
                    <a:pt x="51732" y="1"/>
                    <a:pt x="509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-365008" y="4038148"/>
              <a:ext cx="1176103" cy="470376"/>
            </a:xfrm>
            <a:custGeom>
              <a:avLst/>
              <a:gdLst/>
              <a:ahLst/>
              <a:cxnLst/>
              <a:rect l="l" t="t" r="r" b="b"/>
              <a:pathLst>
                <a:path w="86367" h="34542" extrusionOk="0">
                  <a:moveTo>
                    <a:pt x="50305" y="0"/>
                  </a:moveTo>
                  <a:cubicBezTo>
                    <a:pt x="48747" y="0"/>
                    <a:pt x="47475" y="340"/>
                    <a:pt x="46340" y="564"/>
                  </a:cubicBezTo>
                  <a:cubicBezTo>
                    <a:pt x="33371" y="3029"/>
                    <a:pt x="33850" y="14832"/>
                    <a:pt x="33173" y="14832"/>
                  </a:cubicBezTo>
                  <a:cubicBezTo>
                    <a:pt x="33168" y="14832"/>
                    <a:pt x="33164" y="14831"/>
                    <a:pt x="33159" y="14830"/>
                  </a:cubicBezTo>
                  <a:cubicBezTo>
                    <a:pt x="31881" y="14493"/>
                    <a:pt x="31954" y="13625"/>
                    <a:pt x="29496" y="12276"/>
                  </a:cubicBezTo>
                  <a:cubicBezTo>
                    <a:pt x="27422" y="11121"/>
                    <a:pt x="24958" y="10577"/>
                    <a:pt x="22779" y="10577"/>
                  </a:cubicBezTo>
                  <a:cubicBezTo>
                    <a:pt x="20273" y="10577"/>
                    <a:pt x="18145" y="11297"/>
                    <a:pt x="17423" y="12637"/>
                  </a:cubicBezTo>
                  <a:cubicBezTo>
                    <a:pt x="16483" y="14372"/>
                    <a:pt x="18411" y="16300"/>
                    <a:pt x="17423" y="17384"/>
                  </a:cubicBezTo>
                  <a:cubicBezTo>
                    <a:pt x="17178" y="17659"/>
                    <a:pt x="16855" y="17765"/>
                    <a:pt x="16462" y="17765"/>
                  </a:cubicBezTo>
                  <a:cubicBezTo>
                    <a:pt x="15150" y="17765"/>
                    <a:pt x="13059" y="16583"/>
                    <a:pt x="10496" y="16583"/>
                  </a:cubicBezTo>
                  <a:cubicBezTo>
                    <a:pt x="10132" y="16583"/>
                    <a:pt x="9757" y="16607"/>
                    <a:pt x="9374" y="16661"/>
                  </a:cubicBezTo>
                  <a:cubicBezTo>
                    <a:pt x="5254" y="17240"/>
                    <a:pt x="1302" y="21240"/>
                    <a:pt x="603" y="25818"/>
                  </a:cubicBezTo>
                  <a:cubicBezTo>
                    <a:pt x="530" y="26252"/>
                    <a:pt x="0" y="29819"/>
                    <a:pt x="1374" y="32036"/>
                  </a:cubicBezTo>
                  <a:cubicBezTo>
                    <a:pt x="2699" y="28252"/>
                    <a:pt x="6145" y="25144"/>
                    <a:pt x="9712" y="24638"/>
                  </a:cubicBezTo>
                  <a:cubicBezTo>
                    <a:pt x="10095" y="24583"/>
                    <a:pt x="10469" y="24559"/>
                    <a:pt x="10834" y="24559"/>
                  </a:cubicBezTo>
                  <a:cubicBezTo>
                    <a:pt x="13397" y="24559"/>
                    <a:pt x="15489" y="25742"/>
                    <a:pt x="16812" y="25742"/>
                  </a:cubicBezTo>
                  <a:cubicBezTo>
                    <a:pt x="17207" y="25742"/>
                    <a:pt x="17534" y="25636"/>
                    <a:pt x="17784" y="25361"/>
                  </a:cubicBezTo>
                  <a:cubicBezTo>
                    <a:pt x="18772" y="24252"/>
                    <a:pt x="16845" y="22348"/>
                    <a:pt x="17784" y="20613"/>
                  </a:cubicBezTo>
                  <a:cubicBezTo>
                    <a:pt x="18508" y="19269"/>
                    <a:pt x="20638" y="18549"/>
                    <a:pt x="23150" y="18549"/>
                  </a:cubicBezTo>
                  <a:cubicBezTo>
                    <a:pt x="25322" y="18549"/>
                    <a:pt x="27779" y="19088"/>
                    <a:pt x="29857" y="20228"/>
                  </a:cubicBezTo>
                  <a:cubicBezTo>
                    <a:pt x="32315" y="21601"/>
                    <a:pt x="32219" y="22469"/>
                    <a:pt x="33520" y="22806"/>
                  </a:cubicBezTo>
                  <a:cubicBezTo>
                    <a:pt x="33525" y="22807"/>
                    <a:pt x="33529" y="22808"/>
                    <a:pt x="33534" y="22808"/>
                  </a:cubicBezTo>
                  <a:cubicBezTo>
                    <a:pt x="34187" y="22808"/>
                    <a:pt x="33708" y="10981"/>
                    <a:pt x="46702" y="8516"/>
                  </a:cubicBezTo>
                  <a:cubicBezTo>
                    <a:pt x="47817" y="8309"/>
                    <a:pt x="49081" y="7975"/>
                    <a:pt x="50631" y="7975"/>
                  </a:cubicBezTo>
                  <a:cubicBezTo>
                    <a:pt x="51425" y="7975"/>
                    <a:pt x="52293" y="8063"/>
                    <a:pt x="53256" y="8300"/>
                  </a:cubicBezTo>
                  <a:cubicBezTo>
                    <a:pt x="57353" y="9336"/>
                    <a:pt x="60775" y="12107"/>
                    <a:pt x="62630" y="15866"/>
                  </a:cubicBezTo>
                  <a:cubicBezTo>
                    <a:pt x="64799" y="20131"/>
                    <a:pt x="67281" y="21963"/>
                    <a:pt x="69377" y="22806"/>
                  </a:cubicBezTo>
                  <a:cubicBezTo>
                    <a:pt x="72317" y="23963"/>
                    <a:pt x="74872" y="23312"/>
                    <a:pt x="76342" y="25361"/>
                  </a:cubicBezTo>
                  <a:cubicBezTo>
                    <a:pt x="78269" y="28035"/>
                    <a:pt x="75571" y="31505"/>
                    <a:pt x="77450" y="33409"/>
                  </a:cubicBezTo>
                  <a:cubicBezTo>
                    <a:pt x="78040" y="34015"/>
                    <a:pt x="78814" y="34174"/>
                    <a:pt x="79662" y="34174"/>
                  </a:cubicBezTo>
                  <a:cubicBezTo>
                    <a:pt x="80599" y="34174"/>
                    <a:pt x="81628" y="33980"/>
                    <a:pt x="82599" y="33980"/>
                  </a:cubicBezTo>
                  <a:cubicBezTo>
                    <a:pt x="83369" y="33980"/>
                    <a:pt x="84104" y="34102"/>
                    <a:pt x="84728" y="34542"/>
                  </a:cubicBezTo>
                  <a:cubicBezTo>
                    <a:pt x="85089" y="33867"/>
                    <a:pt x="85354" y="33144"/>
                    <a:pt x="85499" y="32397"/>
                  </a:cubicBezTo>
                  <a:cubicBezTo>
                    <a:pt x="85716" y="31433"/>
                    <a:pt x="86366" y="28493"/>
                    <a:pt x="84776" y="26903"/>
                  </a:cubicBezTo>
                  <a:cubicBezTo>
                    <a:pt x="84065" y="26192"/>
                    <a:pt x="83167" y="26013"/>
                    <a:pt x="82219" y="26013"/>
                  </a:cubicBezTo>
                  <a:cubicBezTo>
                    <a:pt x="81261" y="26013"/>
                    <a:pt x="80251" y="26195"/>
                    <a:pt x="79327" y="26195"/>
                  </a:cubicBezTo>
                  <a:cubicBezTo>
                    <a:pt x="78469" y="26195"/>
                    <a:pt x="77686" y="26038"/>
                    <a:pt x="77089" y="25433"/>
                  </a:cubicBezTo>
                  <a:cubicBezTo>
                    <a:pt x="75209" y="23529"/>
                    <a:pt x="77932" y="20083"/>
                    <a:pt x="75980" y="17384"/>
                  </a:cubicBezTo>
                  <a:cubicBezTo>
                    <a:pt x="74510" y="15336"/>
                    <a:pt x="71980" y="15987"/>
                    <a:pt x="69040" y="14830"/>
                  </a:cubicBezTo>
                  <a:cubicBezTo>
                    <a:pt x="66919" y="13987"/>
                    <a:pt x="64437" y="12155"/>
                    <a:pt x="62293" y="7890"/>
                  </a:cubicBezTo>
                  <a:cubicBezTo>
                    <a:pt x="60413" y="4131"/>
                    <a:pt x="56991" y="1359"/>
                    <a:pt x="52919" y="323"/>
                  </a:cubicBezTo>
                  <a:cubicBezTo>
                    <a:pt x="51961" y="88"/>
                    <a:pt x="51096" y="0"/>
                    <a:pt x="50305" y="0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Google Shape;520;p28"/>
          <p:cNvGrpSpPr/>
          <p:nvPr/>
        </p:nvGrpSpPr>
        <p:grpSpPr>
          <a:xfrm flipH="1">
            <a:off x="-2185071" y="-384294"/>
            <a:ext cx="4280891" cy="1819725"/>
            <a:chOff x="6066399" y="2399294"/>
            <a:chExt cx="1300471" cy="552789"/>
          </a:xfrm>
        </p:grpSpPr>
        <p:sp>
          <p:nvSpPr>
            <p:cNvPr id="521" name="Google Shape;521;p28"/>
            <p:cNvSpPr/>
            <p:nvPr/>
          </p:nvSpPr>
          <p:spPr>
            <a:xfrm>
              <a:off x="6066399" y="2404782"/>
              <a:ext cx="1300471" cy="547301"/>
            </a:xfrm>
            <a:custGeom>
              <a:avLst/>
              <a:gdLst/>
              <a:ahLst/>
              <a:cxnLst/>
              <a:rect l="l" t="t" r="r" b="b"/>
              <a:pathLst>
                <a:path w="95500" h="40191" extrusionOk="0">
                  <a:moveTo>
                    <a:pt x="66409" y="0"/>
                  </a:moveTo>
                  <a:cubicBezTo>
                    <a:pt x="64164" y="0"/>
                    <a:pt x="62227" y="461"/>
                    <a:pt x="60750" y="819"/>
                  </a:cubicBezTo>
                  <a:cubicBezTo>
                    <a:pt x="57256" y="1639"/>
                    <a:pt x="53979" y="3205"/>
                    <a:pt x="51087" y="5350"/>
                  </a:cubicBezTo>
                  <a:cubicBezTo>
                    <a:pt x="49273" y="6711"/>
                    <a:pt x="47083" y="7415"/>
                    <a:pt x="44862" y="7415"/>
                  </a:cubicBezTo>
                  <a:cubicBezTo>
                    <a:pt x="43898" y="7415"/>
                    <a:pt x="42927" y="7282"/>
                    <a:pt x="41978" y="7012"/>
                  </a:cubicBezTo>
                  <a:cubicBezTo>
                    <a:pt x="41118" y="6741"/>
                    <a:pt x="40228" y="6609"/>
                    <a:pt x="39341" y="6609"/>
                  </a:cubicBezTo>
                  <a:cubicBezTo>
                    <a:pt x="38415" y="6609"/>
                    <a:pt x="37491" y="6753"/>
                    <a:pt x="36604" y="7037"/>
                  </a:cubicBezTo>
                  <a:cubicBezTo>
                    <a:pt x="32821" y="8241"/>
                    <a:pt x="32869" y="11398"/>
                    <a:pt x="28532" y="13615"/>
                  </a:cubicBezTo>
                  <a:cubicBezTo>
                    <a:pt x="27472" y="14164"/>
                    <a:pt x="26466" y="14368"/>
                    <a:pt x="25481" y="14368"/>
                  </a:cubicBezTo>
                  <a:cubicBezTo>
                    <a:pt x="22594" y="14368"/>
                    <a:pt x="19890" y="12608"/>
                    <a:pt x="16542" y="12608"/>
                  </a:cubicBezTo>
                  <a:cubicBezTo>
                    <a:pt x="15817" y="12608"/>
                    <a:pt x="15061" y="12691"/>
                    <a:pt x="14266" y="12892"/>
                  </a:cubicBezTo>
                  <a:cubicBezTo>
                    <a:pt x="7013" y="14724"/>
                    <a:pt x="0" y="23881"/>
                    <a:pt x="3663" y="30098"/>
                  </a:cubicBezTo>
                  <a:cubicBezTo>
                    <a:pt x="7207" y="36139"/>
                    <a:pt x="12262" y="37898"/>
                    <a:pt x="16946" y="37898"/>
                  </a:cubicBezTo>
                  <a:cubicBezTo>
                    <a:pt x="23472" y="37898"/>
                    <a:pt x="29279" y="34484"/>
                    <a:pt x="29279" y="34484"/>
                  </a:cubicBezTo>
                  <a:cubicBezTo>
                    <a:pt x="29279" y="34484"/>
                    <a:pt x="32749" y="37809"/>
                    <a:pt x="36604" y="39231"/>
                  </a:cubicBezTo>
                  <a:cubicBezTo>
                    <a:pt x="37149" y="39445"/>
                    <a:pt x="39162" y="40191"/>
                    <a:pt x="41678" y="40191"/>
                  </a:cubicBezTo>
                  <a:cubicBezTo>
                    <a:pt x="42836" y="40191"/>
                    <a:pt x="44100" y="40033"/>
                    <a:pt x="45376" y="39592"/>
                  </a:cubicBezTo>
                  <a:cubicBezTo>
                    <a:pt x="48846" y="38412"/>
                    <a:pt x="49063" y="36291"/>
                    <a:pt x="51979" y="35930"/>
                  </a:cubicBezTo>
                  <a:cubicBezTo>
                    <a:pt x="52194" y="35904"/>
                    <a:pt x="52394" y="35892"/>
                    <a:pt x="52584" y="35892"/>
                  </a:cubicBezTo>
                  <a:cubicBezTo>
                    <a:pt x="54373" y="35892"/>
                    <a:pt x="55224" y="36970"/>
                    <a:pt x="58557" y="38146"/>
                  </a:cubicBezTo>
                  <a:cubicBezTo>
                    <a:pt x="60333" y="38760"/>
                    <a:pt x="63483" y="39860"/>
                    <a:pt x="66709" y="39860"/>
                  </a:cubicBezTo>
                  <a:cubicBezTo>
                    <a:pt x="68298" y="39860"/>
                    <a:pt x="69906" y="39593"/>
                    <a:pt x="71377" y="38869"/>
                  </a:cubicBezTo>
                  <a:cubicBezTo>
                    <a:pt x="74341" y="37399"/>
                    <a:pt x="73884" y="35423"/>
                    <a:pt x="76848" y="34484"/>
                  </a:cubicBezTo>
                  <a:cubicBezTo>
                    <a:pt x="77541" y="34260"/>
                    <a:pt x="78153" y="34177"/>
                    <a:pt x="78733" y="34177"/>
                  </a:cubicBezTo>
                  <a:cubicBezTo>
                    <a:pt x="80408" y="34177"/>
                    <a:pt x="81811" y="34871"/>
                    <a:pt x="84135" y="34871"/>
                  </a:cubicBezTo>
                  <a:cubicBezTo>
                    <a:pt x="84386" y="34871"/>
                    <a:pt x="84647" y="34863"/>
                    <a:pt x="84920" y="34845"/>
                  </a:cubicBezTo>
                  <a:lnTo>
                    <a:pt x="85089" y="34845"/>
                  </a:lnTo>
                  <a:cubicBezTo>
                    <a:pt x="89427" y="34484"/>
                    <a:pt x="93089" y="31423"/>
                    <a:pt x="94222" y="27206"/>
                  </a:cubicBezTo>
                  <a:cubicBezTo>
                    <a:pt x="95499" y="22507"/>
                    <a:pt x="94848" y="20242"/>
                    <a:pt x="93692" y="19109"/>
                  </a:cubicBezTo>
                  <a:cubicBezTo>
                    <a:pt x="91595" y="17037"/>
                    <a:pt x="88246" y="19109"/>
                    <a:pt x="84896" y="16555"/>
                  </a:cubicBezTo>
                  <a:cubicBezTo>
                    <a:pt x="82245" y="14507"/>
                    <a:pt x="83354" y="12386"/>
                    <a:pt x="80510" y="8121"/>
                  </a:cubicBezTo>
                  <a:cubicBezTo>
                    <a:pt x="79763" y="7012"/>
                    <a:pt x="76775" y="2651"/>
                    <a:pt x="71377" y="819"/>
                  </a:cubicBezTo>
                  <a:cubicBezTo>
                    <a:pt x="69610" y="214"/>
                    <a:pt x="67938" y="0"/>
                    <a:pt x="66409" y="0"/>
                  </a:cubicBezTo>
                  <a:close/>
                </a:path>
              </a:pathLst>
            </a:custGeom>
            <a:solidFill>
              <a:schemeClr val="dk2">
                <a:alpha val="37080"/>
              </a:schemeClr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6074924" y="2399294"/>
              <a:ext cx="1290626" cy="396651"/>
            </a:xfrm>
            <a:custGeom>
              <a:avLst/>
              <a:gdLst/>
              <a:ahLst/>
              <a:cxnLst/>
              <a:rect l="l" t="t" r="r" b="b"/>
              <a:pathLst>
                <a:path w="94777" h="29128" extrusionOk="0">
                  <a:moveTo>
                    <a:pt x="65732" y="1"/>
                  </a:moveTo>
                  <a:cubicBezTo>
                    <a:pt x="63473" y="1"/>
                    <a:pt x="61521" y="467"/>
                    <a:pt x="60052" y="813"/>
                  </a:cubicBezTo>
                  <a:cubicBezTo>
                    <a:pt x="56534" y="1632"/>
                    <a:pt x="53256" y="3198"/>
                    <a:pt x="50389" y="5343"/>
                  </a:cubicBezTo>
                  <a:cubicBezTo>
                    <a:pt x="48559" y="6703"/>
                    <a:pt x="46367" y="7419"/>
                    <a:pt x="44154" y="7419"/>
                  </a:cubicBezTo>
                  <a:cubicBezTo>
                    <a:pt x="43190" y="7419"/>
                    <a:pt x="42223" y="7284"/>
                    <a:pt x="41280" y="7006"/>
                  </a:cubicBezTo>
                  <a:cubicBezTo>
                    <a:pt x="40410" y="6744"/>
                    <a:pt x="39511" y="6611"/>
                    <a:pt x="38611" y="6611"/>
                  </a:cubicBezTo>
                  <a:cubicBezTo>
                    <a:pt x="37692" y="6611"/>
                    <a:pt x="36771" y="6750"/>
                    <a:pt x="35882" y="7030"/>
                  </a:cubicBezTo>
                  <a:cubicBezTo>
                    <a:pt x="32099" y="8235"/>
                    <a:pt x="32147" y="11392"/>
                    <a:pt x="27833" y="13609"/>
                  </a:cubicBezTo>
                  <a:cubicBezTo>
                    <a:pt x="26768" y="14157"/>
                    <a:pt x="25759" y="14362"/>
                    <a:pt x="24773" y="14362"/>
                  </a:cubicBezTo>
                  <a:cubicBezTo>
                    <a:pt x="21881" y="14362"/>
                    <a:pt x="19184" y="12602"/>
                    <a:pt x="15827" y="12602"/>
                  </a:cubicBezTo>
                  <a:cubicBezTo>
                    <a:pt x="15100" y="12602"/>
                    <a:pt x="14342" y="12684"/>
                    <a:pt x="13544" y="12886"/>
                  </a:cubicBezTo>
                  <a:cubicBezTo>
                    <a:pt x="6700" y="14645"/>
                    <a:pt x="1" y="22958"/>
                    <a:pt x="2459" y="29127"/>
                  </a:cubicBezTo>
                  <a:cubicBezTo>
                    <a:pt x="4531" y="25272"/>
                    <a:pt x="8555" y="21898"/>
                    <a:pt x="12652" y="20862"/>
                  </a:cubicBezTo>
                  <a:cubicBezTo>
                    <a:pt x="13447" y="20661"/>
                    <a:pt x="14203" y="20578"/>
                    <a:pt x="14928" y="20578"/>
                  </a:cubicBezTo>
                  <a:cubicBezTo>
                    <a:pt x="18277" y="20578"/>
                    <a:pt x="20982" y="22338"/>
                    <a:pt x="23879" y="22338"/>
                  </a:cubicBezTo>
                  <a:cubicBezTo>
                    <a:pt x="24867" y="22338"/>
                    <a:pt x="25876" y="22133"/>
                    <a:pt x="26942" y="21585"/>
                  </a:cubicBezTo>
                  <a:cubicBezTo>
                    <a:pt x="31255" y="19368"/>
                    <a:pt x="31207" y="16211"/>
                    <a:pt x="34990" y="15006"/>
                  </a:cubicBezTo>
                  <a:cubicBezTo>
                    <a:pt x="35877" y="14723"/>
                    <a:pt x="36801" y="14578"/>
                    <a:pt x="37727" y="14578"/>
                  </a:cubicBezTo>
                  <a:cubicBezTo>
                    <a:pt x="38614" y="14578"/>
                    <a:pt x="39504" y="14711"/>
                    <a:pt x="40364" y="14982"/>
                  </a:cubicBezTo>
                  <a:cubicBezTo>
                    <a:pt x="41313" y="15252"/>
                    <a:pt x="42284" y="15385"/>
                    <a:pt x="43248" y="15385"/>
                  </a:cubicBezTo>
                  <a:cubicBezTo>
                    <a:pt x="45469" y="15385"/>
                    <a:pt x="47659" y="14680"/>
                    <a:pt x="49473" y="13319"/>
                  </a:cubicBezTo>
                  <a:cubicBezTo>
                    <a:pt x="52365" y="11151"/>
                    <a:pt x="55642" y="9608"/>
                    <a:pt x="59136" y="8765"/>
                  </a:cubicBezTo>
                  <a:cubicBezTo>
                    <a:pt x="60617" y="8420"/>
                    <a:pt x="62561" y="7963"/>
                    <a:pt x="64815" y="7963"/>
                  </a:cubicBezTo>
                  <a:cubicBezTo>
                    <a:pt x="66339" y="7963"/>
                    <a:pt x="68004" y="8172"/>
                    <a:pt x="69763" y="8765"/>
                  </a:cubicBezTo>
                  <a:cubicBezTo>
                    <a:pt x="75161" y="10620"/>
                    <a:pt x="78173" y="14982"/>
                    <a:pt x="78896" y="16091"/>
                  </a:cubicBezTo>
                  <a:cubicBezTo>
                    <a:pt x="81740" y="20356"/>
                    <a:pt x="80631" y="22476"/>
                    <a:pt x="83306" y="24525"/>
                  </a:cubicBezTo>
                  <a:cubicBezTo>
                    <a:pt x="86632" y="27079"/>
                    <a:pt x="89981" y="25007"/>
                    <a:pt x="92078" y="27079"/>
                  </a:cubicBezTo>
                  <a:cubicBezTo>
                    <a:pt x="92512" y="27513"/>
                    <a:pt x="92825" y="28043"/>
                    <a:pt x="93018" y="28621"/>
                  </a:cubicBezTo>
                  <a:cubicBezTo>
                    <a:pt x="93210" y="28163"/>
                    <a:pt x="93379" y="27681"/>
                    <a:pt x="93500" y="27200"/>
                  </a:cubicBezTo>
                  <a:cubicBezTo>
                    <a:pt x="94777" y="22501"/>
                    <a:pt x="94126" y="20235"/>
                    <a:pt x="92994" y="19103"/>
                  </a:cubicBezTo>
                  <a:cubicBezTo>
                    <a:pt x="90897" y="17054"/>
                    <a:pt x="87523" y="19103"/>
                    <a:pt x="84198" y="16548"/>
                  </a:cubicBezTo>
                  <a:cubicBezTo>
                    <a:pt x="81547" y="14500"/>
                    <a:pt x="82656" y="12380"/>
                    <a:pt x="79812" y="8138"/>
                  </a:cubicBezTo>
                  <a:cubicBezTo>
                    <a:pt x="79065" y="7006"/>
                    <a:pt x="76053" y="2644"/>
                    <a:pt x="70655" y="813"/>
                  </a:cubicBezTo>
                  <a:cubicBezTo>
                    <a:pt x="68910" y="212"/>
                    <a:pt x="67252" y="1"/>
                    <a:pt x="65732" y="1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3" name="Google Shape;523;p28"/>
          <p:cNvGrpSpPr/>
          <p:nvPr/>
        </p:nvGrpSpPr>
        <p:grpSpPr>
          <a:xfrm flipH="1">
            <a:off x="6213401" y="3208196"/>
            <a:ext cx="5501515" cy="2800600"/>
            <a:chOff x="-375834" y="4022570"/>
            <a:chExt cx="1191191" cy="606387"/>
          </a:xfrm>
        </p:grpSpPr>
        <p:sp>
          <p:nvSpPr>
            <p:cNvPr id="524" name="Google Shape;524;p28"/>
            <p:cNvSpPr/>
            <p:nvPr/>
          </p:nvSpPr>
          <p:spPr>
            <a:xfrm>
              <a:off x="-370264" y="4028629"/>
              <a:ext cx="1179058" cy="593750"/>
            </a:xfrm>
            <a:custGeom>
              <a:avLst/>
              <a:gdLst/>
              <a:ahLst/>
              <a:cxnLst/>
              <a:rect l="l" t="t" r="r" b="b"/>
              <a:pathLst>
                <a:path w="86584" h="43602" extrusionOk="0">
                  <a:moveTo>
                    <a:pt x="50523" y="0"/>
                  </a:moveTo>
                  <a:cubicBezTo>
                    <a:pt x="48965" y="0"/>
                    <a:pt x="47692" y="341"/>
                    <a:pt x="46557" y="564"/>
                  </a:cubicBezTo>
                  <a:cubicBezTo>
                    <a:pt x="33577" y="3027"/>
                    <a:pt x="34066" y="14832"/>
                    <a:pt x="33392" y="14832"/>
                  </a:cubicBezTo>
                  <a:cubicBezTo>
                    <a:pt x="33387" y="14832"/>
                    <a:pt x="33382" y="14832"/>
                    <a:pt x="33376" y="14830"/>
                  </a:cubicBezTo>
                  <a:cubicBezTo>
                    <a:pt x="32099" y="14493"/>
                    <a:pt x="32171" y="13625"/>
                    <a:pt x="29713" y="12276"/>
                  </a:cubicBezTo>
                  <a:cubicBezTo>
                    <a:pt x="27640" y="11121"/>
                    <a:pt x="25175" y="10577"/>
                    <a:pt x="22996" y="10577"/>
                  </a:cubicBezTo>
                  <a:cubicBezTo>
                    <a:pt x="20490" y="10577"/>
                    <a:pt x="18362" y="11297"/>
                    <a:pt x="17640" y="12637"/>
                  </a:cubicBezTo>
                  <a:cubicBezTo>
                    <a:pt x="16700" y="14372"/>
                    <a:pt x="18628" y="16300"/>
                    <a:pt x="17640" y="17384"/>
                  </a:cubicBezTo>
                  <a:cubicBezTo>
                    <a:pt x="17388" y="17667"/>
                    <a:pt x="17060" y="17775"/>
                    <a:pt x="16662" y="17775"/>
                  </a:cubicBezTo>
                  <a:cubicBezTo>
                    <a:pt x="15343" y="17775"/>
                    <a:pt x="13263" y="16583"/>
                    <a:pt x="10704" y="16583"/>
                  </a:cubicBezTo>
                  <a:cubicBezTo>
                    <a:pt x="10343" y="16583"/>
                    <a:pt x="9971" y="16607"/>
                    <a:pt x="9592" y="16662"/>
                  </a:cubicBezTo>
                  <a:cubicBezTo>
                    <a:pt x="5471" y="17264"/>
                    <a:pt x="1519" y="21240"/>
                    <a:pt x="796" y="25819"/>
                  </a:cubicBezTo>
                  <a:cubicBezTo>
                    <a:pt x="724" y="26349"/>
                    <a:pt x="1" y="31337"/>
                    <a:pt x="2627" y="33144"/>
                  </a:cubicBezTo>
                  <a:cubicBezTo>
                    <a:pt x="3226" y="33549"/>
                    <a:pt x="3858" y="33696"/>
                    <a:pt x="4525" y="33696"/>
                  </a:cubicBezTo>
                  <a:cubicBezTo>
                    <a:pt x="6340" y="33696"/>
                    <a:pt x="8421" y="32604"/>
                    <a:pt x="10838" y="32604"/>
                  </a:cubicBezTo>
                  <a:cubicBezTo>
                    <a:pt x="11718" y="32604"/>
                    <a:pt x="12643" y="32749"/>
                    <a:pt x="13616" y="33144"/>
                  </a:cubicBezTo>
                  <a:cubicBezTo>
                    <a:pt x="15929" y="34060"/>
                    <a:pt x="15327" y="35120"/>
                    <a:pt x="18002" y="36783"/>
                  </a:cubicBezTo>
                  <a:cubicBezTo>
                    <a:pt x="20976" y="38639"/>
                    <a:pt x="24584" y="39109"/>
                    <a:pt x="27476" y="39109"/>
                  </a:cubicBezTo>
                  <a:cubicBezTo>
                    <a:pt x="30441" y="39109"/>
                    <a:pt x="32653" y="38614"/>
                    <a:pt x="32653" y="38614"/>
                  </a:cubicBezTo>
                  <a:cubicBezTo>
                    <a:pt x="32653" y="38614"/>
                    <a:pt x="35065" y="37514"/>
                    <a:pt x="37014" y="37514"/>
                  </a:cubicBezTo>
                  <a:cubicBezTo>
                    <a:pt x="37145" y="37514"/>
                    <a:pt x="37274" y="37519"/>
                    <a:pt x="37400" y="37530"/>
                  </a:cubicBezTo>
                  <a:cubicBezTo>
                    <a:pt x="39497" y="37699"/>
                    <a:pt x="40388" y="39795"/>
                    <a:pt x="41810" y="40446"/>
                  </a:cubicBezTo>
                  <a:cubicBezTo>
                    <a:pt x="46857" y="42773"/>
                    <a:pt x="51203" y="43601"/>
                    <a:pt x="54899" y="43601"/>
                  </a:cubicBezTo>
                  <a:cubicBezTo>
                    <a:pt x="64023" y="43601"/>
                    <a:pt x="69179" y="38552"/>
                    <a:pt x="71122" y="38552"/>
                  </a:cubicBezTo>
                  <a:cubicBezTo>
                    <a:pt x="71244" y="38552"/>
                    <a:pt x="71353" y="38572"/>
                    <a:pt x="71450" y="38614"/>
                  </a:cubicBezTo>
                  <a:cubicBezTo>
                    <a:pt x="71944" y="38845"/>
                    <a:pt x="74021" y="39715"/>
                    <a:pt x="76540" y="39715"/>
                  </a:cubicBezTo>
                  <a:cubicBezTo>
                    <a:pt x="77710" y="39715"/>
                    <a:pt x="78976" y="39527"/>
                    <a:pt x="80222" y="39000"/>
                  </a:cubicBezTo>
                  <a:cubicBezTo>
                    <a:pt x="82993" y="37795"/>
                    <a:pt x="85041" y="35337"/>
                    <a:pt x="85716" y="32397"/>
                  </a:cubicBezTo>
                  <a:cubicBezTo>
                    <a:pt x="85933" y="31433"/>
                    <a:pt x="86584" y="28493"/>
                    <a:pt x="84993" y="26903"/>
                  </a:cubicBezTo>
                  <a:cubicBezTo>
                    <a:pt x="84289" y="26199"/>
                    <a:pt x="83403" y="26019"/>
                    <a:pt x="82465" y="26019"/>
                  </a:cubicBezTo>
                  <a:cubicBezTo>
                    <a:pt x="81489" y="26019"/>
                    <a:pt x="80458" y="26214"/>
                    <a:pt x="79517" y="26214"/>
                  </a:cubicBezTo>
                  <a:cubicBezTo>
                    <a:pt x="78670" y="26214"/>
                    <a:pt x="77897" y="26056"/>
                    <a:pt x="77306" y="25457"/>
                  </a:cubicBezTo>
                  <a:cubicBezTo>
                    <a:pt x="75426" y="23529"/>
                    <a:pt x="78149" y="20083"/>
                    <a:pt x="76198" y="17384"/>
                  </a:cubicBezTo>
                  <a:cubicBezTo>
                    <a:pt x="74728" y="15336"/>
                    <a:pt x="72197" y="15987"/>
                    <a:pt x="69257" y="14830"/>
                  </a:cubicBezTo>
                  <a:cubicBezTo>
                    <a:pt x="67137" y="13987"/>
                    <a:pt x="64655" y="12155"/>
                    <a:pt x="62510" y="7914"/>
                  </a:cubicBezTo>
                  <a:cubicBezTo>
                    <a:pt x="60630" y="4131"/>
                    <a:pt x="57209" y="1360"/>
                    <a:pt x="53136" y="323"/>
                  </a:cubicBezTo>
                  <a:cubicBezTo>
                    <a:pt x="52178" y="88"/>
                    <a:pt x="51314" y="0"/>
                    <a:pt x="50523" y="0"/>
                  </a:cubicBezTo>
                  <a:close/>
                </a:path>
              </a:pathLst>
            </a:custGeom>
            <a:solidFill>
              <a:schemeClr val="dk2">
                <a:alpha val="37080"/>
              </a:schemeClr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-375834" y="4022570"/>
              <a:ext cx="1191191" cy="606387"/>
            </a:xfrm>
            <a:custGeom>
              <a:avLst/>
              <a:gdLst/>
              <a:ahLst/>
              <a:cxnLst/>
              <a:rect l="l" t="t" r="r" b="b"/>
              <a:pathLst>
                <a:path w="87475" h="44530" extrusionOk="0">
                  <a:moveTo>
                    <a:pt x="50967" y="896"/>
                  </a:moveTo>
                  <a:cubicBezTo>
                    <a:pt x="51724" y="896"/>
                    <a:pt x="52552" y="979"/>
                    <a:pt x="53473" y="1202"/>
                  </a:cubicBezTo>
                  <a:cubicBezTo>
                    <a:pt x="57425" y="2214"/>
                    <a:pt x="60726" y="4889"/>
                    <a:pt x="62533" y="8552"/>
                  </a:cubicBezTo>
                  <a:cubicBezTo>
                    <a:pt x="64389" y="12191"/>
                    <a:pt x="66726" y="14576"/>
                    <a:pt x="69522" y="15685"/>
                  </a:cubicBezTo>
                  <a:cubicBezTo>
                    <a:pt x="70558" y="16070"/>
                    <a:pt x="71642" y="16360"/>
                    <a:pt x="72727" y="16504"/>
                  </a:cubicBezTo>
                  <a:cubicBezTo>
                    <a:pt x="74269" y="16769"/>
                    <a:pt x="75474" y="16986"/>
                    <a:pt x="76269" y="18095"/>
                  </a:cubicBezTo>
                  <a:cubicBezTo>
                    <a:pt x="77161" y="19324"/>
                    <a:pt x="76944" y="20769"/>
                    <a:pt x="76751" y="22167"/>
                  </a:cubicBezTo>
                  <a:cubicBezTo>
                    <a:pt x="76558" y="23613"/>
                    <a:pt x="76341" y="25107"/>
                    <a:pt x="77426" y="26215"/>
                  </a:cubicBezTo>
                  <a:cubicBezTo>
                    <a:pt x="78122" y="26928"/>
                    <a:pt x="79017" y="27110"/>
                    <a:pt x="79958" y="27110"/>
                  </a:cubicBezTo>
                  <a:cubicBezTo>
                    <a:pt x="80450" y="27110"/>
                    <a:pt x="80954" y="27060"/>
                    <a:pt x="81450" y="27011"/>
                  </a:cubicBezTo>
                  <a:cubicBezTo>
                    <a:pt x="81955" y="26959"/>
                    <a:pt x="82447" y="26911"/>
                    <a:pt x="82913" y="26911"/>
                  </a:cubicBezTo>
                  <a:cubicBezTo>
                    <a:pt x="83761" y="26911"/>
                    <a:pt x="84522" y="27071"/>
                    <a:pt x="85113" y="27661"/>
                  </a:cubicBezTo>
                  <a:cubicBezTo>
                    <a:pt x="86511" y="29083"/>
                    <a:pt x="85908" y="31854"/>
                    <a:pt x="85715" y="32746"/>
                  </a:cubicBezTo>
                  <a:cubicBezTo>
                    <a:pt x="85065" y="35541"/>
                    <a:pt x="83113" y="37855"/>
                    <a:pt x="80486" y="39011"/>
                  </a:cubicBezTo>
                  <a:cubicBezTo>
                    <a:pt x="79281" y="39517"/>
                    <a:pt x="78060" y="39699"/>
                    <a:pt x="76929" y="39699"/>
                  </a:cubicBezTo>
                  <a:cubicBezTo>
                    <a:pt x="74665" y="39699"/>
                    <a:pt x="72759" y="38971"/>
                    <a:pt x="72052" y="38650"/>
                  </a:cubicBezTo>
                  <a:cubicBezTo>
                    <a:pt x="71893" y="38582"/>
                    <a:pt x="71723" y="38550"/>
                    <a:pt x="71541" y="38550"/>
                  </a:cubicBezTo>
                  <a:cubicBezTo>
                    <a:pt x="70814" y="38550"/>
                    <a:pt x="69877" y="39055"/>
                    <a:pt x="68510" y="39806"/>
                  </a:cubicBezTo>
                  <a:cubicBezTo>
                    <a:pt x="65718" y="41301"/>
                    <a:pt x="61432" y="43608"/>
                    <a:pt x="55333" y="43608"/>
                  </a:cubicBezTo>
                  <a:cubicBezTo>
                    <a:pt x="51694" y="43608"/>
                    <a:pt x="47410" y="42786"/>
                    <a:pt x="42412" y="40481"/>
                  </a:cubicBezTo>
                  <a:cubicBezTo>
                    <a:pt x="41906" y="40192"/>
                    <a:pt x="41424" y="39806"/>
                    <a:pt x="41038" y="39373"/>
                  </a:cubicBezTo>
                  <a:cubicBezTo>
                    <a:pt x="40243" y="38553"/>
                    <a:pt x="39327" y="37638"/>
                    <a:pt x="37857" y="37517"/>
                  </a:cubicBezTo>
                  <a:cubicBezTo>
                    <a:pt x="37737" y="37493"/>
                    <a:pt x="37592" y="37493"/>
                    <a:pt x="37448" y="37493"/>
                  </a:cubicBezTo>
                  <a:cubicBezTo>
                    <a:pt x="36460" y="37517"/>
                    <a:pt x="35496" y="37710"/>
                    <a:pt x="34556" y="38023"/>
                  </a:cubicBezTo>
                  <a:cubicBezTo>
                    <a:pt x="34002" y="38168"/>
                    <a:pt x="33472" y="38361"/>
                    <a:pt x="32966" y="38626"/>
                  </a:cubicBezTo>
                  <a:cubicBezTo>
                    <a:pt x="32718" y="38673"/>
                    <a:pt x="30643" y="39090"/>
                    <a:pt x="27925" y="39090"/>
                  </a:cubicBezTo>
                  <a:cubicBezTo>
                    <a:pt x="25094" y="39090"/>
                    <a:pt x="21565" y="38637"/>
                    <a:pt x="18676" y="36842"/>
                  </a:cubicBezTo>
                  <a:cubicBezTo>
                    <a:pt x="17832" y="36336"/>
                    <a:pt x="17109" y="35686"/>
                    <a:pt x="16507" y="34915"/>
                  </a:cubicBezTo>
                  <a:cubicBezTo>
                    <a:pt x="15953" y="34095"/>
                    <a:pt x="15133" y="33493"/>
                    <a:pt x="14218" y="33156"/>
                  </a:cubicBezTo>
                  <a:cubicBezTo>
                    <a:pt x="13176" y="32733"/>
                    <a:pt x="12195" y="32579"/>
                    <a:pt x="11267" y="32579"/>
                  </a:cubicBezTo>
                  <a:cubicBezTo>
                    <a:pt x="9919" y="32579"/>
                    <a:pt x="8684" y="32904"/>
                    <a:pt x="7543" y="33204"/>
                  </a:cubicBezTo>
                  <a:cubicBezTo>
                    <a:pt x="6591" y="33462"/>
                    <a:pt x="5747" y="33682"/>
                    <a:pt x="4980" y="33682"/>
                  </a:cubicBezTo>
                  <a:cubicBezTo>
                    <a:pt x="4387" y="33682"/>
                    <a:pt x="3840" y="33550"/>
                    <a:pt x="3326" y="33204"/>
                  </a:cubicBezTo>
                  <a:cubicBezTo>
                    <a:pt x="940" y="31589"/>
                    <a:pt x="1615" y="26866"/>
                    <a:pt x="1687" y="26312"/>
                  </a:cubicBezTo>
                  <a:cubicBezTo>
                    <a:pt x="2362" y="22047"/>
                    <a:pt x="6145" y="18119"/>
                    <a:pt x="10097" y="17540"/>
                  </a:cubicBezTo>
                  <a:cubicBezTo>
                    <a:pt x="10441" y="17496"/>
                    <a:pt x="10779" y="17476"/>
                    <a:pt x="11110" y="17476"/>
                  </a:cubicBezTo>
                  <a:cubicBezTo>
                    <a:pt x="12559" y="17476"/>
                    <a:pt x="13866" y="17857"/>
                    <a:pt x="14965" y="18191"/>
                  </a:cubicBezTo>
                  <a:cubicBezTo>
                    <a:pt x="15756" y="18446"/>
                    <a:pt x="16495" y="18671"/>
                    <a:pt x="17127" y="18671"/>
                  </a:cubicBezTo>
                  <a:cubicBezTo>
                    <a:pt x="17632" y="18671"/>
                    <a:pt x="18069" y="18528"/>
                    <a:pt x="18411" y="18143"/>
                  </a:cubicBezTo>
                  <a:cubicBezTo>
                    <a:pt x="19061" y="17420"/>
                    <a:pt x="18820" y="16504"/>
                    <a:pt x="18555" y="15637"/>
                  </a:cubicBezTo>
                  <a:cubicBezTo>
                    <a:pt x="18314" y="14841"/>
                    <a:pt x="18097" y="14022"/>
                    <a:pt x="18483" y="13299"/>
                  </a:cubicBezTo>
                  <a:cubicBezTo>
                    <a:pt x="18820" y="12648"/>
                    <a:pt x="19591" y="12142"/>
                    <a:pt x="20676" y="11829"/>
                  </a:cubicBezTo>
                  <a:cubicBezTo>
                    <a:pt x="21509" y="11581"/>
                    <a:pt x="22452" y="11462"/>
                    <a:pt x="23440" y="11462"/>
                  </a:cubicBezTo>
                  <a:cubicBezTo>
                    <a:pt x="25624" y="11462"/>
                    <a:pt x="28029" y="12044"/>
                    <a:pt x="29953" y="13106"/>
                  </a:cubicBezTo>
                  <a:cubicBezTo>
                    <a:pt x="30749" y="13540"/>
                    <a:pt x="31496" y="14094"/>
                    <a:pt x="32146" y="14721"/>
                  </a:cubicBezTo>
                  <a:cubicBezTo>
                    <a:pt x="32556" y="15203"/>
                    <a:pt x="33110" y="15540"/>
                    <a:pt x="33713" y="15709"/>
                  </a:cubicBezTo>
                  <a:cubicBezTo>
                    <a:pt x="33764" y="15726"/>
                    <a:pt x="33815" y="15734"/>
                    <a:pt x="33865" y="15734"/>
                  </a:cubicBezTo>
                  <a:cubicBezTo>
                    <a:pt x="33957" y="15734"/>
                    <a:pt x="34045" y="15707"/>
                    <a:pt x="34122" y="15661"/>
                  </a:cubicBezTo>
                  <a:cubicBezTo>
                    <a:pt x="34387" y="15468"/>
                    <a:pt x="34460" y="15155"/>
                    <a:pt x="34628" y="14263"/>
                  </a:cubicBezTo>
                  <a:cubicBezTo>
                    <a:pt x="35231" y="11275"/>
                    <a:pt x="36845" y="3395"/>
                    <a:pt x="47087" y="1443"/>
                  </a:cubicBezTo>
                  <a:lnTo>
                    <a:pt x="47786" y="1299"/>
                  </a:lnTo>
                  <a:cubicBezTo>
                    <a:pt x="48733" y="1106"/>
                    <a:pt x="49761" y="896"/>
                    <a:pt x="50967" y="896"/>
                  </a:cubicBezTo>
                  <a:close/>
                  <a:moveTo>
                    <a:pt x="50905" y="1"/>
                  </a:moveTo>
                  <a:cubicBezTo>
                    <a:pt x="49604" y="1"/>
                    <a:pt x="48502" y="225"/>
                    <a:pt x="47545" y="431"/>
                  </a:cubicBezTo>
                  <a:cubicBezTo>
                    <a:pt x="47304" y="479"/>
                    <a:pt x="47087" y="527"/>
                    <a:pt x="46870" y="552"/>
                  </a:cubicBezTo>
                  <a:cubicBezTo>
                    <a:pt x="36026" y="2648"/>
                    <a:pt x="34339" y="10962"/>
                    <a:pt x="33689" y="14094"/>
                  </a:cubicBezTo>
                  <a:cubicBezTo>
                    <a:pt x="33640" y="14311"/>
                    <a:pt x="33592" y="14552"/>
                    <a:pt x="33568" y="14721"/>
                  </a:cubicBezTo>
                  <a:cubicBezTo>
                    <a:pt x="33231" y="14576"/>
                    <a:pt x="32966" y="14359"/>
                    <a:pt x="32725" y="14094"/>
                  </a:cubicBezTo>
                  <a:cubicBezTo>
                    <a:pt x="32002" y="13396"/>
                    <a:pt x="31207" y="12793"/>
                    <a:pt x="30339" y="12335"/>
                  </a:cubicBezTo>
                  <a:cubicBezTo>
                    <a:pt x="28299" y="11191"/>
                    <a:pt x="25723" y="10572"/>
                    <a:pt x="23372" y="10572"/>
                  </a:cubicBezTo>
                  <a:cubicBezTo>
                    <a:pt x="22307" y="10572"/>
                    <a:pt x="21288" y="10699"/>
                    <a:pt x="20387" y="10962"/>
                  </a:cubicBezTo>
                  <a:cubicBezTo>
                    <a:pt x="19061" y="11371"/>
                    <a:pt x="18122" y="12022"/>
                    <a:pt x="17640" y="12865"/>
                  </a:cubicBezTo>
                  <a:cubicBezTo>
                    <a:pt x="17085" y="13926"/>
                    <a:pt x="17399" y="15010"/>
                    <a:pt x="17640" y="15878"/>
                  </a:cubicBezTo>
                  <a:cubicBezTo>
                    <a:pt x="17881" y="16697"/>
                    <a:pt x="18001" y="17203"/>
                    <a:pt x="17712" y="17540"/>
                  </a:cubicBezTo>
                  <a:cubicBezTo>
                    <a:pt x="17564" y="17698"/>
                    <a:pt x="17355" y="17766"/>
                    <a:pt x="17078" y="17766"/>
                  </a:cubicBezTo>
                  <a:cubicBezTo>
                    <a:pt x="16633" y="17766"/>
                    <a:pt x="16012" y="17590"/>
                    <a:pt x="15182" y="17323"/>
                  </a:cubicBezTo>
                  <a:cubicBezTo>
                    <a:pt x="14042" y="16976"/>
                    <a:pt x="12670" y="16566"/>
                    <a:pt x="11116" y="16566"/>
                  </a:cubicBezTo>
                  <a:cubicBezTo>
                    <a:pt x="10731" y="16566"/>
                    <a:pt x="10335" y="16591"/>
                    <a:pt x="9928" y="16649"/>
                  </a:cubicBezTo>
                  <a:cubicBezTo>
                    <a:pt x="5543" y="17275"/>
                    <a:pt x="1518" y="21468"/>
                    <a:pt x="771" y="26191"/>
                  </a:cubicBezTo>
                  <a:cubicBezTo>
                    <a:pt x="603" y="27155"/>
                    <a:pt x="0" y="32047"/>
                    <a:pt x="2795" y="33951"/>
                  </a:cubicBezTo>
                  <a:cubicBezTo>
                    <a:pt x="3480" y="34418"/>
                    <a:pt x="4188" y="34586"/>
                    <a:pt x="4926" y="34586"/>
                  </a:cubicBezTo>
                  <a:cubicBezTo>
                    <a:pt x="5825" y="34586"/>
                    <a:pt x="6767" y="34336"/>
                    <a:pt x="7760" y="34071"/>
                  </a:cubicBezTo>
                  <a:cubicBezTo>
                    <a:pt x="8827" y="33797"/>
                    <a:pt x="9990" y="33497"/>
                    <a:pt x="11238" y="33497"/>
                  </a:cubicBezTo>
                  <a:cubicBezTo>
                    <a:pt x="12074" y="33497"/>
                    <a:pt x="12948" y="33632"/>
                    <a:pt x="13856" y="33999"/>
                  </a:cubicBezTo>
                  <a:cubicBezTo>
                    <a:pt x="14627" y="34264"/>
                    <a:pt x="15302" y="34794"/>
                    <a:pt x="15784" y="35469"/>
                  </a:cubicBezTo>
                  <a:cubicBezTo>
                    <a:pt x="16435" y="36336"/>
                    <a:pt x="17254" y="37059"/>
                    <a:pt x="18170" y="37614"/>
                  </a:cubicBezTo>
                  <a:cubicBezTo>
                    <a:pt x="21249" y="39529"/>
                    <a:pt x="24932" y="40017"/>
                    <a:pt x="27878" y="40017"/>
                  </a:cubicBezTo>
                  <a:cubicBezTo>
                    <a:pt x="30788" y="40017"/>
                    <a:pt x="32979" y="39541"/>
                    <a:pt x="33158" y="39493"/>
                  </a:cubicBezTo>
                  <a:lnTo>
                    <a:pt x="33520" y="39421"/>
                  </a:lnTo>
                  <a:lnTo>
                    <a:pt x="33520" y="39349"/>
                  </a:lnTo>
                  <a:cubicBezTo>
                    <a:pt x="34214" y="39080"/>
                    <a:pt x="35987" y="38396"/>
                    <a:pt x="37453" y="38396"/>
                  </a:cubicBezTo>
                  <a:cubicBezTo>
                    <a:pt x="37566" y="38396"/>
                    <a:pt x="37677" y="38400"/>
                    <a:pt x="37785" y="38409"/>
                  </a:cubicBezTo>
                  <a:cubicBezTo>
                    <a:pt x="38894" y="38505"/>
                    <a:pt x="39665" y="39276"/>
                    <a:pt x="40388" y="39999"/>
                  </a:cubicBezTo>
                  <a:cubicBezTo>
                    <a:pt x="40846" y="40529"/>
                    <a:pt x="41400" y="40963"/>
                    <a:pt x="42026" y="41300"/>
                  </a:cubicBezTo>
                  <a:cubicBezTo>
                    <a:pt x="47159" y="43662"/>
                    <a:pt x="51569" y="44530"/>
                    <a:pt x="55328" y="44530"/>
                  </a:cubicBezTo>
                  <a:cubicBezTo>
                    <a:pt x="61618" y="44505"/>
                    <a:pt x="66052" y="42144"/>
                    <a:pt x="68919" y="40602"/>
                  </a:cubicBezTo>
                  <a:cubicBezTo>
                    <a:pt x="70011" y="40002"/>
                    <a:pt x="71045" y="39441"/>
                    <a:pt x="71533" y="39441"/>
                  </a:cubicBezTo>
                  <a:cubicBezTo>
                    <a:pt x="71595" y="39441"/>
                    <a:pt x="71647" y="39450"/>
                    <a:pt x="71691" y="39469"/>
                  </a:cubicBezTo>
                  <a:cubicBezTo>
                    <a:pt x="72460" y="39822"/>
                    <a:pt x="74519" y="40611"/>
                    <a:pt x="76961" y="40611"/>
                  </a:cubicBezTo>
                  <a:cubicBezTo>
                    <a:pt x="78190" y="40611"/>
                    <a:pt x="79516" y="40411"/>
                    <a:pt x="80824" y="39855"/>
                  </a:cubicBezTo>
                  <a:cubicBezTo>
                    <a:pt x="83739" y="38602"/>
                    <a:pt x="85884" y="36023"/>
                    <a:pt x="86583" y="32939"/>
                  </a:cubicBezTo>
                  <a:cubicBezTo>
                    <a:pt x="86800" y="31927"/>
                    <a:pt x="87475" y="28818"/>
                    <a:pt x="85740" y="27035"/>
                  </a:cubicBezTo>
                  <a:cubicBezTo>
                    <a:pt x="84913" y="26224"/>
                    <a:pt x="83879" y="26024"/>
                    <a:pt x="82843" y="26024"/>
                  </a:cubicBezTo>
                  <a:cubicBezTo>
                    <a:pt x="82339" y="26024"/>
                    <a:pt x="81835" y="26072"/>
                    <a:pt x="81354" y="26119"/>
                  </a:cubicBezTo>
                  <a:cubicBezTo>
                    <a:pt x="80867" y="26163"/>
                    <a:pt x="80392" y="26208"/>
                    <a:pt x="79949" y="26208"/>
                  </a:cubicBezTo>
                  <a:cubicBezTo>
                    <a:pt x="79187" y="26208"/>
                    <a:pt x="78516" y="26077"/>
                    <a:pt x="78028" y="25589"/>
                  </a:cubicBezTo>
                  <a:cubicBezTo>
                    <a:pt x="77281" y="24794"/>
                    <a:pt x="77426" y="23637"/>
                    <a:pt x="77619" y="22312"/>
                  </a:cubicBezTo>
                  <a:cubicBezTo>
                    <a:pt x="77836" y="20793"/>
                    <a:pt x="78076" y="19083"/>
                    <a:pt x="76992" y="17588"/>
                  </a:cubicBezTo>
                  <a:cubicBezTo>
                    <a:pt x="75956" y="16167"/>
                    <a:pt x="74438" y="15902"/>
                    <a:pt x="72847" y="15637"/>
                  </a:cubicBezTo>
                  <a:cubicBezTo>
                    <a:pt x="71811" y="15492"/>
                    <a:pt x="70799" y="15227"/>
                    <a:pt x="69811" y="14865"/>
                  </a:cubicBezTo>
                  <a:cubicBezTo>
                    <a:pt x="67208" y="13829"/>
                    <a:pt x="65040" y="11588"/>
                    <a:pt x="63305" y="8142"/>
                  </a:cubicBezTo>
                  <a:cubicBezTo>
                    <a:pt x="61377" y="4263"/>
                    <a:pt x="57834" y="1395"/>
                    <a:pt x="53641" y="335"/>
                  </a:cubicBezTo>
                  <a:cubicBezTo>
                    <a:pt x="52639" y="91"/>
                    <a:pt x="51732" y="1"/>
                    <a:pt x="50905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-368291" y="4028627"/>
              <a:ext cx="1176103" cy="470376"/>
            </a:xfrm>
            <a:custGeom>
              <a:avLst/>
              <a:gdLst/>
              <a:ahLst/>
              <a:cxnLst/>
              <a:rect l="l" t="t" r="r" b="b"/>
              <a:pathLst>
                <a:path w="86367" h="34542" extrusionOk="0">
                  <a:moveTo>
                    <a:pt x="50305" y="0"/>
                  </a:moveTo>
                  <a:cubicBezTo>
                    <a:pt x="48747" y="0"/>
                    <a:pt x="47475" y="340"/>
                    <a:pt x="46340" y="564"/>
                  </a:cubicBezTo>
                  <a:cubicBezTo>
                    <a:pt x="33371" y="3029"/>
                    <a:pt x="33850" y="14832"/>
                    <a:pt x="33173" y="14832"/>
                  </a:cubicBezTo>
                  <a:cubicBezTo>
                    <a:pt x="33168" y="14832"/>
                    <a:pt x="33164" y="14831"/>
                    <a:pt x="33159" y="14830"/>
                  </a:cubicBezTo>
                  <a:cubicBezTo>
                    <a:pt x="31881" y="14493"/>
                    <a:pt x="31954" y="13625"/>
                    <a:pt x="29496" y="12276"/>
                  </a:cubicBezTo>
                  <a:cubicBezTo>
                    <a:pt x="27422" y="11121"/>
                    <a:pt x="24958" y="10577"/>
                    <a:pt x="22779" y="10577"/>
                  </a:cubicBezTo>
                  <a:cubicBezTo>
                    <a:pt x="20273" y="10577"/>
                    <a:pt x="18145" y="11297"/>
                    <a:pt x="17423" y="12637"/>
                  </a:cubicBezTo>
                  <a:cubicBezTo>
                    <a:pt x="16483" y="14372"/>
                    <a:pt x="18411" y="16300"/>
                    <a:pt x="17423" y="17384"/>
                  </a:cubicBezTo>
                  <a:cubicBezTo>
                    <a:pt x="17178" y="17659"/>
                    <a:pt x="16855" y="17765"/>
                    <a:pt x="16462" y="17765"/>
                  </a:cubicBezTo>
                  <a:cubicBezTo>
                    <a:pt x="15150" y="17765"/>
                    <a:pt x="13059" y="16583"/>
                    <a:pt x="10496" y="16583"/>
                  </a:cubicBezTo>
                  <a:cubicBezTo>
                    <a:pt x="10132" y="16583"/>
                    <a:pt x="9757" y="16607"/>
                    <a:pt x="9374" y="16661"/>
                  </a:cubicBezTo>
                  <a:cubicBezTo>
                    <a:pt x="5254" y="17240"/>
                    <a:pt x="1302" y="21240"/>
                    <a:pt x="603" y="25818"/>
                  </a:cubicBezTo>
                  <a:cubicBezTo>
                    <a:pt x="530" y="26252"/>
                    <a:pt x="0" y="29819"/>
                    <a:pt x="1374" y="32036"/>
                  </a:cubicBezTo>
                  <a:cubicBezTo>
                    <a:pt x="2699" y="28252"/>
                    <a:pt x="6145" y="25144"/>
                    <a:pt x="9712" y="24638"/>
                  </a:cubicBezTo>
                  <a:cubicBezTo>
                    <a:pt x="10095" y="24583"/>
                    <a:pt x="10469" y="24559"/>
                    <a:pt x="10834" y="24559"/>
                  </a:cubicBezTo>
                  <a:cubicBezTo>
                    <a:pt x="13397" y="24559"/>
                    <a:pt x="15489" y="25742"/>
                    <a:pt x="16812" y="25742"/>
                  </a:cubicBezTo>
                  <a:cubicBezTo>
                    <a:pt x="17207" y="25742"/>
                    <a:pt x="17534" y="25636"/>
                    <a:pt x="17784" y="25361"/>
                  </a:cubicBezTo>
                  <a:cubicBezTo>
                    <a:pt x="18772" y="24252"/>
                    <a:pt x="16845" y="22348"/>
                    <a:pt x="17784" y="20613"/>
                  </a:cubicBezTo>
                  <a:cubicBezTo>
                    <a:pt x="18508" y="19269"/>
                    <a:pt x="20638" y="18549"/>
                    <a:pt x="23150" y="18549"/>
                  </a:cubicBezTo>
                  <a:cubicBezTo>
                    <a:pt x="25322" y="18549"/>
                    <a:pt x="27779" y="19088"/>
                    <a:pt x="29857" y="20228"/>
                  </a:cubicBezTo>
                  <a:cubicBezTo>
                    <a:pt x="32315" y="21601"/>
                    <a:pt x="32219" y="22469"/>
                    <a:pt x="33520" y="22806"/>
                  </a:cubicBezTo>
                  <a:cubicBezTo>
                    <a:pt x="33525" y="22807"/>
                    <a:pt x="33529" y="22808"/>
                    <a:pt x="33534" y="22808"/>
                  </a:cubicBezTo>
                  <a:cubicBezTo>
                    <a:pt x="34187" y="22808"/>
                    <a:pt x="33708" y="10981"/>
                    <a:pt x="46702" y="8516"/>
                  </a:cubicBezTo>
                  <a:cubicBezTo>
                    <a:pt x="47817" y="8309"/>
                    <a:pt x="49081" y="7975"/>
                    <a:pt x="50631" y="7975"/>
                  </a:cubicBezTo>
                  <a:cubicBezTo>
                    <a:pt x="51425" y="7975"/>
                    <a:pt x="52293" y="8063"/>
                    <a:pt x="53256" y="8300"/>
                  </a:cubicBezTo>
                  <a:cubicBezTo>
                    <a:pt x="57353" y="9336"/>
                    <a:pt x="60775" y="12107"/>
                    <a:pt x="62630" y="15866"/>
                  </a:cubicBezTo>
                  <a:cubicBezTo>
                    <a:pt x="64799" y="20131"/>
                    <a:pt x="67281" y="21963"/>
                    <a:pt x="69377" y="22806"/>
                  </a:cubicBezTo>
                  <a:cubicBezTo>
                    <a:pt x="72317" y="23963"/>
                    <a:pt x="74872" y="23312"/>
                    <a:pt x="76342" y="25361"/>
                  </a:cubicBezTo>
                  <a:cubicBezTo>
                    <a:pt x="78269" y="28035"/>
                    <a:pt x="75571" y="31505"/>
                    <a:pt x="77450" y="33409"/>
                  </a:cubicBezTo>
                  <a:cubicBezTo>
                    <a:pt x="78040" y="34015"/>
                    <a:pt x="78814" y="34174"/>
                    <a:pt x="79662" y="34174"/>
                  </a:cubicBezTo>
                  <a:cubicBezTo>
                    <a:pt x="80599" y="34174"/>
                    <a:pt x="81628" y="33980"/>
                    <a:pt x="82599" y="33980"/>
                  </a:cubicBezTo>
                  <a:cubicBezTo>
                    <a:pt x="83369" y="33980"/>
                    <a:pt x="84104" y="34102"/>
                    <a:pt x="84728" y="34542"/>
                  </a:cubicBezTo>
                  <a:cubicBezTo>
                    <a:pt x="85089" y="33867"/>
                    <a:pt x="85354" y="33144"/>
                    <a:pt x="85499" y="32397"/>
                  </a:cubicBezTo>
                  <a:cubicBezTo>
                    <a:pt x="85716" y="31433"/>
                    <a:pt x="86366" y="28493"/>
                    <a:pt x="84776" y="26903"/>
                  </a:cubicBezTo>
                  <a:cubicBezTo>
                    <a:pt x="84065" y="26192"/>
                    <a:pt x="83167" y="26013"/>
                    <a:pt x="82219" y="26013"/>
                  </a:cubicBezTo>
                  <a:cubicBezTo>
                    <a:pt x="81261" y="26013"/>
                    <a:pt x="80251" y="26195"/>
                    <a:pt x="79327" y="26195"/>
                  </a:cubicBezTo>
                  <a:cubicBezTo>
                    <a:pt x="78469" y="26195"/>
                    <a:pt x="77686" y="26038"/>
                    <a:pt x="77089" y="25433"/>
                  </a:cubicBezTo>
                  <a:cubicBezTo>
                    <a:pt x="75209" y="23529"/>
                    <a:pt x="77932" y="20083"/>
                    <a:pt x="75980" y="17384"/>
                  </a:cubicBezTo>
                  <a:cubicBezTo>
                    <a:pt x="74510" y="15336"/>
                    <a:pt x="71980" y="15987"/>
                    <a:pt x="69040" y="14830"/>
                  </a:cubicBezTo>
                  <a:cubicBezTo>
                    <a:pt x="66919" y="13987"/>
                    <a:pt x="64437" y="12155"/>
                    <a:pt x="62293" y="7890"/>
                  </a:cubicBezTo>
                  <a:cubicBezTo>
                    <a:pt x="60413" y="4131"/>
                    <a:pt x="56991" y="1359"/>
                    <a:pt x="52919" y="323"/>
                  </a:cubicBezTo>
                  <a:cubicBezTo>
                    <a:pt x="51961" y="88"/>
                    <a:pt x="51096" y="0"/>
                    <a:pt x="50305" y="0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3517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2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2126700" y="2414808"/>
            <a:ext cx="489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idx="2" hasCustomPrompt="1"/>
          </p:nvPr>
        </p:nvSpPr>
        <p:spPr>
          <a:xfrm>
            <a:off x="2126700" y="1573008"/>
            <a:ext cx="489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32" name="Google Shape;32;p3"/>
          <p:cNvGrpSpPr/>
          <p:nvPr/>
        </p:nvGrpSpPr>
        <p:grpSpPr>
          <a:xfrm>
            <a:off x="358708" y="803110"/>
            <a:ext cx="8401232" cy="3535643"/>
            <a:chOff x="1157135" y="166340"/>
            <a:chExt cx="6580428" cy="2769361"/>
          </a:xfrm>
        </p:grpSpPr>
        <p:sp>
          <p:nvSpPr>
            <p:cNvPr id="33" name="Google Shape;33;p3"/>
            <p:cNvSpPr/>
            <p:nvPr/>
          </p:nvSpPr>
          <p:spPr>
            <a:xfrm>
              <a:off x="1157135" y="166340"/>
              <a:ext cx="6580428" cy="2769361"/>
            </a:xfrm>
            <a:custGeom>
              <a:avLst/>
              <a:gdLst/>
              <a:ahLst/>
              <a:cxnLst/>
              <a:rect l="l" t="t" r="r" b="b"/>
              <a:pathLst>
                <a:path w="95500" h="40191" extrusionOk="0">
                  <a:moveTo>
                    <a:pt x="66409" y="0"/>
                  </a:moveTo>
                  <a:cubicBezTo>
                    <a:pt x="64164" y="0"/>
                    <a:pt x="62227" y="461"/>
                    <a:pt x="60750" y="819"/>
                  </a:cubicBezTo>
                  <a:cubicBezTo>
                    <a:pt x="57256" y="1639"/>
                    <a:pt x="53979" y="3205"/>
                    <a:pt x="51087" y="5350"/>
                  </a:cubicBezTo>
                  <a:cubicBezTo>
                    <a:pt x="49273" y="6711"/>
                    <a:pt x="47083" y="7415"/>
                    <a:pt x="44862" y="7415"/>
                  </a:cubicBezTo>
                  <a:cubicBezTo>
                    <a:pt x="43898" y="7415"/>
                    <a:pt x="42927" y="7282"/>
                    <a:pt x="41978" y="7012"/>
                  </a:cubicBezTo>
                  <a:cubicBezTo>
                    <a:pt x="41118" y="6741"/>
                    <a:pt x="40228" y="6609"/>
                    <a:pt x="39341" y="6609"/>
                  </a:cubicBezTo>
                  <a:cubicBezTo>
                    <a:pt x="38415" y="6609"/>
                    <a:pt x="37491" y="6753"/>
                    <a:pt x="36604" y="7037"/>
                  </a:cubicBezTo>
                  <a:cubicBezTo>
                    <a:pt x="32821" y="8241"/>
                    <a:pt x="32869" y="11398"/>
                    <a:pt x="28532" y="13615"/>
                  </a:cubicBezTo>
                  <a:cubicBezTo>
                    <a:pt x="27472" y="14164"/>
                    <a:pt x="26466" y="14368"/>
                    <a:pt x="25481" y="14368"/>
                  </a:cubicBezTo>
                  <a:cubicBezTo>
                    <a:pt x="22594" y="14368"/>
                    <a:pt x="19890" y="12608"/>
                    <a:pt x="16542" y="12608"/>
                  </a:cubicBezTo>
                  <a:cubicBezTo>
                    <a:pt x="15817" y="12608"/>
                    <a:pt x="15061" y="12691"/>
                    <a:pt x="14266" y="12892"/>
                  </a:cubicBezTo>
                  <a:cubicBezTo>
                    <a:pt x="7013" y="14724"/>
                    <a:pt x="0" y="23881"/>
                    <a:pt x="3663" y="30098"/>
                  </a:cubicBezTo>
                  <a:cubicBezTo>
                    <a:pt x="7207" y="36139"/>
                    <a:pt x="12262" y="37898"/>
                    <a:pt x="16946" y="37898"/>
                  </a:cubicBezTo>
                  <a:cubicBezTo>
                    <a:pt x="23472" y="37898"/>
                    <a:pt x="29279" y="34484"/>
                    <a:pt x="29279" y="34484"/>
                  </a:cubicBezTo>
                  <a:cubicBezTo>
                    <a:pt x="29279" y="34484"/>
                    <a:pt x="32749" y="37809"/>
                    <a:pt x="36604" y="39231"/>
                  </a:cubicBezTo>
                  <a:cubicBezTo>
                    <a:pt x="37149" y="39445"/>
                    <a:pt x="39162" y="40191"/>
                    <a:pt x="41678" y="40191"/>
                  </a:cubicBezTo>
                  <a:cubicBezTo>
                    <a:pt x="42836" y="40191"/>
                    <a:pt x="44100" y="40033"/>
                    <a:pt x="45376" y="39592"/>
                  </a:cubicBezTo>
                  <a:cubicBezTo>
                    <a:pt x="48846" y="38412"/>
                    <a:pt x="49063" y="36291"/>
                    <a:pt x="51979" y="35930"/>
                  </a:cubicBezTo>
                  <a:cubicBezTo>
                    <a:pt x="52194" y="35904"/>
                    <a:pt x="52394" y="35892"/>
                    <a:pt x="52584" y="35892"/>
                  </a:cubicBezTo>
                  <a:cubicBezTo>
                    <a:pt x="54373" y="35892"/>
                    <a:pt x="55224" y="36970"/>
                    <a:pt x="58557" y="38146"/>
                  </a:cubicBezTo>
                  <a:cubicBezTo>
                    <a:pt x="60333" y="38760"/>
                    <a:pt x="63483" y="39860"/>
                    <a:pt x="66709" y="39860"/>
                  </a:cubicBezTo>
                  <a:cubicBezTo>
                    <a:pt x="68298" y="39860"/>
                    <a:pt x="69906" y="39593"/>
                    <a:pt x="71377" y="38869"/>
                  </a:cubicBezTo>
                  <a:cubicBezTo>
                    <a:pt x="74341" y="37399"/>
                    <a:pt x="73884" y="35423"/>
                    <a:pt x="76848" y="34484"/>
                  </a:cubicBezTo>
                  <a:cubicBezTo>
                    <a:pt x="77541" y="34260"/>
                    <a:pt x="78153" y="34177"/>
                    <a:pt x="78733" y="34177"/>
                  </a:cubicBezTo>
                  <a:cubicBezTo>
                    <a:pt x="80408" y="34177"/>
                    <a:pt x="81811" y="34871"/>
                    <a:pt x="84135" y="34871"/>
                  </a:cubicBezTo>
                  <a:cubicBezTo>
                    <a:pt x="84386" y="34871"/>
                    <a:pt x="84647" y="34863"/>
                    <a:pt x="84920" y="34845"/>
                  </a:cubicBezTo>
                  <a:lnTo>
                    <a:pt x="85089" y="34845"/>
                  </a:lnTo>
                  <a:cubicBezTo>
                    <a:pt x="89427" y="34484"/>
                    <a:pt x="93089" y="31423"/>
                    <a:pt x="94222" y="27206"/>
                  </a:cubicBezTo>
                  <a:cubicBezTo>
                    <a:pt x="95499" y="22507"/>
                    <a:pt x="94848" y="20242"/>
                    <a:pt x="93692" y="19109"/>
                  </a:cubicBezTo>
                  <a:cubicBezTo>
                    <a:pt x="91595" y="17037"/>
                    <a:pt x="88246" y="19109"/>
                    <a:pt x="84896" y="16555"/>
                  </a:cubicBezTo>
                  <a:cubicBezTo>
                    <a:pt x="82245" y="14507"/>
                    <a:pt x="83354" y="12386"/>
                    <a:pt x="80510" y="8121"/>
                  </a:cubicBezTo>
                  <a:cubicBezTo>
                    <a:pt x="79763" y="7012"/>
                    <a:pt x="76775" y="2651"/>
                    <a:pt x="71377" y="819"/>
                  </a:cubicBezTo>
                  <a:cubicBezTo>
                    <a:pt x="69610" y="214"/>
                    <a:pt x="67938" y="0"/>
                    <a:pt x="66409" y="0"/>
                  </a:cubicBezTo>
                  <a:close/>
                </a:path>
              </a:pathLst>
            </a:custGeom>
            <a:solidFill>
              <a:schemeClr val="dk2">
                <a:alpha val="3708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1200269" y="177780"/>
              <a:ext cx="6530609" cy="2007065"/>
            </a:xfrm>
            <a:custGeom>
              <a:avLst/>
              <a:gdLst/>
              <a:ahLst/>
              <a:cxnLst/>
              <a:rect l="l" t="t" r="r" b="b"/>
              <a:pathLst>
                <a:path w="94777" h="29128" extrusionOk="0">
                  <a:moveTo>
                    <a:pt x="65732" y="1"/>
                  </a:moveTo>
                  <a:cubicBezTo>
                    <a:pt x="63473" y="1"/>
                    <a:pt x="61521" y="467"/>
                    <a:pt x="60052" y="813"/>
                  </a:cubicBezTo>
                  <a:cubicBezTo>
                    <a:pt x="56534" y="1632"/>
                    <a:pt x="53256" y="3198"/>
                    <a:pt x="50389" y="5343"/>
                  </a:cubicBezTo>
                  <a:cubicBezTo>
                    <a:pt x="48559" y="6703"/>
                    <a:pt x="46367" y="7419"/>
                    <a:pt x="44154" y="7419"/>
                  </a:cubicBezTo>
                  <a:cubicBezTo>
                    <a:pt x="43190" y="7419"/>
                    <a:pt x="42223" y="7284"/>
                    <a:pt x="41280" y="7006"/>
                  </a:cubicBezTo>
                  <a:cubicBezTo>
                    <a:pt x="40410" y="6744"/>
                    <a:pt x="39511" y="6611"/>
                    <a:pt x="38611" y="6611"/>
                  </a:cubicBezTo>
                  <a:cubicBezTo>
                    <a:pt x="37692" y="6611"/>
                    <a:pt x="36771" y="6750"/>
                    <a:pt x="35882" y="7030"/>
                  </a:cubicBezTo>
                  <a:cubicBezTo>
                    <a:pt x="32099" y="8235"/>
                    <a:pt x="32147" y="11392"/>
                    <a:pt x="27833" y="13609"/>
                  </a:cubicBezTo>
                  <a:cubicBezTo>
                    <a:pt x="26768" y="14157"/>
                    <a:pt x="25759" y="14362"/>
                    <a:pt x="24773" y="14362"/>
                  </a:cubicBezTo>
                  <a:cubicBezTo>
                    <a:pt x="21881" y="14362"/>
                    <a:pt x="19184" y="12602"/>
                    <a:pt x="15827" y="12602"/>
                  </a:cubicBezTo>
                  <a:cubicBezTo>
                    <a:pt x="15100" y="12602"/>
                    <a:pt x="14342" y="12684"/>
                    <a:pt x="13544" y="12886"/>
                  </a:cubicBezTo>
                  <a:cubicBezTo>
                    <a:pt x="6700" y="14645"/>
                    <a:pt x="1" y="22958"/>
                    <a:pt x="2459" y="29127"/>
                  </a:cubicBezTo>
                  <a:cubicBezTo>
                    <a:pt x="4531" y="25272"/>
                    <a:pt x="8555" y="21898"/>
                    <a:pt x="12652" y="20862"/>
                  </a:cubicBezTo>
                  <a:cubicBezTo>
                    <a:pt x="13447" y="20661"/>
                    <a:pt x="14203" y="20578"/>
                    <a:pt x="14928" y="20578"/>
                  </a:cubicBezTo>
                  <a:cubicBezTo>
                    <a:pt x="18277" y="20578"/>
                    <a:pt x="20982" y="22338"/>
                    <a:pt x="23879" y="22338"/>
                  </a:cubicBezTo>
                  <a:cubicBezTo>
                    <a:pt x="24867" y="22338"/>
                    <a:pt x="25876" y="22133"/>
                    <a:pt x="26942" y="21585"/>
                  </a:cubicBezTo>
                  <a:cubicBezTo>
                    <a:pt x="31255" y="19368"/>
                    <a:pt x="31207" y="16211"/>
                    <a:pt x="34990" y="15006"/>
                  </a:cubicBezTo>
                  <a:cubicBezTo>
                    <a:pt x="35877" y="14723"/>
                    <a:pt x="36801" y="14578"/>
                    <a:pt x="37727" y="14578"/>
                  </a:cubicBezTo>
                  <a:cubicBezTo>
                    <a:pt x="38614" y="14578"/>
                    <a:pt x="39504" y="14711"/>
                    <a:pt x="40364" y="14982"/>
                  </a:cubicBezTo>
                  <a:cubicBezTo>
                    <a:pt x="41313" y="15252"/>
                    <a:pt x="42284" y="15385"/>
                    <a:pt x="43248" y="15385"/>
                  </a:cubicBezTo>
                  <a:cubicBezTo>
                    <a:pt x="45469" y="15385"/>
                    <a:pt x="47659" y="14680"/>
                    <a:pt x="49473" y="13319"/>
                  </a:cubicBezTo>
                  <a:cubicBezTo>
                    <a:pt x="52365" y="11151"/>
                    <a:pt x="55642" y="9608"/>
                    <a:pt x="59136" y="8765"/>
                  </a:cubicBezTo>
                  <a:cubicBezTo>
                    <a:pt x="60617" y="8420"/>
                    <a:pt x="62561" y="7963"/>
                    <a:pt x="64815" y="7963"/>
                  </a:cubicBezTo>
                  <a:cubicBezTo>
                    <a:pt x="66339" y="7963"/>
                    <a:pt x="68004" y="8172"/>
                    <a:pt x="69763" y="8765"/>
                  </a:cubicBezTo>
                  <a:cubicBezTo>
                    <a:pt x="75161" y="10620"/>
                    <a:pt x="78173" y="14982"/>
                    <a:pt x="78896" y="16091"/>
                  </a:cubicBezTo>
                  <a:cubicBezTo>
                    <a:pt x="81740" y="20356"/>
                    <a:pt x="80631" y="22476"/>
                    <a:pt x="83306" y="24525"/>
                  </a:cubicBezTo>
                  <a:cubicBezTo>
                    <a:pt x="86632" y="27079"/>
                    <a:pt x="89981" y="25007"/>
                    <a:pt x="92078" y="27079"/>
                  </a:cubicBezTo>
                  <a:cubicBezTo>
                    <a:pt x="92512" y="27513"/>
                    <a:pt x="92825" y="28043"/>
                    <a:pt x="93018" y="28621"/>
                  </a:cubicBezTo>
                  <a:cubicBezTo>
                    <a:pt x="93210" y="28163"/>
                    <a:pt x="93379" y="27681"/>
                    <a:pt x="93500" y="27200"/>
                  </a:cubicBezTo>
                  <a:cubicBezTo>
                    <a:pt x="94777" y="22501"/>
                    <a:pt x="94126" y="20235"/>
                    <a:pt x="92994" y="19103"/>
                  </a:cubicBezTo>
                  <a:cubicBezTo>
                    <a:pt x="90897" y="17054"/>
                    <a:pt x="87523" y="19103"/>
                    <a:pt x="84198" y="16548"/>
                  </a:cubicBezTo>
                  <a:cubicBezTo>
                    <a:pt x="81547" y="14500"/>
                    <a:pt x="82656" y="12380"/>
                    <a:pt x="79812" y="8138"/>
                  </a:cubicBezTo>
                  <a:cubicBezTo>
                    <a:pt x="79065" y="7006"/>
                    <a:pt x="76053" y="2644"/>
                    <a:pt x="70655" y="813"/>
                  </a:cubicBezTo>
                  <a:cubicBezTo>
                    <a:pt x="68910" y="212"/>
                    <a:pt x="67252" y="1"/>
                    <a:pt x="65732" y="1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3"/>
          <p:cNvSpPr txBox="1">
            <a:spLocks noGrp="1"/>
          </p:cNvSpPr>
          <p:nvPr>
            <p:ph type="subTitle" idx="1"/>
          </p:nvPr>
        </p:nvSpPr>
        <p:spPr>
          <a:xfrm>
            <a:off x="2126700" y="3256608"/>
            <a:ext cx="4890600" cy="4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 flipH="1">
            <a:off x="331274" y="255186"/>
            <a:ext cx="1304407" cy="559638"/>
            <a:chOff x="6066399" y="2398736"/>
            <a:chExt cx="1304407" cy="559638"/>
          </a:xfrm>
        </p:grpSpPr>
        <p:sp>
          <p:nvSpPr>
            <p:cNvPr id="37" name="Google Shape;37;p3"/>
            <p:cNvSpPr/>
            <p:nvPr/>
          </p:nvSpPr>
          <p:spPr>
            <a:xfrm>
              <a:off x="6066399" y="2404782"/>
              <a:ext cx="1300471" cy="547301"/>
            </a:xfrm>
            <a:custGeom>
              <a:avLst/>
              <a:gdLst/>
              <a:ahLst/>
              <a:cxnLst/>
              <a:rect l="l" t="t" r="r" b="b"/>
              <a:pathLst>
                <a:path w="95500" h="40191" extrusionOk="0">
                  <a:moveTo>
                    <a:pt x="66409" y="0"/>
                  </a:moveTo>
                  <a:cubicBezTo>
                    <a:pt x="64164" y="0"/>
                    <a:pt x="62227" y="461"/>
                    <a:pt x="60750" y="819"/>
                  </a:cubicBezTo>
                  <a:cubicBezTo>
                    <a:pt x="57256" y="1639"/>
                    <a:pt x="53979" y="3205"/>
                    <a:pt x="51087" y="5350"/>
                  </a:cubicBezTo>
                  <a:cubicBezTo>
                    <a:pt x="49273" y="6711"/>
                    <a:pt x="47083" y="7415"/>
                    <a:pt x="44862" y="7415"/>
                  </a:cubicBezTo>
                  <a:cubicBezTo>
                    <a:pt x="43898" y="7415"/>
                    <a:pt x="42927" y="7282"/>
                    <a:pt x="41978" y="7012"/>
                  </a:cubicBezTo>
                  <a:cubicBezTo>
                    <a:pt x="41118" y="6741"/>
                    <a:pt x="40228" y="6609"/>
                    <a:pt x="39341" y="6609"/>
                  </a:cubicBezTo>
                  <a:cubicBezTo>
                    <a:pt x="38415" y="6609"/>
                    <a:pt x="37491" y="6753"/>
                    <a:pt x="36604" y="7037"/>
                  </a:cubicBezTo>
                  <a:cubicBezTo>
                    <a:pt x="32821" y="8241"/>
                    <a:pt x="32869" y="11398"/>
                    <a:pt x="28532" y="13615"/>
                  </a:cubicBezTo>
                  <a:cubicBezTo>
                    <a:pt x="27472" y="14164"/>
                    <a:pt x="26466" y="14368"/>
                    <a:pt x="25481" y="14368"/>
                  </a:cubicBezTo>
                  <a:cubicBezTo>
                    <a:pt x="22594" y="14368"/>
                    <a:pt x="19890" y="12608"/>
                    <a:pt x="16542" y="12608"/>
                  </a:cubicBezTo>
                  <a:cubicBezTo>
                    <a:pt x="15817" y="12608"/>
                    <a:pt x="15061" y="12691"/>
                    <a:pt x="14266" y="12892"/>
                  </a:cubicBezTo>
                  <a:cubicBezTo>
                    <a:pt x="7013" y="14724"/>
                    <a:pt x="0" y="23881"/>
                    <a:pt x="3663" y="30098"/>
                  </a:cubicBezTo>
                  <a:cubicBezTo>
                    <a:pt x="7207" y="36139"/>
                    <a:pt x="12262" y="37898"/>
                    <a:pt x="16946" y="37898"/>
                  </a:cubicBezTo>
                  <a:cubicBezTo>
                    <a:pt x="23472" y="37898"/>
                    <a:pt x="29279" y="34484"/>
                    <a:pt x="29279" y="34484"/>
                  </a:cubicBezTo>
                  <a:cubicBezTo>
                    <a:pt x="29279" y="34484"/>
                    <a:pt x="32749" y="37809"/>
                    <a:pt x="36604" y="39231"/>
                  </a:cubicBezTo>
                  <a:cubicBezTo>
                    <a:pt x="37149" y="39445"/>
                    <a:pt x="39162" y="40191"/>
                    <a:pt x="41678" y="40191"/>
                  </a:cubicBezTo>
                  <a:cubicBezTo>
                    <a:pt x="42836" y="40191"/>
                    <a:pt x="44100" y="40033"/>
                    <a:pt x="45376" y="39592"/>
                  </a:cubicBezTo>
                  <a:cubicBezTo>
                    <a:pt x="48846" y="38412"/>
                    <a:pt x="49063" y="36291"/>
                    <a:pt x="51979" y="35930"/>
                  </a:cubicBezTo>
                  <a:cubicBezTo>
                    <a:pt x="52194" y="35904"/>
                    <a:pt x="52394" y="35892"/>
                    <a:pt x="52584" y="35892"/>
                  </a:cubicBezTo>
                  <a:cubicBezTo>
                    <a:pt x="54373" y="35892"/>
                    <a:pt x="55224" y="36970"/>
                    <a:pt x="58557" y="38146"/>
                  </a:cubicBezTo>
                  <a:cubicBezTo>
                    <a:pt x="60333" y="38760"/>
                    <a:pt x="63483" y="39860"/>
                    <a:pt x="66709" y="39860"/>
                  </a:cubicBezTo>
                  <a:cubicBezTo>
                    <a:pt x="68298" y="39860"/>
                    <a:pt x="69906" y="39593"/>
                    <a:pt x="71377" y="38869"/>
                  </a:cubicBezTo>
                  <a:cubicBezTo>
                    <a:pt x="74341" y="37399"/>
                    <a:pt x="73884" y="35423"/>
                    <a:pt x="76848" y="34484"/>
                  </a:cubicBezTo>
                  <a:cubicBezTo>
                    <a:pt x="77541" y="34260"/>
                    <a:pt x="78153" y="34177"/>
                    <a:pt x="78733" y="34177"/>
                  </a:cubicBezTo>
                  <a:cubicBezTo>
                    <a:pt x="80408" y="34177"/>
                    <a:pt x="81811" y="34871"/>
                    <a:pt x="84135" y="34871"/>
                  </a:cubicBezTo>
                  <a:cubicBezTo>
                    <a:pt x="84386" y="34871"/>
                    <a:pt x="84647" y="34863"/>
                    <a:pt x="84920" y="34845"/>
                  </a:cubicBezTo>
                  <a:lnTo>
                    <a:pt x="85089" y="34845"/>
                  </a:lnTo>
                  <a:cubicBezTo>
                    <a:pt x="89427" y="34484"/>
                    <a:pt x="93089" y="31423"/>
                    <a:pt x="94222" y="27206"/>
                  </a:cubicBezTo>
                  <a:cubicBezTo>
                    <a:pt x="95499" y="22507"/>
                    <a:pt x="94848" y="20242"/>
                    <a:pt x="93692" y="19109"/>
                  </a:cubicBezTo>
                  <a:cubicBezTo>
                    <a:pt x="91595" y="17037"/>
                    <a:pt x="88246" y="19109"/>
                    <a:pt x="84896" y="16555"/>
                  </a:cubicBezTo>
                  <a:cubicBezTo>
                    <a:pt x="82245" y="14507"/>
                    <a:pt x="83354" y="12386"/>
                    <a:pt x="80510" y="8121"/>
                  </a:cubicBezTo>
                  <a:cubicBezTo>
                    <a:pt x="79763" y="7012"/>
                    <a:pt x="76775" y="2651"/>
                    <a:pt x="71377" y="819"/>
                  </a:cubicBezTo>
                  <a:cubicBezTo>
                    <a:pt x="69610" y="214"/>
                    <a:pt x="67938" y="0"/>
                    <a:pt x="66409" y="0"/>
                  </a:cubicBezTo>
                  <a:close/>
                </a:path>
              </a:pathLst>
            </a:custGeom>
            <a:solidFill>
              <a:schemeClr val="dk2">
                <a:alpha val="37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6091333" y="2398736"/>
              <a:ext cx="1279473" cy="559638"/>
            </a:xfrm>
            <a:custGeom>
              <a:avLst/>
              <a:gdLst/>
              <a:ahLst/>
              <a:cxnLst/>
              <a:rect l="l" t="t" r="r" b="b"/>
              <a:pathLst>
                <a:path w="93958" h="41097" extrusionOk="0">
                  <a:moveTo>
                    <a:pt x="64611" y="923"/>
                  </a:moveTo>
                  <a:cubicBezTo>
                    <a:pt x="66091" y="923"/>
                    <a:pt x="67704" y="1125"/>
                    <a:pt x="69402" y="1697"/>
                  </a:cubicBezTo>
                  <a:cubicBezTo>
                    <a:pt x="74077" y="3288"/>
                    <a:pt x="76993" y="6854"/>
                    <a:pt x="78342" y="8854"/>
                  </a:cubicBezTo>
                  <a:cubicBezTo>
                    <a:pt x="79282" y="10276"/>
                    <a:pt x="79981" y="11842"/>
                    <a:pt x="80439" y="13481"/>
                  </a:cubicBezTo>
                  <a:cubicBezTo>
                    <a:pt x="80896" y="14927"/>
                    <a:pt x="81282" y="16180"/>
                    <a:pt x="82800" y="17361"/>
                  </a:cubicBezTo>
                  <a:cubicBezTo>
                    <a:pt x="84680" y="18806"/>
                    <a:pt x="86511" y="18879"/>
                    <a:pt x="88150" y="18927"/>
                  </a:cubicBezTo>
                  <a:cubicBezTo>
                    <a:pt x="89499" y="18999"/>
                    <a:pt x="90680" y="19047"/>
                    <a:pt x="91548" y="19891"/>
                  </a:cubicBezTo>
                  <a:cubicBezTo>
                    <a:pt x="92849" y="21168"/>
                    <a:pt x="92993" y="23746"/>
                    <a:pt x="91957" y="27554"/>
                  </a:cubicBezTo>
                  <a:cubicBezTo>
                    <a:pt x="90873" y="31602"/>
                    <a:pt x="87379" y="34518"/>
                    <a:pt x="83210" y="34855"/>
                  </a:cubicBezTo>
                  <a:lnTo>
                    <a:pt x="83041" y="34855"/>
                  </a:lnTo>
                  <a:cubicBezTo>
                    <a:pt x="82822" y="34868"/>
                    <a:pt x="82603" y="34874"/>
                    <a:pt x="82384" y="34874"/>
                  </a:cubicBezTo>
                  <a:cubicBezTo>
                    <a:pt x="81327" y="34874"/>
                    <a:pt x="80276" y="34733"/>
                    <a:pt x="79258" y="34494"/>
                  </a:cubicBezTo>
                  <a:cubicBezTo>
                    <a:pt x="78501" y="34332"/>
                    <a:pt x="77751" y="34185"/>
                    <a:pt x="76941" y="34185"/>
                  </a:cubicBezTo>
                  <a:cubicBezTo>
                    <a:pt x="76307" y="34185"/>
                    <a:pt x="75637" y="34275"/>
                    <a:pt x="74896" y="34518"/>
                  </a:cubicBezTo>
                  <a:cubicBezTo>
                    <a:pt x="73185" y="35048"/>
                    <a:pt x="72510" y="35940"/>
                    <a:pt x="71836" y="36783"/>
                  </a:cubicBezTo>
                  <a:cubicBezTo>
                    <a:pt x="71185" y="37699"/>
                    <a:pt x="70342" y="38422"/>
                    <a:pt x="69329" y="38928"/>
                  </a:cubicBezTo>
                  <a:cubicBezTo>
                    <a:pt x="67932" y="39623"/>
                    <a:pt x="66397" y="39880"/>
                    <a:pt x="64871" y="39880"/>
                  </a:cubicBezTo>
                  <a:cubicBezTo>
                    <a:pt x="61742" y="39880"/>
                    <a:pt x="58653" y="38796"/>
                    <a:pt x="56871" y="38181"/>
                  </a:cubicBezTo>
                  <a:cubicBezTo>
                    <a:pt x="55811" y="37795"/>
                    <a:pt x="54775" y="37337"/>
                    <a:pt x="53762" y="36831"/>
                  </a:cubicBezTo>
                  <a:cubicBezTo>
                    <a:pt x="52673" y="36286"/>
                    <a:pt x="51887" y="35894"/>
                    <a:pt x="50769" y="35894"/>
                  </a:cubicBezTo>
                  <a:cubicBezTo>
                    <a:pt x="50552" y="35894"/>
                    <a:pt x="50322" y="35908"/>
                    <a:pt x="50075" y="35940"/>
                  </a:cubicBezTo>
                  <a:cubicBezTo>
                    <a:pt x="48413" y="36157"/>
                    <a:pt x="47545" y="36880"/>
                    <a:pt x="46630" y="37675"/>
                  </a:cubicBezTo>
                  <a:cubicBezTo>
                    <a:pt x="45690" y="38542"/>
                    <a:pt x="44605" y="39217"/>
                    <a:pt x="43400" y="39627"/>
                  </a:cubicBezTo>
                  <a:cubicBezTo>
                    <a:pt x="42299" y="40004"/>
                    <a:pt x="41106" y="40190"/>
                    <a:pt x="39868" y="40190"/>
                  </a:cubicBezTo>
                  <a:cubicBezTo>
                    <a:pt x="38261" y="40190"/>
                    <a:pt x="36578" y="39878"/>
                    <a:pt x="34918" y="39265"/>
                  </a:cubicBezTo>
                  <a:cubicBezTo>
                    <a:pt x="31737" y="38084"/>
                    <a:pt x="28797" y="35554"/>
                    <a:pt x="27978" y="34807"/>
                  </a:cubicBezTo>
                  <a:lnTo>
                    <a:pt x="28388" y="33867"/>
                  </a:lnTo>
                  <a:lnTo>
                    <a:pt x="27231" y="34542"/>
                  </a:lnTo>
                  <a:cubicBezTo>
                    <a:pt x="24291" y="36157"/>
                    <a:pt x="21086" y="37217"/>
                    <a:pt x="17761" y="37723"/>
                  </a:cubicBezTo>
                  <a:cubicBezTo>
                    <a:pt x="16852" y="37841"/>
                    <a:pt x="15972" y="37900"/>
                    <a:pt x="15122" y="37900"/>
                  </a:cubicBezTo>
                  <a:cubicBezTo>
                    <a:pt x="9541" y="37900"/>
                    <a:pt x="5211" y="35364"/>
                    <a:pt x="2242" y="30325"/>
                  </a:cubicBezTo>
                  <a:cubicBezTo>
                    <a:pt x="699" y="27698"/>
                    <a:pt x="1326" y="24879"/>
                    <a:pt x="2121" y="22975"/>
                  </a:cubicBezTo>
                  <a:cubicBezTo>
                    <a:pt x="3904" y="18734"/>
                    <a:pt x="8290" y="14854"/>
                    <a:pt x="12580" y="13770"/>
                  </a:cubicBezTo>
                  <a:cubicBezTo>
                    <a:pt x="13324" y="13582"/>
                    <a:pt x="14032" y="13505"/>
                    <a:pt x="14714" y="13505"/>
                  </a:cubicBezTo>
                  <a:cubicBezTo>
                    <a:pt x="16394" y="13505"/>
                    <a:pt x="17915" y="13975"/>
                    <a:pt x="19423" y="14421"/>
                  </a:cubicBezTo>
                  <a:cubicBezTo>
                    <a:pt x="20851" y="14855"/>
                    <a:pt x="22238" y="15272"/>
                    <a:pt x="23683" y="15272"/>
                  </a:cubicBezTo>
                  <a:cubicBezTo>
                    <a:pt x="24727" y="15272"/>
                    <a:pt x="25800" y="15055"/>
                    <a:pt x="26942" y="14469"/>
                  </a:cubicBezTo>
                  <a:cubicBezTo>
                    <a:pt x="29135" y="13360"/>
                    <a:pt x="30219" y="12011"/>
                    <a:pt x="31231" y="10782"/>
                  </a:cubicBezTo>
                  <a:cubicBezTo>
                    <a:pt x="32243" y="9553"/>
                    <a:pt x="33111" y="8493"/>
                    <a:pt x="34918" y="7914"/>
                  </a:cubicBezTo>
                  <a:cubicBezTo>
                    <a:pt x="35759" y="7646"/>
                    <a:pt x="36631" y="7514"/>
                    <a:pt x="37506" y="7514"/>
                  </a:cubicBezTo>
                  <a:cubicBezTo>
                    <a:pt x="38360" y="7514"/>
                    <a:pt x="39217" y="7640"/>
                    <a:pt x="40051" y="7890"/>
                  </a:cubicBezTo>
                  <a:cubicBezTo>
                    <a:pt x="41041" y="8176"/>
                    <a:pt x="42055" y="8317"/>
                    <a:pt x="43064" y="8317"/>
                  </a:cubicBezTo>
                  <a:cubicBezTo>
                    <a:pt x="45371" y="8317"/>
                    <a:pt x="47651" y="7580"/>
                    <a:pt x="49545" y="6155"/>
                  </a:cubicBezTo>
                  <a:cubicBezTo>
                    <a:pt x="52365" y="4035"/>
                    <a:pt x="55618" y="2516"/>
                    <a:pt x="59040" y="1697"/>
                  </a:cubicBezTo>
                  <a:cubicBezTo>
                    <a:pt x="60508" y="1366"/>
                    <a:pt x="62414" y="923"/>
                    <a:pt x="64611" y="923"/>
                  </a:cubicBezTo>
                  <a:close/>
                  <a:moveTo>
                    <a:pt x="64612" y="0"/>
                  </a:moveTo>
                  <a:cubicBezTo>
                    <a:pt x="62310" y="0"/>
                    <a:pt x="60331" y="471"/>
                    <a:pt x="58823" y="830"/>
                  </a:cubicBezTo>
                  <a:cubicBezTo>
                    <a:pt x="55256" y="1673"/>
                    <a:pt x="51907" y="3239"/>
                    <a:pt x="48991" y="5432"/>
                  </a:cubicBezTo>
                  <a:cubicBezTo>
                    <a:pt x="47240" y="6729"/>
                    <a:pt x="45147" y="7402"/>
                    <a:pt x="43018" y="7402"/>
                  </a:cubicBezTo>
                  <a:cubicBezTo>
                    <a:pt x="42100" y="7402"/>
                    <a:pt x="41175" y="7277"/>
                    <a:pt x="40268" y="7023"/>
                  </a:cubicBezTo>
                  <a:cubicBezTo>
                    <a:pt x="39362" y="6749"/>
                    <a:pt x="38420" y="6610"/>
                    <a:pt x="37479" y="6610"/>
                  </a:cubicBezTo>
                  <a:cubicBezTo>
                    <a:pt x="36517" y="6610"/>
                    <a:pt x="35554" y="6755"/>
                    <a:pt x="34629" y="7047"/>
                  </a:cubicBezTo>
                  <a:cubicBezTo>
                    <a:pt x="32556" y="7722"/>
                    <a:pt x="31568" y="8926"/>
                    <a:pt x="30508" y="10204"/>
                  </a:cubicBezTo>
                  <a:cubicBezTo>
                    <a:pt x="29544" y="11384"/>
                    <a:pt x="28532" y="12637"/>
                    <a:pt x="26508" y="13674"/>
                  </a:cubicBezTo>
                  <a:cubicBezTo>
                    <a:pt x="25517" y="14179"/>
                    <a:pt x="24582" y="14371"/>
                    <a:pt x="23660" y="14371"/>
                  </a:cubicBezTo>
                  <a:cubicBezTo>
                    <a:pt x="22340" y="14371"/>
                    <a:pt x="21044" y="13979"/>
                    <a:pt x="19640" y="13553"/>
                  </a:cubicBezTo>
                  <a:cubicBezTo>
                    <a:pt x="18164" y="13095"/>
                    <a:pt x="16545" y="12601"/>
                    <a:pt x="14723" y="12601"/>
                  </a:cubicBezTo>
                  <a:cubicBezTo>
                    <a:pt x="13958" y="12601"/>
                    <a:pt x="13156" y="12689"/>
                    <a:pt x="12314" y="12902"/>
                  </a:cubicBezTo>
                  <a:cubicBezTo>
                    <a:pt x="7712" y="14083"/>
                    <a:pt x="3181" y="18059"/>
                    <a:pt x="1254" y="22638"/>
                  </a:cubicBezTo>
                  <a:cubicBezTo>
                    <a:pt x="1" y="25626"/>
                    <a:pt x="73" y="28445"/>
                    <a:pt x="1422" y="30759"/>
                  </a:cubicBezTo>
                  <a:cubicBezTo>
                    <a:pt x="5172" y="37121"/>
                    <a:pt x="10555" y="38779"/>
                    <a:pt x="15141" y="38779"/>
                  </a:cubicBezTo>
                  <a:cubicBezTo>
                    <a:pt x="16096" y="38779"/>
                    <a:pt x="17017" y="38707"/>
                    <a:pt x="17881" y="38590"/>
                  </a:cubicBezTo>
                  <a:cubicBezTo>
                    <a:pt x="21206" y="38109"/>
                    <a:pt x="24411" y="37072"/>
                    <a:pt x="27375" y="35482"/>
                  </a:cubicBezTo>
                  <a:cubicBezTo>
                    <a:pt x="28002" y="36084"/>
                    <a:pt x="28677" y="36614"/>
                    <a:pt x="29376" y="37145"/>
                  </a:cubicBezTo>
                  <a:cubicBezTo>
                    <a:pt x="30990" y="38349"/>
                    <a:pt x="32749" y="39362"/>
                    <a:pt x="34605" y="40109"/>
                  </a:cubicBezTo>
                  <a:cubicBezTo>
                    <a:pt x="36292" y="40735"/>
                    <a:pt x="38075" y="41073"/>
                    <a:pt x="39858" y="41097"/>
                  </a:cubicBezTo>
                  <a:cubicBezTo>
                    <a:pt x="41159" y="41097"/>
                    <a:pt x="42461" y="40880"/>
                    <a:pt x="43690" y="40446"/>
                  </a:cubicBezTo>
                  <a:cubicBezTo>
                    <a:pt x="45015" y="40012"/>
                    <a:pt x="46220" y="39289"/>
                    <a:pt x="47232" y="38349"/>
                  </a:cubicBezTo>
                  <a:cubicBezTo>
                    <a:pt x="48124" y="37602"/>
                    <a:pt x="48822" y="37024"/>
                    <a:pt x="50196" y="36831"/>
                  </a:cubicBezTo>
                  <a:cubicBezTo>
                    <a:pt x="50391" y="36809"/>
                    <a:pt x="50572" y="36798"/>
                    <a:pt x="50744" y="36798"/>
                  </a:cubicBezTo>
                  <a:cubicBezTo>
                    <a:pt x="51679" y="36798"/>
                    <a:pt x="52339" y="37118"/>
                    <a:pt x="53377" y="37627"/>
                  </a:cubicBezTo>
                  <a:cubicBezTo>
                    <a:pt x="54413" y="38157"/>
                    <a:pt x="55473" y="38615"/>
                    <a:pt x="56558" y="38976"/>
                  </a:cubicBezTo>
                  <a:cubicBezTo>
                    <a:pt x="58401" y="39633"/>
                    <a:pt x="61576" y="40749"/>
                    <a:pt x="64851" y="40749"/>
                  </a:cubicBezTo>
                  <a:cubicBezTo>
                    <a:pt x="66500" y="40749"/>
                    <a:pt x="68174" y="40466"/>
                    <a:pt x="69715" y="39699"/>
                  </a:cubicBezTo>
                  <a:cubicBezTo>
                    <a:pt x="70848" y="39145"/>
                    <a:pt x="71812" y="38325"/>
                    <a:pt x="72534" y="37313"/>
                  </a:cubicBezTo>
                  <a:cubicBezTo>
                    <a:pt x="73161" y="36494"/>
                    <a:pt x="73715" y="35795"/>
                    <a:pt x="75161" y="35337"/>
                  </a:cubicBezTo>
                  <a:cubicBezTo>
                    <a:pt x="75811" y="35117"/>
                    <a:pt x="76380" y="35034"/>
                    <a:pt x="76925" y="35034"/>
                  </a:cubicBezTo>
                  <a:cubicBezTo>
                    <a:pt x="77633" y="35034"/>
                    <a:pt x="78303" y="35174"/>
                    <a:pt x="79065" y="35337"/>
                  </a:cubicBezTo>
                  <a:cubicBezTo>
                    <a:pt x="80142" y="35592"/>
                    <a:pt x="81235" y="35719"/>
                    <a:pt x="82343" y="35719"/>
                  </a:cubicBezTo>
                  <a:cubicBezTo>
                    <a:pt x="82599" y="35719"/>
                    <a:pt x="82856" y="35712"/>
                    <a:pt x="83113" y="35699"/>
                  </a:cubicBezTo>
                  <a:lnTo>
                    <a:pt x="83282" y="35699"/>
                  </a:lnTo>
                  <a:cubicBezTo>
                    <a:pt x="87812" y="35337"/>
                    <a:pt x="91644" y="32156"/>
                    <a:pt x="92825" y="27747"/>
                  </a:cubicBezTo>
                  <a:cubicBezTo>
                    <a:pt x="93957" y="23554"/>
                    <a:pt x="93740" y="20758"/>
                    <a:pt x="92174" y="19216"/>
                  </a:cubicBezTo>
                  <a:cubicBezTo>
                    <a:pt x="91066" y="18132"/>
                    <a:pt x="89668" y="18059"/>
                    <a:pt x="88174" y="18011"/>
                  </a:cubicBezTo>
                  <a:cubicBezTo>
                    <a:pt x="86608" y="17939"/>
                    <a:pt x="84993" y="17891"/>
                    <a:pt x="83354" y="16638"/>
                  </a:cubicBezTo>
                  <a:cubicBezTo>
                    <a:pt x="82053" y="15626"/>
                    <a:pt x="81740" y="14613"/>
                    <a:pt x="81306" y="13192"/>
                  </a:cubicBezTo>
                  <a:cubicBezTo>
                    <a:pt x="80824" y="11457"/>
                    <a:pt x="80053" y="9818"/>
                    <a:pt x="79065" y="8324"/>
                  </a:cubicBezTo>
                  <a:cubicBezTo>
                    <a:pt x="76655" y="4733"/>
                    <a:pt x="73330" y="2059"/>
                    <a:pt x="69691" y="830"/>
                  </a:cubicBezTo>
                  <a:cubicBezTo>
                    <a:pt x="67880" y="216"/>
                    <a:pt x="66172" y="0"/>
                    <a:pt x="64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6074924" y="2399294"/>
              <a:ext cx="1290626" cy="396651"/>
            </a:xfrm>
            <a:custGeom>
              <a:avLst/>
              <a:gdLst/>
              <a:ahLst/>
              <a:cxnLst/>
              <a:rect l="l" t="t" r="r" b="b"/>
              <a:pathLst>
                <a:path w="94777" h="29128" extrusionOk="0">
                  <a:moveTo>
                    <a:pt x="65732" y="1"/>
                  </a:moveTo>
                  <a:cubicBezTo>
                    <a:pt x="63473" y="1"/>
                    <a:pt x="61521" y="467"/>
                    <a:pt x="60052" y="813"/>
                  </a:cubicBezTo>
                  <a:cubicBezTo>
                    <a:pt x="56534" y="1632"/>
                    <a:pt x="53256" y="3198"/>
                    <a:pt x="50389" y="5343"/>
                  </a:cubicBezTo>
                  <a:cubicBezTo>
                    <a:pt x="48559" y="6703"/>
                    <a:pt x="46367" y="7419"/>
                    <a:pt x="44154" y="7419"/>
                  </a:cubicBezTo>
                  <a:cubicBezTo>
                    <a:pt x="43190" y="7419"/>
                    <a:pt x="42223" y="7284"/>
                    <a:pt x="41280" y="7006"/>
                  </a:cubicBezTo>
                  <a:cubicBezTo>
                    <a:pt x="40410" y="6744"/>
                    <a:pt x="39511" y="6611"/>
                    <a:pt x="38611" y="6611"/>
                  </a:cubicBezTo>
                  <a:cubicBezTo>
                    <a:pt x="37692" y="6611"/>
                    <a:pt x="36771" y="6750"/>
                    <a:pt x="35882" y="7030"/>
                  </a:cubicBezTo>
                  <a:cubicBezTo>
                    <a:pt x="32099" y="8235"/>
                    <a:pt x="32147" y="11392"/>
                    <a:pt x="27833" y="13609"/>
                  </a:cubicBezTo>
                  <a:cubicBezTo>
                    <a:pt x="26768" y="14157"/>
                    <a:pt x="25759" y="14362"/>
                    <a:pt x="24773" y="14362"/>
                  </a:cubicBezTo>
                  <a:cubicBezTo>
                    <a:pt x="21881" y="14362"/>
                    <a:pt x="19184" y="12602"/>
                    <a:pt x="15827" y="12602"/>
                  </a:cubicBezTo>
                  <a:cubicBezTo>
                    <a:pt x="15100" y="12602"/>
                    <a:pt x="14342" y="12684"/>
                    <a:pt x="13544" y="12886"/>
                  </a:cubicBezTo>
                  <a:cubicBezTo>
                    <a:pt x="6700" y="14645"/>
                    <a:pt x="1" y="22958"/>
                    <a:pt x="2459" y="29127"/>
                  </a:cubicBezTo>
                  <a:cubicBezTo>
                    <a:pt x="4531" y="25272"/>
                    <a:pt x="8555" y="21898"/>
                    <a:pt x="12652" y="20862"/>
                  </a:cubicBezTo>
                  <a:cubicBezTo>
                    <a:pt x="13447" y="20661"/>
                    <a:pt x="14203" y="20578"/>
                    <a:pt x="14928" y="20578"/>
                  </a:cubicBezTo>
                  <a:cubicBezTo>
                    <a:pt x="18277" y="20578"/>
                    <a:pt x="20982" y="22338"/>
                    <a:pt x="23879" y="22338"/>
                  </a:cubicBezTo>
                  <a:cubicBezTo>
                    <a:pt x="24867" y="22338"/>
                    <a:pt x="25876" y="22133"/>
                    <a:pt x="26942" y="21585"/>
                  </a:cubicBezTo>
                  <a:cubicBezTo>
                    <a:pt x="31255" y="19368"/>
                    <a:pt x="31207" y="16211"/>
                    <a:pt x="34990" y="15006"/>
                  </a:cubicBezTo>
                  <a:cubicBezTo>
                    <a:pt x="35877" y="14723"/>
                    <a:pt x="36801" y="14578"/>
                    <a:pt x="37727" y="14578"/>
                  </a:cubicBezTo>
                  <a:cubicBezTo>
                    <a:pt x="38614" y="14578"/>
                    <a:pt x="39504" y="14711"/>
                    <a:pt x="40364" y="14982"/>
                  </a:cubicBezTo>
                  <a:cubicBezTo>
                    <a:pt x="41313" y="15252"/>
                    <a:pt x="42284" y="15385"/>
                    <a:pt x="43248" y="15385"/>
                  </a:cubicBezTo>
                  <a:cubicBezTo>
                    <a:pt x="45469" y="15385"/>
                    <a:pt x="47659" y="14680"/>
                    <a:pt x="49473" y="13319"/>
                  </a:cubicBezTo>
                  <a:cubicBezTo>
                    <a:pt x="52365" y="11151"/>
                    <a:pt x="55642" y="9608"/>
                    <a:pt x="59136" y="8765"/>
                  </a:cubicBezTo>
                  <a:cubicBezTo>
                    <a:pt x="60617" y="8420"/>
                    <a:pt x="62561" y="7963"/>
                    <a:pt x="64815" y="7963"/>
                  </a:cubicBezTo>
                  <a:cubicBezTo>
                    <a:pt x="66339" y="7963"/>
                    <a:pt x="68004" y="8172"/>
                    <a:pt x="69763" y="8765"/>
                  </a:cubicBezTo>
                  <a:cubicBezTo>
                    <a:pt x="75161" y="10620"/>
                    <a:pt x="78173" y="14982"/>
                    <a:pt x="78896" y="16091"/>
                  </a:cubicBezTo>
                  <a:cubicBezTo>
                    <a:pt x="81740" y="20356"/>
                    <a:pt x="80631" y="22476"/>
                    <a:pt x="83306" y="24525"/>
                  </a:cubicBezTo>
                  <a:cubicBezTo>
                    <a:pt x="86632" y="27079"/>
                    <a:pt x="89981" y="25007"/>
                    <a:pt x="92078" y="27079"/>
                  </a:cubicBezTo>
                  <a:cubicBezTo>
                    <a:pt x="92512" y="27513"/>
                    <a:pt x="92825" y="28043"/>
                    <a:pt x="93018" y="28621"/>
                  </a:cubicBezTo>
                  <a:cubicBezTo>
                    <a:pt x="93210" y="28163"/>
                    <a:pt x="93379" y="27681"/>
                    <a:pt x="93500" y="27200"/>
                  </a:cubicBezTo>
                  <a:cubicBezTo>
                    <a:pt x="94777" y="22501"/>
                    <a:pt x="94126" y="20235"/>
                    <a:pt x="92994" y="19103"/>
                  </a:cubicBezTo>
                  <a:cubicBezTo>
                    <a:pt x="90897" y="17054"/>
                    <a:pt x="87523" y="19103"/>
                    <a:pt x="84198" y="16548"/>
                  </a:cubicBezTo>
                  <a:cubicBezTo>
                    <a:pt x="81547" y="14500"/>
                    <a:pt x="82656" y="12380"/>
                    <a:pt x="79812" y="8138"/>
                  </a:cubicBezTo>
                  <a:cubicBezTo>
                    <a:pt x="79065" y="7006"/>
                    <a:pt x="76053" y="2644"/>
                    <a:pt x="70655" y="813"/>
                  </a:cubicBezTo>
                  <a:cubicBezTo>
                    <a:pt x="68910" y="212"/>
                    <a:pt x="67252" y="1"/>
                    <a:pt x="65732" y="1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3"/>
          <p:cNvGrpSpPr/>
          <p:nvPr/>
        </p:nvGrpSpPr>
        <p:grpSpPr>
          <a:xfrm>
            <a:off x="7776699" y="4328686"/>
            <a:ext cx="1304407" cy="559638"/>
            <a:chOff x="6066399" y="2398736"/>
            <a:chExt cx="1304407" cy="559638"/>
          </a:xfrm>
        </p:grpSpPr>
        <p:sp>
          <p:nvSpPr>
            <p:cNvPr id="41" name="Google Shape;41;p3"/>
            <p:cNvSpPr/>
            <p:nvPr/>
          </p:nvSpPr>
          <p:spPr>
            <a:xfrm>
              <a:off x="6066399" y="2404782"/>
              <a:ext cx="1300471" cy="547301"/>
            </a:xfrm>
            <a:custGeom>
              <a:avLst/>
              <a:gdLst/>
              <a:ahLst/>
              <a:cxnLst/>
              <a:rect l="l" t="t" r="r" b="b"/>
              <a:pathLst>
                <a:path w="95500" h="40191" extrusionOk="0">
                  <a:moveTo>
                    <a:pt x="66409" y="0"/>
                  </a:moveTo>
                  <a:cubicBezTo>
                    <a:pt x="64164" y="0"/>
                    <a:pt x="62227" y="461"/>
                    <a:pt x="60750" y="819"/>
                  </a:cubicBezTo>
                  <a:cubicBezTo>
                    <a:pt x="57256" y="1639"/>
                    <a:pt x="53979" y="3205"/>
                    <a:pt x="51087" y="5350"/>
                  </a:cubicBezTo>
                  <a:cubicBezTo>
                    <a:pt x="49273" y="6711"/>
                    <a:pt x="47083" y="7415"/>
                    <a:pt x="44862" y="7415"/>
                  </a:cubicBezTo>
                  <a:cubicBezTo>
                    <a:pt x="43898" y="7415"/>
                    <a:pt x="42927" y="7282"/>
                    <a:pt x="41978" y="7012"/>
                  </a:cubicBezTo>
                  <a:cubicBezTo>
                    <a:pt x="41118" y="6741"/>
                    <a:pt x="40228" y="6609"/>
                    <a:pt x="39341" y="6609"/>
                  </a:cubicBezTo>
                  <a:cubicBezTo>
                    <a:pt x="38415" y="6609"/>
                    <a:pt x="37491" y="6753"/>
                    <a:pt x="36604" y="7037"/>
                  </a:cubicBezTo>
                  <a:cubicBezTo>
                    <a:pt x="32821" y="8241"/>
                    <a:pt x="32869" y="11398"/>
                    <a:pt x="28532" y="13615"/>
                  </a:cubicBezTo>
                  <a:cubicBezTo>
                    <a:pt x="27472" y="14164"/>
                    <a:pt x="26466" y="14368"/>
                    <a:pt x="25481" y="14368"/>
                  </a:cubicBezTo>
                  <a:cubicBezTo>
                    <a:pt x="22594" y="14368"/>
                    <a:pt x="19890" y="12608"/>
                    <a:pt x="16542" y="12608"/>
                  </a:cubicBezTo>
                  <a:cubicBezTo>
                    <a:pt x="15817" y="12608"/>
                    <a:pt x="15061" y="12691"/>
                    <a:pt x="14266" y="12892"/>
                  </a:cubicBezTo>
                  <a:cubicBezTo>
                    <a:pt x="7013" y="14724"/>
                    <a:pt x="0" y="23881"/>
                    <a:pt x="3663" y="30098"/>
                  </a:cubicBezTo>
                  <a:cubicBezTo>
                    <a:pt x="7207" y="36139"/>
                    <a:pt x="12262" y="37898"/>
                    <a:pt x="16946" y="37898"/>
                  </a:cubicBezTo>
                  <a:cubicBezTo>
                    <a:pt x="23472" y="37898"/>
                    <a:pt x="29279" y="34484"/>
                    <a:pt x="29279" y="34484"/>
                  </a:cubicBezTo>
                  <a:cubicBezTo>
                    <a:pt x="29279" y="34484"/>
                    <a:pt x="32749" y="37809"/>
                    <a:pt x="36604" y="39231"/>
                  </a:cubicBezTo>
                  <a:cubicBezTo>
                    <a:pt x="37149" y="39445"/>
                    <a:pt x="39162" y="40191"/>
                    <a:pt x="41678" y="40191"/>
                  </a:cubicBezTo>
                  <a:cubicBezTo>
                    <a:pt x="42836" y="40191"/>
                    <a:pt x="44100" y="40033"/>
                    <a:pt x="45376" y="39592"/>
                  </a:cubicBezTo>
                  <a:cubicBezTo>
                    <a:pt x="48846" y="38412"/>
                    <a:pt x="49063" y="36291"/>
                    <a:pt x="51979" y="35930"/>
                  </a:cubicBezTo>
                  <a:cubicBezTo>
                    <a:pt x="52194" y="35904"/>
                    <a:pt x="52394" y="35892"/>
                    <a:pt x="52584" y="35892"/>
                  </a:cubicBezTo>
                  <a:cubicBezTo>
                    <a:pt x="54373" y="35892"/>
                    <a:pt x="55224" y="36970"/>
                    <a:pt x="58557" y="38146"/>
                  </a:cubicBezTo>
                  <a:cubicBezTo>
                    <a:pt x="60333" y="38760"/>
                    <a:pt x="63483" y="39860"/>
                    <a:pt x="66709" y="39860"/>
                  </a:cubicBezTo>
                  <a:cubicBezTo>
                    <a:pt x="68298" y="39860"/>
                    <a:pt x="69906" y="39593"/>
                    <a:pt x="71377" y="38869"/>
                  </a:cubicBezTo>
                  <a:cubicBezTo>
                    <a:pt x="74341" y="37399"/>
                    <a:pt x="73884" y="35423"/>
                    <a:pt x="76848" y="34484"/>
                  </a:cubicBezTo>
                  <a:cubicBezTo>
                    <a:pt x="77541" y="34260"/>
                    <a:pt x="78153" y="34177"/>
                    <a:pt x="78733" y="34177"/>
                  </a:cubicBezTo>
                  <a:cubicBezTo>
                    <a:pt x="80408" y="34177"/>
                    <a:pt x="81811" y="34871"/>
                    <a:pt x="84135" y="34871"/>
                  </a:cubicBezTo>
                  <a:cubicBezTo>
                    <a:pt x="84386" y="34871"/>
                    <a:pt x="84647" y="34863"/>
                    <a:pt x="84920" y="34845"/>
                  </a:cubicBezTo>
                  <a:lnTo>
                    <a:pt x="85089" y="34845"/>
                  </a:lnTo>
                  <a:cubicBezTo>
                    <a:pt x="89427" y="34484"/>
                    <a:pt x="93089" y="31423"/>
                    <a:pt x="94222" y="27206"/>
                  </a:cubicBezTo>
                  <a:cubicBezTo>
                    <a:pt x="95499" y="22507"/>
                    <a:pt x="94848" y="20242"/>
                    <a:pt x="93692" y="19109"/>
                  </a:cubicBezTo>
                  <a:cubicBezTo>
                    <a:pt x="91595" y="17037"/>
                    <a:pt x="88246" y="19109"/>
                    <a:pt x="84896" y="16555"/>
                  </a:cubicBezTo>
                  <a:cubicBezTo>
                    <a:pt x="82245" y="14507"/>
                    <a:pt x="83354" y="12386"/>
                    <a:pt x="80510" y="8121"/>
                  </a:cubicBezTo>
                  <a:cubicBezTo>
                    <a:pt x="79763" y="7012"/>
                    <a:pt x="76775" y="2651"/>
                    <a:pt x="71377" y="819"/>
                  </a:cubicBezTo>
                  <a:cubicBezTo>
                    <a:pt x="69610" y="214"/>
                    <a:pt x="67938" y="0"/>
                    <a:pt x="66409" y="0"/>
                  </a:cubicBezTo>
                  <a:close/>
                </a:path>
              </a:pathLst>
            </a:custGeom>
            <a:solidFill>
              <a:schemeClr val="dk2">
                <a:alpha val="37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091333" y="2398736"/>
              <a:ext cx="1279473" cy="559638"/>
            </a:xfrm>
            <a:custGeom>
              <a:avLst/>
              <a:gdLst/>
              <a:ahLst/>
              <a:cxnLst/>
              <a:rect l="l" t="t" r="r" b="b"/>
              <a:pathLst>
                <a:path w="93958" h="41097" extrusionOk="0">
                  <a:moveTo>
                    <a:pt x="64611" y="923"/>
                  </a:moveTo>
                  <a:cubicBezTo>
                    <a:pt x="66091" y="923"/>
                    <a:pt x="67704" y="1125"/>
                    <a:pt x="69402" y="1697"/>
                  </a:cubicBezTo>
                  <a:cubicBezTo>
                    <a:pt x="74077" y="3288"/>
                    <a:pt x="76993" y="6854"/>
                    <a:pt x="78342" y="8854"/>
                  </a:cubicBezTo>
                  <a:cubicBezTo>
                    <a:pt x="79282" y="10276"/>
                    <a:pt x="79981" y="11842"/>
                    <a:pt x="80439" y="13481"/>
                  </a:cubicBezTo>
                  <a:cubicBezTo>
                    <a:pt x="80896" y="14927"/>
                    <a:pt x="81282" y="16180"/>
                    <a:pt x="82800" y="17361"/>
                  </a:cubicBezTo>
                  <a:cubicBezTo>
                    <a:pt x="84680" y="18806"/>
                    <a:pt x="86511" y="18879"/>
                    <a:pt x="88150" y="18927"/>
                  </a:cubicBezTo>
                  <a:cubicBezTo>
                    <a:pt x="89499" y="18999"/>
                    <a:pt x="90680" y="19047"/>
                    <a:pt x="91548" y="19891"/>
                  </a:cubicBezTo>
                  <a:cubicBezTo>
                    <a:pt x="92849" y="21168"/>
                    <a:pt x="92993" y="23746"/>
                    <a:pt x="91957" y="27554"/>
                  </a:cubicBezTo>
                  <a:cubicBezTo>
                    <a:pt x="90873" y="31602"/>
                    <a:pt x="87379" y="34518"/>
                    <a:pt x="83210" y="34855"/>
                  </a:cubicBezTo>
                  <a:lnTo>
                    <a:pt x="83041" y="34855"/>
                  </a:lnTo>
                  <a:cubicBezTo>
                    <a:pt x="82822" y="34868"/>
                    <a:pt x="82603" y="34874"/>
                    <a:pt x="82384" y="34874"/>
                  </a:cubicBezTo>
                  <a:cubicBezTo>
                    <a:pt x="81327" y="34874"/>
                    <a:pt x="80276" y="34733"/>
                    <a:pt x="79258" y="34494"/>
                  </a:cubicBezTo>
                  <a:cubicBezTo>
                    <a:pt x="78501" y="34332"/>
                    <a:pt x="77751" y="34185"/>
                    <a:pt x="76941" y="34185"/>
                  </a:cubicBezTo>
                  <a:cubicBezTo>
                    <a:pt x="76307" y="34185"/>
                    <a:pt x="75637" y="34275"/>
                    <a:pt x="74896" y="34518"/>
                  </a:cubicBezTo>
                  <a:cubicBezTo>
                    <a:pt x="73185" y="35048"/>
                    <a:pt x="72510" y="35940"/>
                    <a:pt x="71836" y="36783"/>
                  </a:cubicBezTo>
                  <a:cubicBezTo>
                    <a:pt x="71185" y="37699"/>
                    <a:pt x="70342" y="38422"/>
                    <a:pt x="69329" y="38928"/>
                  </a:cubicBezTo>
                  <a:cubicBezTo>
                    <a:pt x="67932" y="39623"/>
                    <a:pt x="66397" y="39880"/>
                    <a:pt x="64871" y="39880"/>
                  </a:cubicBezTo>
                  <a:cubicBezTo>
                    <a:pt x="61742" y="39880"/>
                    <a:pt x="58653" y="38796"/>
                    <a:pt x="56871" y="38181"/>
                  </a:cubicBezTo>
                  <a:cubicBezTo>
                    <a:pt x="55811" y="37795"/>
                    <a:pt x="54775" y="37337"/>
                    <a:pt x="53762" y="36831"/>
                  </a:cubicBezTo>
                  <a:cubicBezTo>
                    <a:pt x="52673" y="36286"/>
                    <a:pt x="51887" y="35894"/>
                    <a:pt x="50769" y="35894"/>
                  </a:cubicBezTo>
                  <a:cubicBezTo>
                    <a:pt x="50552" y="35894"/>
                    <a:pt x="50322" y="35908"/>
                    <a:pt x="50075" y="35940"/>
                  </a:cubicBezTo>
                  <a:cubicBezTo>
                    <a:pt x="48413" y="36157"/>
                    <a:pt x="47545" y="36880"/>
                    <a:pt x="46630" y="37675"/>
                  </a:cubicBezTo>
                  <a:cubicBezTo>
                    <a:pt x="45690" y="38542"/>
                    <a:pt x="44605" y="39217"/>
                    <a:pt x="43400" y="39627"/>
                  </a:cubicBezTo>
                  <a:cubicBezTo>
                    <a:pt x="42299" y="40004"/>
                    <a:pt x="41106" y="40190"/>
                    <a:pt x="39868" y="40190"/>
                  </a:cubicBezTo>
                  <a:cubicBezTo>
                    <a:pt x="38261" y="40190"/>
                    <a:pt x="36578" y="39878"/>
                    <a:pt x="34918" y="39265"/>
                  </a:cubicBezTo>
                  <a:cubicBezTo>
                    <a:pt x="31737" y="38084"/>
                    <a:pt x="28797" y="35554"/>
                    <a:pt x="27978" y="34807"/>
                  </a:cubicBezTo>
                  <a:lnTo>
                    <a:pt x="28388" y="33867"/>
                  </a:lnTo>
                  <a:lnTo>
                    <a:pt x="27231" y="34542"/>
                  </a:lnTo>
                  <a:cubicBezTo>
                    <a:pt x="24291" y="36157"/>
                    <a:pt x="21086" y="37217"/>
                    <a:pt x="17761" y="37723"/>
                  </a:cubicBezTo>
                  <a:cubicBezTo>
                    <a:pt x="16852" y="37841"/>
                    <a:pt x="15972" y="37900"/>
                    <a:pt x="15122" y="37900"/>
                  </a:cubicBezTo>
                  <a:cubicBezTo>
                    <a:pt x="9541" y="37900"/>
                    <a:pt x="5211" y="35364"/>
                    <a:pt x="2242" y="30325"/>
                  </a:cubicBezTo>
                  <a:cubicBezTo>
                    <a:pt x="699" y="27698"/>
                    <a:pt x="1326" y="24879"/>
                    <a:pt x="2121" y="22975"/>
                  </a:cubicBezTo>
                  <a:cubicBezTo>
                    <a:pt x="3904" y="18734"/>
                    <a:pt x="8290" y="14854"/>
                    <a:pt x="12580" y="13770"/>
                  </a:cubicBezTo>
                  <a:cubicBezTo>
                    <a:pt x="13324" y="13582"/>
                    <a:pt x="14032" y="13505"/>
                    <a:pt x="14714" y="13505"/>
                  </a:cubicBezTo>
                  <a:cubicBezTo>
                    <a:pt x="16394" y="13505"/>
                    <a:pt x="17915" y="13975"/>
                    <a:pt x="19423" y="14421"/>
                  </a:cubicBezTo>
                  <a:cubicBezTo>
                    <a:pt x="20851" y="14855"/>
                    <a:pt x="22238" y="15272"/>
                    <a:pt x="23683" y="15272"/>
                  </a:cubicBezTo>
                  <a:cubicBezTo>
                    <a:pt x="24727" y="15272"/>
                    <a:pt x="25800" y="15055"/>
                    <a:pt x="26942" y="14469"/>
                  </a:cubicBezTo>
                  <a:cubicBezTo>
                    <a:pt x="29135" y="13360"/>
                    <a:pt x="30219" y="12011"/>
                    <a:pt x="31231" y="10782"/>
                  </a:cubicBezTo>
                  <a:cubicBezTo>
                    <a:pt x="32243" y="9553"/>
                    <a:pt x="33111" y="8493"/>
                    <a:pt x="34918" y="7914"/>
                  </a:cubicBezTo>
                  <a:cubicBezTo>
                    <a:pt x="35759" y="7646"/>
                    <a:pt x="36631" y="7514"/>
                    <a:pt x="37506" y="7514"/>
                  </a:cubicBezTo>
                  <a:cubicBezTo>
                    <a:pt x="38360" y="7514"/>
                    <a:pt x="39217" y="7640"/>
                    <a:pt x="40051" y="7890"/>
                  </a:cubicBezTo>
                  <a:cubicBezTo>
                    <a:pt x="41041" y="8176"/>
                    <a:pt x="42055" y="8317"/>
                    <a:pt x="43064" y="8317"/>
                  </a:cubicBezTo>
                  <a:cubicBezTo>
                    <a:pt x="45371" y="8317"/>
                    <a:pt x="47651" y="7580"/>
                    <a:pt x="49545" y="6155"/>
                  </a:cubicBezTo>
                  <a:cubicBezTo>
                    <a:pt x="52365" y="4035"/>
                    <a:pt x="55618" y="2516"/>
                    <a:pt x="59040" y="1697"/>
                  </a:cubicBezTo>
                  <a:cubicBezTo>
                    <a:pt x="60508" y="1366"/>
                    <a:pt x="62414" y="923"/>
                    <a:pt x="64611" y="923"/>
                  </a:cubicBezTo>
                  <a:close/>
                  <a:moveTo>
                    <a:pt x="64612" y="0"/>
                  </a:moveTo>
                  <a:cubicBezTo>
                    <a:pt x="62310" y="0"/>
                    <a:pt x="60331" y="471"/>
                    <a:pt x="58823" y="830"/>
                  </a:cubicBezTo>
                  <a:cubicBezTo>
                    <a:pt x="55256" y="1673"/>
                    <a:pt x="51907" y="3239"/>
                    <a:pt x="48991" y="5432"/>
                  </a:cubicBezTo>
                  <a:cubicBezTo>
                    <a:pt x="47240" y="6729"/>
                    <a:pt x="45147" y="7402"/>
                    <a:pt x="43018" y="7402"/>
                  </a:cubicBezTo>
                  <a:cubicBezTo>
                    <a:pt x="42100" y="7402"/>
                    <a:pt x="41175" y="7277"/>
                    <a:pt x="40268" y="7023"/>
                  </a:cubicBezTo>
                  <a:cubicBezTo>
                    <a:pt x="39362" y="6749"/>
                    <a:pt x="38420" y="6610"/>
                    <a:pt x="37479" y="6610"/>
                  </a:cubicBezTo>
                  <a:cubicBezTo>
                    <a:pt x="36517" y="6610"/>
                    <a:pt x="35554" y="6755"/>
                    <a:pt x="34629" y="7047"/>
                  </a:cubicBezTo>
                  <a:cubicBezTo>
                    <a:pt x="32556" y="7722"/>
                    <a:pt x="31568" y="8926"/>
                    <a:pt x="30508" y="10204"/>
                  </a:cubicBezTo>
                  <a:cubicBezTo>
                    <a:pt x="29544" y="11384"/>
                    <a:pt x="28532" y="12637"/>
                    <a:pt x="26508" y="13674"/>
                  </a:cubicBezTo>
                  <a:cubicBezTo>
                    <a:pt x="25517" y="14179"/>
                    <a:pt x="24582" y="14371"/>
                    <a:pt x="23660" y="14371"/>
                  </a:cubicBezTo>
                  <a:cubicBezTo>
                    <a:pt x="22340" y="14371"/>
                    <a:pt x="21044" y="13979"/>
                    <a:pt x="19640" y="13553"/>
                  </a:cubicBezTo>
                  <a:cubicBezTo>
                    <a:pt x="18164" y="13095"/>
                    <a:pt x="16545" y="12601"/>
                    <a:pt x="14723" y="12601"/>
                  </a:cubicBezTo>
                  <a:cubicBezTo>
                    <a:pt x="13958" y="12601"/>
                    <a:pt x="13156" y="12689"/>
                    <a:pt x="12314" y="12902"/>
                  </a:cubicBezTo>
                  <a:cubicBezTo>
                    <a:pt x="7712" y="14083"/>
                    <a:pt x="3181" y="18059"/>
                    <a:pt x="1254" y="22638"/>
                  </a:cubicBezTo>
                  <a:cubicBezTo>
                    <a:pt x="1" y="25626"/>
                    <a:pt x="73" y="28445"/>
                    <a:pt x="1422" y="30759"/>
                  </a:cubicBezTo>
                  <a:cubicBezTo>
                    <a:pt x="5172" y="37121"/>
                    <a:pt x="10555" y="38779"/>
                    <a:pt x="15141" y="38779"/>
                  </a:cubicBezTo>
                  <a:cubicBezTo>
                    <a:pt x="16096" y="38779"/>
                    <a:pt x="17017" y="38707"/>
                    <a:pt x="17881" y="38590"/>
                  </a:cubicBezTo>
                  <a:cubicBezTo>
                    <a:pt x="21206" y="38109"/>
                    <a:pt x="24411" y="37072"/>
                    <a:pt x="27375" y="35482"/>
                  </a:cubicBezTo>
                  <a:cubicBezTo>
                    <a:pt x="28002" y="36084"/>
                    <a:pt x="28677" y="36614"/>
                    <a:pt x="29376" y="37145"/>
                  </a:cubicBezTo>
                  <a:cubicBezTo>
                    <a:pt x="30990" y="38349"/>
                    <a:pt x="32749" y="39362"/>
                    <a:pt x="34605" y="40109"/>
                  </a:cubicBezTo>
                  <a:cubicBezTo>
                    <a:pt x="36292" y="40735"/>
                    <a:pt x="38075" y="41073"/>
                    <a:pt x="39858" y="41097"/>
                  </a:cubicBezTo>
                  <a:cubicBezTo>
                    <a:pt x="41159" y="41097"/>
                    <a:pt x="42461" y="40880"/>
                    <a:pt x="43690" y="40446"/>
                  </a:cubicBezTo>
                  <a:cubicBezTo>
                    <a:pt x="45015" y="40012"/>
                    <a:pt x="46220" y="39289"/>
                    <a:pt x="47232" y="38349"/>
                  </a:cubicBezTo>
                  <a:cubicBezTo>
                    <a:pt x="48124" y="37602"/>
                    <a:pt x="48822" y="37024"/>
                    <a:pt x="50196" y="36831"/>
                  </a:cubicBezTo>
                  <a:cubicBezTo>
                    <a:pt x="50391" y="36809"/>
                    <a:pt x="50572" y="36798"/>
                    <a:pt x="50744" y="36798"/>
                  </a:cubicBezTo>
                  <a:cubicBezTo>
                    <a:pt x="51679" y="36798"/>
                    <a:pt x="52339" y="37118"/>
                    <a:pt x="53377" y="37627"/>
                  </a:cubicBezTo>
                  <a:cubicBezTo>
                    <a:pt x="54413" y="38157"/>
                    <a:pt x="55473" y="38615"/>
                    <a:pt x="56558" y="38976"/>
                  </a:cubicBezTo>
                  <a:cubicBezTo>
                    <a:pt x="58401" y="39633"/>
                    <a:pt x="61576" y="40749"/>
                    <a:pt x="64851" y="40749"/>
                  </a:cubicBezTo>
                  <a:cubicBezTo>
                    <a:pt x="66500" y="40749"/>
                    <a:pt x="68174" y="40466"/>
                    <a:pt x="69715" y="39699"/>
                  </a:cubicBezTo>
                  <a:cubicBezTo>
                    <a:pt x="70848" y="39145"/>
                    <a:pt x="71812" y="38325"/>
                    <a:pt x="72534" y="37313"/>
                  </a:cubicBezTo>
                  <a:cubicBezTo>
                    <a:pt x="73161" y="36494"/>
                    <a:pt x="73715" y="35795"/>
                    <a:pt x="75161" y="35337"/>
                  </a:cubicBezTo>
                  <a:cubicBezTo>
                    <a:pt x="75811" y="35117"/>
                    <a:pt x="76380" y="35034"/>
                    <a:pt x="76925" y="35034"/>
                  </a:cubicBezTo>
                  <a:cubicBezTo>
                    <a:pt x="77633" y="35034"/>
                    <a:pt x="78303" y="35174"/>
                    <a:pt x="79065" y="35337"/>
                  </a:cubicBezTo>
                  <a:cubicBezTo>
                    <a:pt x="80142" y="35592"/>
                    <a:pt x="81235" y="35719"/>
                    <a:pt x="82343" y="35719"/>
                  </a:cubicBezTo>
                  <a:cubicBezTo>
                    <a:pt x="82599" y="35719"/>
                    <a:pt x="82856" y="35712"/>
                    <a:pt x="83113" y="35699"/>
                  </a:cubicBezTo>
                  <a:lnTo>
                    <a:pt x="83282" y="35699"/>
                  </a:lnTo>
                  <a:cubicBezTo>
                    <a:pt x="87812" y="35337"/>
                    <a:pt x="91644" y="32156"/>
                    <a:pt x="92825" y="27747"/>
                  </a:cubicBezTo>
                  <a:cubicBezTo>
                    <a:pt x="93957" y="23554"/>
                    <a:pt x="93740" y="20758"/>
                    <a:pt x="92174" y="19216"/>
                  </a:cubicBezTo>
                  <a:cubicBezTo>
                    <a:pt x="91066" y="18132"/>
                    <a:pt x="89668" y="18059"/>
                    <a:pt x="88174" y="18011"/>
                  </a:cubicBezTo>
                  <a:cubicBezTo>
                    <a:pt x="86608" y="17939"/>
                    <a:pt x="84993" y="17891"/>
                    <a:pt x="83354" y="16638"/>
                  </a:cubicBezTo>
                  <a:cubicBezTo>
                    <a:pt x="82053" y="15626"/>
                    <a:pt x="81740" y="14613"/>
                    <a:pt x="81306" y="13192"/>
                  </a:cubicBezTo>
                  <a:cubicBezTo>
                    <a:pt x="80824" y="11457"/>
                    <a:pt x="80053" y="9818"/>
                    <a:pt x="79065" y="8324"/>
                  </a:cubicBezTo>
                  <a:cubicBezTo>
                    <a:pt x="76655" y="4733"/>
                    <a:pt x="73330" y="2059"/>
                    <a:pt x="69691" y="830"/>
                  </a:cubicBezTo>
                  <a:cubicBezTo>
                    <a:pt x="67880" y="216"/>
                    <a:pt x="66172" y="0"/>
                    <a:pt x="64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6074924" y="2399294"/>
              <a:ext cx="1290626" cy="396651"/>
            </a:xfrm>
            <a:custGeom>
              <a:avLst/>
              <a:gdLst/>
              <a:ahLst/>
              <a:cxnLst/>
              <a:rect l="l" t="t" r="r" b="b"/>
              <a:pathLst>
                <a:path w="94777" h="29128" extrusionOk="0">
                  <a:moveTo>
                    <a:pt x="65732" y="1"/>
                  </a:moveTo>
                  <a:cubicBezTo>
                    <a:pt x="63473" y="1"/>
                    <a:pt x="61521" y="467"/>
                    <a:pt x="60052" y="813"/>
                  </a:cubicBezTo>
                  <a:cubicBezTo>
                    <a:pt x="56534" y="1632"/>
                    <a:pt x="53256" y="3198"/>
                    <a:pt x="50389" y="5343"/>
                  </a:cubicBezTo>
                  <a:cubicBezTo>
                    <a:pt x="48559" y="6703"/>
                    <a:pt x="46367" y="7419"/>
                    <a:pt x="44154" y="7419"/>
                  </a:cubicBezTo>
                  <a:cubicBezTo>
                    <a:pt x="43190" y="7419"/>
                    <a:pt x="42223" y="7284"/>
                    <a:pt x="41280" y="7006"/>
                  </a:cubicBezTo>
                  <a:cubicBezTo>
                    <a:pt x="40410" y="6744"/>
                    <a:pt x="39511" y="6611"/>
                    <a:pt x="38611" y="6611"/>
                  </a:cubicBezTo>
                  <a:cubicBezTo>
                    <a:pt x="37692" y="6611"/>
                    <a:pt x="36771" y="6750"/>
                    <a:pt x="35882" y="7030"/>
                  </a:cubicBezTo>
                  <a:cubicBezTo>
                    <a:pt x="32099" y="8235"/>
                    <a:pt x="32147" y="11392"/>
                    <a:pt x="27833" y="13609"/>
                  </a:cubicBezTo>
                  <a:cubicBezTo>
                    <a:pt x="26768" y="14157"/>
                    <a:pt x="25759" y="14362"/>
                    <a:pt x="24773" y="14362"/>
                  </a:cubicBezTo>
                  <a:cubicBezTo>
                    <a:pt x="21881" y="14362"/>
                    <a:pt x="19184" y="12602"/>
                    <a:pt x="15827" y="12602"/>
                  </a:cubicBezTo>
                  <a:cubicBezTo>
                    <a:pt x="15100" y="12602"/>
                    <a:pt x="14342" y="12684"/>
                    <a:pt x="13544" y="12886"/>
                  </a:cubicBezTo>
                  <a:cubicBezTo>
                    <a:pt x="6700" y="14645"/>
                    <a:pt x="1" y="22958"/>
                    <a:pt x="2459" y="29127"/>
                  </a:cubicBezTo>
                  <a:cubicBezTo>
                    <a:pt x="4531" y="25272"/>
                    <a:pt x="8555" y="21898"/>
                    <a:pt x="12652" y="20862"/>
                  </a:cubicBezTo>
                  <a:cubicBezTo>
                    <a:pt x="13447" y="20661"/>
                    <a:pt x="14203" y="20578"/>
                    <a:pt x="14928" y="20578"/>
                  </a:cubicBezTo>
                  <a:cubicBezTo>
                    <a:pt x="18277" y="20578"/>
                    <a:pt x="20982" y="22338"/>
                    <a:pt x="23879" y="22338"/>
                  </a:cubicBezTo>
                  <a:cubicBezTo>
                    <a:pt x="24867" y="22338"/>
                    <a:pt x="25876" y="22133"/>
                    <a:pt x="26942" y="21585"/>
                  </a:cubicBezTo>
                  <a:cubicBezTo>
                    <a:pt x="31255" y="19368"/>
                    <a:pt x="31207" y="16211"/>
                    <a:pt x="34990" y="15006"/>
                  </a:cubicBezTo>
                  <a:cubicBezTo>
                    <a:pt x="35877" y="14723"/>
                    <a:pt x="36801" y="14578"/>
                    <a:pt x="37727" y="14578"/>
                  </a:cubicBezTo>
                  <a:cubicBezTo>
                    <a:pt x="38614" y="14578"/>
                    <a:pt x="39504" y="14711"/>
                    <a:pt x="40364" y="14982"/>
                  </a:cubicBezTo>
                  <a:cubicBezTo>
                    <a:pt x="41313" y="15252"/>
                    <a:pt x="42284" y="15385"/>
                    <a:pt x="43248" y="15385"/>
                  </a:cubicBezTo>
                  <a:cubicBezTo>
                    <a:pt x="45469" y="15385"/>
                    <a:pt x="47659" y="14680"/>
                    <a:pt x="49473" y="13319"/>
                  </a:cubicBezTo>
                  <a:cubicBezTo>
                    <a:pt x="52365" y="11151"/>
                    <a:pt x="55642" y="9608"/>
                    <a:pt x="59136" y="8765"/>
                  </a:cubicBezTo>
                  <a:cubicBezTo>
                    <a:pt x="60617" y="8420"/>
                    <a:pt x="62561" y="7963"/>
                    <a:pt x="64815" y="7963"/>
                  </a:cubicBezTo>
                  <a:cubicBezTo>
                    <a:pt x="66339" y="7963"/>
                    <a:pt x="68004" y="8172"/>
                    <a:pt x="69763" y="8765"/>
                  </a:cubicBezTo>
                  <a:cubicBezTo>
                    <a:pt x="75161" y="10620"/>
                    <a:pt x="78173" y="14982"/>
                    <a:pt x="78896" y="16091"/>
                  </a:cubicBezTo>
                  <a:cubicBezTo>
                    <a:pt x="81740" y="20356"/>
                    <a:pt x="80631" y="22476"/>
                    <a:pt x="83306" y="24525"/>
                  </a:cubicBezTo>
                  <a:cubicBezTo>
                    <a:pt x="86632" y="27079"/>
                    <a:pt x="89981" y="25007"/>
                    <a:pt x="92078" y="27079"/>
                  </a:cubicBezTo>
                  <a:cubicBezTo>
                    <a:pt x="92512" y="27513"/>
                    <a:pt x="92825" y="28043"/>
                    <a:pt x="93018" y="28621"/>
                  </a:cubicBezTo>
                  <a:cubicBezTo>
                    <a:pt x="93210" y="28163"/>
                    <a:pt x="93379" y="27681"/>
                    <a:pt x="93500" y="27200"/>
                  </a:cubicBezTo>
                  <a:cubicBezTo>
                    <a:pt x="94777" y="22501"/>
                    <a:pt x="94126" y="20235"/>
                    <a:pt x="92994" y="19103"/>
                  </a:cubicBezTo>
                  <a:cubicBezTo>
                    <a:pt x="90897" y="17054"/>
                    <a:pt x="87523" y="19103"/>
                    <a:pt x="84198" y="16548"/>
                  </a:cubicBezTo>
                  <a:cubicBezTo>
                    <a:pt x="81547" y="14500"/>
                    <a:pt x="82656" y="12380"/>
                    <a:pt x="79812" y="8138"/>
                  </a:cubicBezTo>
                  <a:cubicBezTo>
                    <a:pt x="79065" y="7006"/>
                    <a:pt x="76053" y="2644"/>
                    <a:pt x="70655" y="813"/>
                  </a:cubicBezTo>
                  <a:cubicBezTo>
                    <a:pt x="68910" y="212"/>
                    <a:pt x="67252" y="1"/>
                    <a:pt x="65732" y="1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44;p3"/>
          <p:cNvGrpSpPr/>
          <p:nvPr/>
        </p:nvGrpSpPr>
        <p:grpSpPr>
          <a:xfrm>
            <a:off x="-1268574" y="4149735"/>
            <a:ext cx="2904242" cy="1478433"/>
            <a:chOff x="-375834" y="4022570"/>
            <a:chExt cx="1191191" cy="606387"/>
          </a:xfrm>
        </p:grpSpPr>
        <p:sp>
          <p:nvSpPr>
            <p:cNvPr id="45" name="Google Shape;45;p3"/>
            <p:cNvSpPr/>
            <p:nvPr/>
          </p:nvSpPr>
          <p:spPr>
            <a:xfrm>
              <a:off x="-370264" y="4028629"/>
              <a:ext cx="1179058" cy="593750"/>
            </a:xfrm>
            <a:custGeom>
              <a:avLst/>
              <a:gdLst/>
              <a:ahLst/>
              <a:cxnLst/>
              <a:rect l="l" t="t" r="r" b="b"/>
              <a:pathLst>
                <a:path w="86584" h="43602" extrusionOk="0">
                  <a:moveTo>
                    <a:pt x="50523" y="0"/>
                  </a:moveTo>
                  <a:cubicBezTo>
                    <a:pt x="48965" y="0"/>
                    <a:pt x="47692" y="341"/>
                    <a:pt x="46557" y="564"/>
                  </a:cubicBezTo>
                  <a:cubicBezTo>
                    <a:pt x="33577" y="3027"/>
                    <a:pt x="34066" y="14832"/>
                    <a:pt x="33392" y="14832"/>
                  </a:cubicBezTo>
                  <a:cubicBezTo>
                    <a:pt x="33387" y="14832"/>
                    <a:pt x="33382" y="14832"/>
                    <a:pt x="33376" y="14830"/>
                  </a:cubicBezTo>
                  <a:cubicBezTo>
                    <a:pt x="32099" y="14493"/>
                    <a:pt x="32171" y="13625"/>
                    <a:pt x="29713" y="12276"/>
                  </a:cubicBezTo>
                  <a:cubicBezTo>
                    <a:pt x="27640" y="11121"/>
                    <a:pt x="25175" y="10577"/>
                    <a:pt x="22996" y="10577"/>
                  </a:cubicBezTo>
                  <a:cubicBezTo>
                    <a:pt x="20490" y="10577"/>
                    <a:pt x="18362" y="11297"/>
                    <a:pt x="17640" y="12637"/>
                  </a:cubicBezTo>
                  <a:cubicBezTo>
                    <a:pt x="16700" y="14372"/>
                    <a:pt x="18628" y="16300"/>
                    <a:pt x="17640" y="17384"/>
                  </a:cubicBezTo>
                  <a:cubicBezTo>
                    <a:pt x="17388" y="17667"/>
                    <a:pt x="17060" y="17775"/>
                    <a:pt x="16662" y="17775"/>
                  </a:cubicBezTo>
                  <a:cubicBezTo>
                    <a:pt x="15343" y="17775"/>
                    <a:pt x="13263" y="16583"/>
                    <a:pt x="10704" y="16583"/>
                  </a:cubicBezTo>
                  <a:cubicBezTo>
                    <a:pt x="10343" y="16583"/>
                    <a:pt x="9971" y="16607"/>
                    <a:pt x="9592" y="16662"/>
                  </a:cubicBezTo>
                  <a:cubicBezTo>
                    <a:pt x="5471" y="17264"/>
                    <a:pt x="1519" y="21240"/>
                    <a:pt x="796" y="25819"/>
                  </a:cubicBezTo>
                  <a:cubicBezTo>
                    <a:pt x="724" y="26349"/>
                    <a:pt x="1" y="31337"/>
                    <a:pt x="2627" y="33144"/>
                  </a:cubicBezTo>
                  <a:cubicBezTo>
                    <a:pt x="3226" y="33549"/>
                    <a:pt x="3858" y="33696"/>
                    <a:pt x="4525" y="33696"/>
                  </a:cubicBezTo>
                  <a:cubicBezTo>
                    <a:pt x="6340" y="33696"/>
                    <a:pt x="8421" y="32604"/>
                    <a:pt x="10838" y="32604"/>
                  </a:cubicBezTo>
                  <a:cubicBezTo>
                    <a:pt x="11718" y="32604"/>
                    <a:pt x="12643" y="32749"/>
                    <a:pt x="13616" y="33144"/>
                  </a:cubicBezTo>
                  <a:cubicBezTo>
                    <a:pt x="15929" y="34060"/>
                    <a:pt x="15327" y="35120"/>
                    <a:pt x="18002" y="36783"/>
                  </a:cubicBezTo>
                  <a:cubicBezTo>
                    <a:pt x="20976" y="38639"/>
                    <a:pt x="24584" y="39109"/>
                    <a:pt x="27476" y="39109"/>
                  </a:cubicBezTo>
                  <a:cubicBezTo>
                    <a:pt x="30441" y="39109"/>
                    <a:pt x="32653" y="38614"/>
                    <a:pt x="32653" y="38614"/>
                  </a:cubicBezTo>
                  <a:cubicBezTo>
                    <a:pt x="32653" y="38614"/>
                    <a:pt x="35065" y="37514"/>
                    <a:pt x="37014" y="37514"/>
                  </a:cubicBezTo>
                  <a:cubicBezTo>
                    <a:pt x="37145" y="37514"/>
                    <a:pt x="37274" y="37519"/>
                    <a:pt x="37400" y="37530"/>
                  </a:cubicBezTo>
                  <a:cubicBezTo>
                    <a:pt x="39497" y="37699"/>
                    <a:pt x="40388" y="39795"/>
                    <a:pt x="41810" y="40446"/>
                  </a:cubicBezTo>
                  <a:cubicBezTo>
                    <a:pt x="46857" y="42773"/>
                    <a:pt x="51203" y="43601"/>
                    <a:pt x="54899" y="43601"/>
                  </a:cubicBezTo>
                  <a:cubicBezTo>
                    <a:pt x="64023" y="43601"/>
                    <a:pt x="69179" y="38552"/>
                    <a:pt x="71122" y="38552"/>
                  </a:cubicBezTo>
                  <a:cubicBezTo>
                    <a:pt x="71244" y="38552"/>
                    <a:pt x="71353" y="38572"/>
                    <a:pt x="71450" y="38614"/>
                  </a:cubicBezTo>
                  <a:cubicBezTo>
                    <a:pt x="71944" y="38845"/>
                    <a:pt x="74021" y="39715"/>
                    <a:pt x="76540" y="39715"/>
                  </a:cubicBezTo>
                  <a:cubicBezTo>
                    <a:pt x="77710" y="39715"/>
                    <a:pt x="78976" y="39527"/>
                    <a:pt x="80222" y="39000"/>
                  </a:cubicBezTo>
                  <a:cubicBezTo>
                    <a:pt x="82993" y="37795"/>
                    <a:pt x="85041" y="35337"/>
                    <a:pt x="85716" y="32397"/>
                  </a:cubicBezTo>
                  <a:cubicBezTo>
                    <a:pt x="85933" y="31433"/>
                    <a:pt x="86584" y="28493"/>
                    <a:pt x="84993" y="26903"/>
                  </a:cubicBezTo>
                  <a:cubicBezTo>
                    <a:pt x="84289" y="26199"/>
                    <a:pt x="83403" y="26019"/>
                    <a:pt x="82465" y="26019"/>
                  </a:cubicBezTo>
                  <a:cubicBezTo>
                    <a:pt x="81489" y="26019"/>
                    <a:pt x="80458" y="26214"/>
                    <a:pt x="79517" y="26214"/>
                  </a:cubicBezTo>
                  <a:cubicBezTo>
                    <a:pt x="78670" y="26214"/>
                    <a:pt x="77897" y="26056"/>
                    <a:pt x="77306" y="25457"/>
                  </a:cubicBezTo>
                  <a:cubicBezTo>
                    <a:pt x="75426" y="23529"/>
                    <a:pt x="78149" y="20083"/>
                    <a:pt x="76198" y="17384"/>
                  </a:cubicBezTo>
                  <a:cubicBezTo>
                    <a:pt x="74728" y="15336"/>
                    <a:pt x="72197" y="15987"/>
                    <a:pt x="69257" y="14830"/>
                  </a:cubicBezTo>
                  <a:cubicBezTo>
                    <a:pt x="67137" y="13987"/>
                    <a:pt x="64655" y="12155"/>
                    <a:pt x="62510" y="7914"/>
                  </a:cubicBezTo>
                  <a:cubicBezTo>
                    <a:pt x="60630" y="4131"/>
                    <a:pt x="57209" y="1360"/>
                    <a:pt x="53136" y="323"/>
                  </a:cubicBezTo>
                  <a:cubicBezTo>
                    <a:pt x="52178" y="88"/>
                    <a:pt x="51314" y="0"/>
                    <a:pt x="50523" y="0"/>
                  </a:cubicBezTo>
                  <a:close/>
                </a:path>
              </a:pathLst>
            </a:custGeom>
            <a:solidFill>
              <a:schemeClr val="dk2">
                <a:alpha val="37080"/>
              </a:schemeClr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-375834" y="4022570"/>
              <a:ext cx="1191191" cy="606387"/>
            </a:xfrm>
            <a:custGeom>
              <a:avLst/>
              <a:gdLst/>
              <a:ahLst/>
              <a:cxnLst/>
              <a:rect l="l" t="t" r="r" b="b"/>
              <a:pathLst>
                <a:path w="87475" h="44530" extrusionOk="0">
                  <a:moveTo>
                    <a:pt x="50967" y="896"/>
                  </a:moveTo>
                  <a:cubicBezTo>
                    <a:pt x="51724" y="896"/>
                    <a:pt x="52552" y="979"/>
                    <a:pt x="53473" y="1202"/>
                  </a:cubicBezTo>
                  <a:cubicBezTo>
                    <a:pt x="57425" y="2214"/>
                    <a:pt x="60726" y="4889"/>
                    <a:pt x="62533" y="8552"/>
                  </a:cubicBezTo>
                  <a:cubicBezTo>
                    <a:pt x="64389" y="12191"/>
                    <a:pt x="66726" y="14576"/>
                    <a:pt x="69522" y="15685"/>
                  </a:cubicBezTo>
                  <a:cubicBezTo>
                    <a:pt x="70558" y="16070"/>
                    <a:pt x="71642" y="16360"/>
                    <a:pt x="72727" y="16504"/>
                  </a:cubicBezTo>
                  <a:cubicBezTo>
                    <a:pt x="74269" y="16769"/>
                    <a:pt x="75474" y="16986"/>
                    <a:pt x="76269" y="18095"/>
                  </a:cubicBezTo>
                  <a:cubicBezTo>
                    <a:pt x="77161" y="19324"/>
                    <a:pt x="76944" y="20769"/>
                    <a:pt x="76751" y="22167"/>
                  </a:cubicBezTo>
                  <a:cubicBezTo>
                    <a:pt x="76558" y="23613"/>
                    <a:pt x="76341" y="25107"/>
                    <a:pt x="77426" y="26215"/>
                  </a:cubicBezTo>
                  <a:cubicBezTo>
                    <a:pt x="78122" y="26928"/>
                    <a:pt x="79017" y="27110"/>
                    <a:pt x="79958" y="27110"/>
                  </a:cubicBezTo>
                  <a:cubicBezTo>
                    <a:pt x="80450" y="27110"/>
                    <a:pt x="80954" y="27060"/>
                    <a:pt x="81450" y="27011"/>
                  </a:cubicBezTo>
                  <a:cubicBezTo>
                    <a:pt x="81955" y="26959"/>
                    <a:pt x="82447" y="26911"/>
                    <a:pt x="82913" y="26911"/>
                  </a:cubicBezTo>
                  <a:cubicBezTo>
                    <a:pt x="83761" y="26911"/>
                    <a:pt x="84522" y="27071"/>
                    <a:pt x="85113" y="27661"/>
                  </a:cubicBezTo>
                  <a:cubicBezTo>
                    <a:pt x="86511" y="29083"/>
                    <a:pt x="85908" y="31854"/>
                    <a:pt x="85715" y="32746"/>
                  </a:cubicBezTo>
                  <a:cubicBezTo>
                    <a:pt x="85065" y="35541"/>
                    <a:pt x="83113" y="37855"/>
                    <a:pt x="80486" y="39011"/>
                  </a:cubicBezTo>
                  <a:cubicBezTo>
                    <a:pt x="79281" y="39517"/>
                    <a:pt x="78060" y="39699"/>
                    <a:pt x="76929" y="39699"/>
                  </a:cubicBezTo>
                  <a:cubicBezTo>
                    <a:pt x="74665" y="39699"/>
                    <a:pt x="72759" y="38971"/>
                    <a:pt x="72052" y="38650"/>
                  </a:cubicBezTo>
                  <a:cubicBezTo>
                    <a:pt x="71893" y="38582"/>
                    <a:pt x="71723" y="38550"/>
                    <a:pt x="71541" y="38550"/>
                  </a:cubicBezTo>
                  <a:cubicBezTo>
                    <a:pt x="70814" y="38550"/>
                    <a:pt x="69877" y="39055"/>
                    <a:pt x="68510" y="39806"/>
                  </a:cubicBezTo>
                  <a:cubicBezTo>
                    <a:pt x="65718" y="41301"/>
                    <a:pt x="61432" y="43608"/>
                    <a:pt x="55333" y="43608"/>
                  </a:cubicBezTo>
                  <a:cubicBezTo>
                    <a:pt x="51694" y="43608"/>
                    <a:pt x="47410" y="42786"/>
                    <a:pt x="42412" y="40481"/>
                  </a:cubicBezTo>
                  <a:cubicBezTo>
                    <a:pt x="41906" y="40192"/>
                    <a:pt x="41424" y="39806"/>
                    <a:pt x="41038" y="39373"/>
                  </a:cubicBezTo>
                  <a:cubicBezTo>
                    <a:pt x="40243" y="38553"/>
                    <a:pt x="39327" y="37638"/>
                    <a:pt x="37857" y="37517"/>
                  </a:cubicBezTo>
                  <a:cubicBezTo>
                    <a:pt x="37737" y="37493"/>
                    <a:pt x="37592" y="37493"/>
                    <a:pt x="37448" y="37493"/>
                  </a:cubicBezTo>
                  <a:cubicBezTo>
                    <a:pt x="36460" y="37517"/>
                    <a:pt x="35496" y="37710"/>
                    <a:pt x="34556" y="38023"/>
                  </a:cubicBezTo>
                  <a:cubicBezTo>
                    <a:pt x="34002" y="38168"/>
                    <a:pt x="33472" y="38361"/>
                    <a:pt x="32966" y="38626"/>
                  </a:cubicBezTo>
                  <a:cubicBezTo>
                    <a:pt x="32718" y="38673"/>
                    <a:pt x="30643" y="39090"/>
                    <a:pt x="27925" y="39090"/>
                  </a:cubicBezTo>
                  <a:cubicBezTo>
                    <a:pt x="25094" y="39090"/>
                    <a:pt x="21565" y="38637"/>
                    <a:pt x="18676" y="36842"/>
                  </a:cubicBezTo>
                  <a:cubicBezTo>
                    <a:pt x="17832" y="36336"/>
                    <a:pt x="17109" y="35686"/>
                    <a:pt x="16507" y="34915"/>
                  </a:cubicBezTo>
                  <a:cubicBezTo>
                    <a:pt x="15953" y="34095"/>
                    <a:pt x="15133" y="33493"/>
                    <a:pt x="14218" y="33156"/>
                  </a:cubicBezTo>
                  <a:cubicBezTo>
                    <a:pt x="13176" y="32733"/>
                    <a:pt x="12195" y="32579"/>
                    <a:pt x="11267" y="32579"/>
                  </a:cubicBezTo>
                  <a:cubicBezTo>
                    <a:pt x="9919" y="32579"/>
                    <a:pt x="8684" y="32904"/>
                    <a:pt x="7543" y="33204"/>
                  </a:cubicBezTo>
                  <a:cubicBezTo>
                    <a:pt x="6591" y="33462"/>
                    <a:pt x="5747" y="33682"/>
                    <a:pt x="4980" y="33682"/>
                  </a:cubicBezTo>
                  <a:cubicBezTo>
                    <a:pt x="4387" y="33682"/>
                    <a:pt x="3840" y="33550"/>
                    <a:pt x="3326" y="33204"/>
                  </a:cubicBezTo>
                  <a:cubicBezTo>
                    <a:pt x="940" y="31589"/>
                    <a:pt x="1615" y="26866"/>
                    <a:pt x="1687" y="26312"/>
                  </a:cubicBezTo>
                  <a:cubicBezTo>
                    <a:pt x="2362" y="22047"/>
                    <a:pt x="6145" y="18119"/>
                    <a:pt x="10097" y="17540"/>
                  </a:cubicBezTo>
                  <a:cubicBezTo>
                    <a:pt x="10441" y="17496"/>
                    <a:pt x="10779" y="17476"/>
                    <a:pt x="11110" y="17476"/>
                  </a:cubicBezTo>
                  <a:cubicBezTo>
                    <a:pt x="12559" y="17476"/>
                    <a:pt x="13866" y="17857"/>
                    <a:pt x="14965" y="18191"/>
                  </a:cubicBezTo>
                  <a:cubicBezTo>
                    <a:pt x="15756" y="18446"/>
                    <a:pt x="16495" y="18671"/>
                    <a:pt x="17127" y="18671"/>
                  </a:cubicBezTo>
                  <a:cubicBezTo>
                    <a:pt x="17632" y="18671"/>
                    <a:pt x="18069" y="18528"/>
                    <a:pt x="18411" y="18143"/>
                  </a:cubicBezTo>
                  <a:cubicBezTo>
                    <a:pt x="19061" y="17420"/>
                    <a:pt x="18820" y="16504"/>
                    <a:pt x="18555" y="15637"/>
                  </a:cubicBezTo>
                  <a:cubicBezTo>
                    <a:pt x="18314" y="14841"/>
                    <a:pt x="18097" y="14022"/>
                    <a:pt x="18483" y="13299"/>
                  </a:cubicBezTo>
                  <a:cubicBezTo>
                    <a:pt x="18820" y="12648"/>
                    <a:pt x="19591" y="12142"/>
                    <a:pt x="20676" y="11829"/>
                  </a:cubicBezTo>
                  <a:cubicBezTo>
                    <a:pt x="21509" y="11581"/>
                    <a:pt x="22452" y="11462"/>
                    <a:pt x="23440" y="11462"/>
                  </a:cubicBezTo>
                  <a:cubicBezTo>
                    <a:pt x="25624" y="11462"/>
                    <a:pt x="28029" y="12044"/>
                    <a:pt x="29953" y="13106"/>
                  </a:cubicBezTo>
                  <a:cubicBezTo>
                    <a:pt x="30749" y="13540"/>
                    <a:pt x="31496" y="14094"/>
                    <a:pt x="32146" y="14721"/>
                  </a:cubicBezTo>
                  <a:cubicBezTo>
                    <a:pt x="32556" y="15203"/>
                    <a:pt x="33110" y="15540"/>
                    <a:pt x="33713" y="15709"/>
                  </a:cubicBezTo>
                  <a:cubicBezTo>
                    <a:pt x="33764" y="15726"/>
                    <a:pt x="33815" y="15734"/>
                    <a:pt x="33865" y="15734"/>
                  </a:cubicBezTo>
                  <a:cubicBezTo>
                    <a:pt x="33957" y="15734"/>
                    <a:pt x="34045" y="15707"/>
                    <a:pt x="34122" y="15661"/>
                  </a:cubicBezTo>
                  <a:cubicBezTo>
                    <a:pt x="34387" y="15468"/>
                    <a:pt x="34460" y="15155"/>
                    <a:pt x="34628" y="14263"/>
                  </a:cubicBezTo>
                  <a:cubicBezTo>
                    <a:pt x="35231" y="11275"/>
                    <a:pt x="36845" y="3395"/>
                    <a:pt x="47087" y="1443"/>
                  </a:cubicBezTo>
                  <a:lnTo>
                    <a:pt x="47786" y="1299"/>
                  </a:lnTo>
                  <a:cubicBezTo>
                    <a:pt x="48733" y="1106"/>
                    <a:pt x="49761" y="896"/>
                    <a:pt x="50967" y="896"/>
                  </a:cubicBezTo>
                  <a:close/>
                  <a:moveTo>
                    <a:pt x="50905" y="1"/>
                  </a:moveTo>
                  <a:cubicBezTo>
                    <a:pt x="49604" y="1"/>
                    <a:pt x="48502" y="225"/>
                    <a:pt x="47545" y="431"/>
                  </a:cubicBezTo>
                  <a:cubicBezTo>
                    <a:pt x="47304" y="479"/>
                    <a:pt x="47087" y="527"/>
                    <a:pt x="46870" y="552"/>
                  </a:cubicBezTo>
                  <a:cubicBezTo>
                    <a:pt x="36026" y="2648"/>
                    <a:pt x="34339" y="10962"/>
                    <a:pt x="33689" y="14094"/>
                  </a:cubicBezTo>
                  <a:cubicBezTo>
                    <a:pt x="33640" y="14311"/>
                    <a:pt x="33592" y="14552"/>
                    <a:pt x="33568" y="14721"/>
                  </a:cubicBezTo>
                  <a:cubicBezTo>
                    <a:pt x="33231" y="14576"/>
                    <a:pt x="32966" y="14359"/>
                    <a:pt x="32725" y="14094"/>
                  </a:cubicBezTo>
                  <a:cubicBezTo>
                    <a:pt x="32002" y="13396"/>
                    <a:pt x="31207" y="12793"/>
                    <a:pt x="30339" y="12335"/>
                  </a:cubicBezTo>
                  <a:cubicBezTo>
                    <a:pt x="28299" y="11191"/>
                    <a:pt x="25723" y="10572"/>
                    <a:pt x="23372" y="10572"/>
                  </a:cubicBezTo>
                  <a:cubicBezTo>
                    <a:pt x="22307" y="10572"/>
                    <a:pt x="21288" y="10699"/>
                    <a:pt x="20387" y="10962"/>
                  </a:cubicBezTo>
                  <a:cubicBezTo>
                    <a:pt x="19061" y="11371"/>
                    <a:pt x="18122" y="12022"/>
                    <a:pt x="17640" y="12865"/>
                  </a:cubicBezTo>
                  <a:cubicBezTo>
                    <a:pt x="17085" y="13926"/>
                    <a:pt x="17399" y="15010"/>
                    <a:pt x="17640" y="15878"/>
                  </a:cubicBezTo>
                  <a:cubicBezTo>
                    <a:pt x="17881" y="16697"/>
                    <a:pt x="18001" y="17203"/>
                    <a:pt x="17712" y="17540"/>
                  </a:cubicBezTo>
                  <a:cubicBezTo>
                    <a:pt x="17564" y="17698"/>
                    <a:pt x="17355" y="17766"/>
                    <a:pt x="17078" y="17766"/>
                  </a:cubicBezTo>
                  <a:cubicBezTo>
                    <a:pt x="16633" y="17766"/>
                    <a:pt x="16012" y="17590"/>
                    <a:pt x="15182" y="17323"/>
                  </a:cubicBezTo>
                  <a:cubicBezTo>
                    <a:pt x="14042" y="16976"/>
                    <a:pt x="12670" y="16566"/>
                    <a:pt x="11116" y="16566"/>
                  </a:cubicBezTo>
                  <a:cubicBezTo>
                    <a:pt x="10731" y="16566"/>
                    <a:pt x="10335" y="16591"/>
                    <a:pt x="9928" y="16649"/>
                  </a:cubicBezTo>
                  <a:cubicBezTo>
                    <a:pt x="5543" y="17275"/>
                    <a:pt x="1518" y="21468"/>
                    <a:pt x="771" y="26191"/>
                  </a:cubicBezTo>
                  <a:cubicBezTo>
                    <a:pt x="603" y="27155"/>
                    <a:pt x="0" y="32047"/>
                    <a:pt x="2795" y="33951"/>
                  </a:cubicBezTo>
                  <a:cubicBezTo>
                    <a:pt x="3480" y="34418"/>
                    <a:pt x="4188" y="34586"/>
                    <a:pt x="4926" y="34586"/>
                  </a:cubicBezTo>
                  <a:cubicBezTo>
                    <a:pt x="5825" y="34586"/>
                    <a:pt x="6767" y="34336"/>
                    <a:pt x="7760" y="34071"/>
                  </a:cubicBezTo>
                  <a:cubicBezTo>
                    <a:pt x="8827" y="33797"/>
                    <a:pt x="9990" y="33497"/>
                    <a:pt x="11238" y="33497"/>
                  </a:cubicBezTo>
                  <a:cubicBezTo>
                    <a:pt x="12074" y="33497"/>
                    <a:pt x="12948" y="33632"/>
                    <a:pt x="13856" y="33999"/>
                  </a:cubicBezTo>
                  <a:cubicBezTo>
                    <a:pt x="14627" y="34264"/>
                    <a:pt x="15302" y="34794"/>
                    <a:pt x="15784" y="35469"/>
                  </a:cubicBezTo>
                  <a:cubicBezTo>
                    <a:pt x="16435" y="36336"/>
                    <a:pt x="17254" y="37059"/>
                    <a:pt x="18170" y="37614"/>
                  </a:cubicBezTo>
                  <a:cubicBezTo>
                    <a:pt x="21249" y="39529"/>
                    <a:pt x="24932" y="40017"/>
                    <a:pt x="27878" y="40017"/>
                  </a:cubicBezTo>
                  <a:cubicBezTo>
                    <a:pt x="30788" y="40017"/>
                    <a:pt x="32979" y="39541"/>
                    <a:pt x="33158" y="39493"/>
                  </a:cubicBezTo>
                  <a:lnTo>
                    <a:pt x="33520" y="39421"/>
                  </a:lnTo>
                  <a:lnTo>
                    <a:pt x="33520" y="39349"/>
                  </a:lnTo>
                  <a:cubicBezTo>
                    <a:pt x="34214" y="39080"/>
                    <a:pt x="35987" y="38396"/>
                    <a:pt x="37453" y="38396"/>
                  </a:cubicBezTo>
                  <a:cubicBezTo>
                    <a:pt x="37566" y="38396"/>
                    <a:pt x="37677" y="38400"/>
                    <a:pt x="37785" y="38409"/>
                  </a:cubicBezTo>
                  <a:cubicBezTo>
                    <a:pt x="38894" y="38505"/>
                    <a:pt x="39665" y="39276"/>
                    <a:pt x="40388" y="39999"/>
                  </a:cubicBezTo>
                  <a:cubicBezTo>
                    <a:pt x="40846" y="40529"/>
                    <a:pt x="41400" y="40963"/>
                    <a:pt x="42026" y="41300"/>
                  </a:cubicBezTo>
                  <a:cubicBezTo>
                    <a:pt x="47159" y="43662"/>
                    <a:pt x="51569" y="44530"/>
                    <a:pt x="55328" y="44530"/>
                  </a:cubicBezTo>
                  <a:cubicBezTo>
                    <a:pt x="61618" y="44505"/>
                    <a:pt x="66052" y="42144"/>
                    <a:pt x="68919" y="40602"/>
                  </a:cubicBezTo>
                  <a:cubicBezTo>
                    <a:pt x="70011" y="40002"/>
                    <a:pt x="71045" y="39441"/>
                    <a:pt x="71533" y="39441"/>
                  </a:cubicBezTo>
                  <a:cubicBezTo>
                    <a:pt x="71595" y="39441"/>
                    <a:pt x="71647" y="39450"/>
                    <a:pt x="71691" y="39469"/>
                  </a:cubicBezTo>
                  <a:cubicBezTo>
                    <a:pt x="72460" y="39822"/>
                    <a:pt x="74519" y="40611"/>
                    <a:pt x="76961" y="40611"/>
                  </a:cubicBezTo>
                  <a:cubicBezTo>
                    <a:pt x="78190" y="40611"/>
                    <a:pt x="79516" y="40411"/>
                    <a:pt x="80824" y="39855"/>
                  </a:cubicBezTo>
                  <a:cubicBezTo>
                    <a:pt x="83739" y="38602"/>
                    <a:pt x="85884" y="36023"/>
                    <a:pt x="86583" y="32939"/>
                  </a:cubicBezTo>
                  <a:cubicBezTo>
                    <a:pt x="86800" y="31927"/>
                    <a:pt x="87475" y="28818"/>
                    <a:pt x="85740" y="27035"/>
                  </a:cubicBezTo>
                  <a:cubicBezTo>
                    <a:pt x="84913" y="26224"/>
                    <a:pt x="83879" y="26024"/>
                    <a:pt x="82843" y="26024"/>
                  </a:cubicBezTo>
                  <a:cubicBezTo>
                    <a:pt x="82339" y="26024"/>
                    <a:pt x="81835" y="26072"/>
                    <a:pt x="81354" y="26119"/>
                  </a:cubicBezTo>
                  <a:cubicBezTo>
                    <a:pt x="80867" y="26163"/>
                    <a:pt x="80392" y="26208"/>
                    <a:pt x="79949" y="26208"/>
                  </a:cubicBezTo>
                  <a:cubicBezTo>
                    <a:pt x="79187" y="26208"/>
                    <a:pt x="78516" y="26077"/>
                    <a:pt x="78028" y="25589"/>
                  </a:cubicBezTo>
                  <a:cubicBezTo>
                    <a:pt x="77281" y="24794"/>
                    <a:pt x="77426" y="23637"/>
                    <a:pt x="77619" y="22312"/>
                  </a:cubicBezTo>
                  <a:cubicBezTo>
                    <a:pt x="77836" y="20793"/>
                    <a:pt x="78076" y="19083"/>
                    <a:pt x="76992" y="17588"/>
                  </a:cubicBezTo>
                  <a:cubicBezTo>
                    <a:pt x="75956" y="16167"/>
                    <a:pt x="74438" y="15902"/>
                    <a:pt x="72847" y="15637"/>
                  </a:cubicBezTo>
                  <a:cubicBezTo>
                    <a:pt x="71811" y="15492"/>
                    <a:pt x="70799" y="15227"/>
                    <a:pt x="69811" y="14865"/>
                  </a:cubicBezTo>
                  <a:cubicBezTo>
                    <a:pt x="67208" y="13829"/>
                    <a:pt x="65040" y="11588"/>
                    <a:pt x="63305" y="8142"/>
                  </a:cubicBezTo>
                  <a:cubicBezTo>
                    <a:pt x="61377" y="4263"/>
                    <a:pt x="57834" y="1395"/>
                    <a:pt x="53641" y="335"/>
                  </a:cubicBezTo>
                  <a:cubicBezTo>
                    <a:pt x="52639" y="91"/>
                    <a:pt x="51732" y="1"/>
                    <a:pt x="50905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-365008" y="4038148"/>
              <a:ext cx="1176103" cy="470376"/>
            </a:xfrm>
            <a:custGeom>
              <a:avLst/>
              <a:gdLst/>
              <a:ahLst/>
              <a:cxnLst/>
              <a:rect l="l" t="t" r="r" b="b"/>
              <a:pathLst>
                <a:path w="86367" h="34542" extrusionOk="0">
                  <a:moveTo>
                    <a:pt x="50305" y="0"/>
                  </a:moveTo>
                  <a:cubicBezTo>
                    <a:pt x="48747" y="0"/>
                    <a:pt x="47475" y="340"/>
                    <a:pt x="46340" y="564"/>
                  </a:cubicBezTo>
                  <a:cubicBezTo>
                    <a:pt x="33371" y="3029"/>
                    <a:pt x="33850" y="14832"/>
                    <a:pt x="33173" y="14832"/>
                  </a:cubicBezTo>
                  <a:cubicBezTo>
                    <a:pt x="33168" y="14832"/>
                    <a:pt x="33164" y="14831"/>
                    <a:pt x="33159" y="14830"/>
                  </a:cubicBezTo>
                  <a:cubicBezTo>
                    <a:pt x="31881" y="14493"/>
                    <a:pt x="31954" y="13625"/>
                    <a:pt x="29496" y="12276"/>
                  </a:cubicBezTo>
                  <a:cubicBezTo>
                    <a:pt x="27422" y="11121"/>
                    <a:pt x="24958" y="10577"/>
                    <a:pt x="22779" y="10577"/>
                  </a:cubicBezTo>
                  <a:cubicBezTo>
                    <a:pt x="20273" y="10577"/>
                    <a:pt x="18145" y="11297"/>
                    <a:pt x="17423" y="12637"/>
                  </a:cubicBezTo>
                  <a:cubicBezTo>
                    <a:pt x="16483" y="14372"/>
                    <a:pt x="18411" y="16300"/>
                    <a:pt x="17423" y="17384"/>
                  </a:cubicBezTo>
                  <a:cubicBezTo>
                    <a:pt x="17178" y="17659"/>
                    <a:pt x="16855" y="17765"/>
                    <a:pt x="16462" y="17765"/>
                  </a:cubicBezTo>
                  <a:cubicBezTo>
                    <a:pt x="15150" y="17765"/>
                    <a:pt x="13059" y="16583"/>
                    <a:pt x="10496" y="16583"/>
                  </a:cubicBezTo>
                  <a:cubicBezTo>
                    <a:pt x="10132" y="16583"/>
                    <a:pt x="9757" y="16607"/>
                    <a:pt x="9374" y="16661"/>
                  </a:cubicBezTo>
                  <a:cubicBezTo>
                    <a:pt x="5254" y="17240"/>
                    <a:pt x="1302" y="21240"/>
                    <a:pt x="603" y="25818"/>
                  </a:cubicBezTo>
                  <a:cubicBezTo>
                    <a:pt x="530" y="26252"/>
                    <a:pt x="0" y="29819"/>
                    <a:pt x="1374" y="32036"/>
                  </a:cubicBezTo>
                  <a:cubicBezTo>
                    <a:pt x="2699" y="28252"/>
                    <a:pt x="6145" y="25144"/>
                    <a:pt x="9712" y="24638"/>
                  </a:cubicBezTo>
                  <a:cubicBezTo>
                    <a:pt x="10095" y="24583"/>
                    <a:pt x="10469" y="24559"/>
                    <a:pt x="10834" y="24559"/>
                  </a:cubicBezTo>
                  <a:cubicBezTo>
                    <a:pt x="13397" y="24559"/>
                    <a:pt x="15489" y="25742"/>
                    <a:pt x="16812" y="25742"/>
                  </a:cubicBezTo>
                  <a:cubicBezTo>
                    <a:pt x="17207" y="25742"/>
                    <a:pt x="17534" y="25636"/>
                    <a:pt x="17784" y="25361"/>
                  </a:cubicBezTo>
                  <a:cubicBezTo>
                    <a:pt x="18772" y="24252"/>
                    <a:pt x="16845" y="22348"/>
                    <a:pt x="17784" y="20613"/>
                  </a:cubicBezTo>
                  <a:cubicBezTo>
                    <a:pt x="18508" y="19269"/>
                    <a:pt x="20638" y="18549"/>
                    <a:pt x="23150" y="18549"/>
                  </a:cubicBezTo>
                  <a:cubicBezTo>
                    <a:pt x="25322" y="18549"/>
                    <a:pt x="27779" y="19088"/>
                    <a:pt x="29857" y="20228"/>
                  </a:cubicBezTo>
                  <a:cubicBezTo>
                    <a:pt x="32315" y="21601"/>
                    <a:pt x="32219" y="22469"/>
                    <a:pt x="33520" y="22806"/>
                  </a:cubicBezTo>
                  <a:cubicBezTo>
                    <a:pt x="33525" y="22807"/>
                    <a:pt x="33529" y="22808"/>
                    <a:pt x="33534" y="22808"/>
                  </a:cubicBezTo>
                  <a:cubicBezTo>
                    <a:pt x="34187" y="22808"/>
                    <a:pt x="33708" y="10981"/>
                    <a:pt x="46702" y="8516"/>
                  </a:cubicBezTo>
                  <a:cubicBezTo>
                    <a:pt x="47817" y="8309"/>
                    <a:pt x="49081" y="7975"/>
                    <a:pt x="50631" y="7975"/>
                  </a:cubicBezTo>
                  <a:cubicBezTo>
                    <a:pt x="51425" y="7975"/>
                    <a:pt x="52293" y="8063"/>
                    <a:pt x="53256" y="8300"/>
                  </a:cubicBezTo>
                  <a:cubicBezTo>
                    <a:pt x="57353" y="9336"/>
                    <a:pt x="60775" y="12107"/>
                    <a:pt x="62630" y="15866"/>
                  </a:cubicBezTo>
                  <a:cubicBezTo>
                    <a:pt x="64799" y="20131"/>
                    <a:pt x="67281" y="21963"/>
                    <a:pt x="69377" y="22806"/>
                  </a:cubicBezTo>
                  <a:cubicBezTo>
                    <a:pt x="72317" y="23963"/>
                    <a:pt x="74872" y="23312"/>
                    <a:pt x="76342" y="25361"/>
                  </a:cubicBezTo>
                  <a:cubicBezTo>
                    <a:pt x="78269" y="28035"/>
                    <a:pt x="75571" y="31505"/>
                    <a:pt x="77450" y="33409"/>
                  </a:cubicBezTo>
                  <a:cubicBezTo>
                    <a:pt x="78040" y="34015"/>
                    <a:pt x="78814" y="34174"/>
                    <a:pt x="79662" y="34174"/>
                  </a:cubicBezTo>
                  <a:cubicBezTo>
                    <a:pt x="80599" y="34174"/>
                    <a:pt x="81628" y="33980"/>
                    <a:pt x="82599" y="33980"/>
                  </a:cubicBezTo>
                  <a:cubicBezTo>
                    <a:pt x="83369" y="33980"/>
                    <a:pt x="84104" y="34102"/>
                    <a:pt x="84728" y="34542"/>
                  </a:cubicBezTo>
                  <a:cubicBezTo>
                    <a:pt x="85089" y="33867"/>
                    <a:pt x="85354" y="33144"/>
                    <a:pt x="85499" y="32397"/>
                  </a:cubicBezTo>
                  <a:cubicBezTo>
                    <a:pt x="85716" y="31433"/>
                    <a:pt x="86366" y="28493"/>
                    <a:pt x="84776" y="26903"/>
                  </a:cubicBezTo>
                  <a:cubicBezTo>
                    <a:pt x="84065" y="26192"/>
                    <a:pt x="83167" y="26013"/>
                    <a:pt x="82219" y="26013"/>
                  </a:cubicBezTo>
                  <a:cubicBezTo>
                    <a:pt x="81261" y="26013"/>
                    <a:pt x="80251" y="26195"/>
                    <a:pt x="79327" y="26195"/>
                  </a:cubicBezTo>
                  <a:cubicBezTo>
                    <a:pt x="78469" y="26195"/>
                    <a:pt x="77686" y="26038"/>
                    <a:pt x="77089" y="25433"/>
                  </a:cubicBezTo>
                  <a:cubicBezTo>
                    <a:pt x="75209" y="23529"/>
                    <a:pt x="77932" y="20083"/>
                    <a:pt x="75980" y="17384"/>
                  </a:cubicBezTo>
                  <a:cubicBezTo>
                    <a:pt x="74510" y="15336"/>
                    <a:pt x="71980" y="15987"/>
                    <a:pt x="69040" y="14830"/>
                  </a:cubicBezTo>
                  <a:cubicBezTo>
                    <a:pt x="66919" y="13987"/>
                    <a:pt x="64437" y="12155"/>
                    <a:pt x="62293" y="7890"/>
                  </a:cubicBezTo>
                  <a:cubicBezTo>
                    <a:pt x="60413" y="4131"/>
                    <a:pt x="56991" y="1359"/>
                    <a:pt x="52919" y="323"/>
                  </a:cubicBezTo>
                  <a:cubicBezTo>
                    <a:pt x="51961" y="88"/>
                    <a:pt x="51096" y="0"/>
                    <a:pt x="50305" y="0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2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720000" y="1059300"/>
            <a:ext cx="7704000" cy="3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52" name="Google Shape;52;p4"/>
          <p:cNvGrpSpPr/>
          <p:nvPr/>
        </p:nvGrpSpPr>
        <p:grpSpPr>
          <a:xfrm flipH="1">
            <a:off x="-249126" y="4608511"/>
            <a:ext cx="1304407" cy="559638"/>
            <a:chOff x="6066399" y="2398736"/>
            <a:chExt cx="1304407" cy="559638"/>
          </a:xfrm>
        </p:grpSpPr>
        <p:sp>
          <p:nvSpPr>
            <p:cNvPr id="53" name="Google Shape;53;p4"/>
            <p:cNvSpPr/>
            <p:nvPr/>
          </p:nvSpPr>
          <p:spPr>
            <a:xfrm>
              <a:off x="6066399" y="2404782"/>
              <a:ext cx="1300471" cy="547301"/>
            </a:xfrm>
            <a:custGeom>
              <a:avLst/>
              <a:gdLst/>
              <a:ahLst/>
              <a:cxnLst/>
              <a:rect l="l" t="t" r="r" b="b"/>
              <a:pathLst>
                <a:path w="95500" h="40191" extrusionOk="0">
                  <a:moveTo>
                    <a:pt x="66409" y="0"/>
                  </a:moveTo>
                  <a:cubicBezTo>
                    <a:pt x="64164" y="0"/>
                    <a:pt x="62227" y="461"/>
                    <a:pt x="60750" y="819"/>
                  </a:cubicBezTo>
                  <a:cubicBezTo>
                    <a:pt x="57256" y="1639"/>
                    <a:pt x="53979" y="3205"/>
                    <a:pt x="51087" y="5350"/>
                  </a:cubicBezTo>
                  <a:cubicBezTo>
                    <a:pt x="49273" y="6711"/>
                    <a:pt x="47083" y="7415"/>
                    <a:pt x="44862" y="7415"/>
                  </a:cubicBezTo>
                  <a:cubicBezTo>
                    <a:pt x="43898" y="7415"/>
                    <a:pt x="42927" y="7282"/>
                    <a:pt x="41978" y="7012"/>
                  </a:cubicBezTo>
                  <a:cubicBezTo>
                    <a:pt x="41118" y="6741"/>
                    <a:pt x="40228" y="6609"/>
                    <a:pt x="39341" y="6609"/>
                  </a:cubicBezTo>
                  <a:cubicBezTo>
                    <a:pt x="38415" y="6609"/>
                    <a:pt x="37491" y="6753"/>
                    <a:pt x="36604" y="7037"/>
                  </a:cubicBezTo>
                  <a:cubicBezTo>
                    <a:pt x="32821" y="8241"/>
                    <a:pt x="32869" y="11398"/>
                    <a:pt x="28532" y="13615"/>
                  </a:cubicBezTo>
                  <a:cubicBezTo>
                    <a:pt x="27472" y="14164"/>
                    <a:pt x="26466" y="14368"/>
                    <a:pt x="25481" y="14368"/>
                  </a:cubicBezTo>
                  <a:cubicBezTo>
                    <a:pt x="22594" y="14368"/>
                    <a:pt x="19890" y="12608"/>
                    <a:pt x="16542" y="12608"/>
                  </a:cubicBezTo>
                  <a:cubicBezTo>
                    <a:pt x="15817" y="12608"/>
                    <a:pt x="15061" y="12691"/>
                    <a:pt x="14266" y="12892"/>
                  </a:cubicBezTo>
                  <a:cubicBezTo>
                    <a:pt x="7013" y="14724"/>
                    <a:pt x="0" y="23881"/>
                    <a:pt x="3663" y="30098"/>
                  </a:cubicBezTo>
                  <a:cubicBezTo>
                    <a:pt x="7207" y="36139"/>
                    <a:pt x="12262" y="37898"/>
                    <a:pt x="16946" y="37898"/>
                  </a:cubicBezTo>
                  <a:cubicBezTo>
                    <a:pt x="23472" y="37898"/>
                    <a:pt x="29279" y="34484"/>
                    <a:pt x="29279" y="34484"/>
                  </a:cubicBezTo>
                  <a:cubicBezTo>
                    <a:pt x="29279" y="34484"/>
                    <a:pt x="32749" y="37809"/>
                    <a:pt x="36604" y="39231"/>
                  </a:cubicBezTo>
                  <a:cubicBezTo>
                    <a:pt x="37149" y="39445"/>
                    <a:pt x="39162" y="40191"/>
                    <a:pt x="41678" y="40191"/>
                  </a:cubicBezTo>
                  <a:cubicBezTo>
                    <a:pt x="42836" y="40191"/>
                    <a:pt x="44100" y="40033"/>
                    <a:pt x="45376" y="39592"/>
                  </a:cubicBezTo>
                  <a:cubicBezTo>
                    <a:pt x="48846" y="38412"/>
                    <a:pt x="49063" y="36291"/>
                    <a:pt x="51979" y="35930"/>
                  </a:cubicBezTo>
                  <a:cubicBezTo>
                    <a:pt x="52194" y="35904"/>
                    <a:pt x="52394" y="35892"/>
                    <a:pt x="52584" y="35892"/>
                  </a:cubicBezTo>
                  <a:cubicBezTo>
                    <a:pt x="54373" y="35892"/>
                    <a:pt x="55224" y="36970"/>
                    <a:pt x="58557" y="38146"/>
                  </a:cubicBezTo>
                  <a:cubicBezTo>
                    <a:pt x="60333" y="38760"/>
                    <a:pt x="63483" y="39860"/>
                    <a:pt x="66709" y="39860"/>
                  </a:cubicBezTo>
                  <a:cubicBezTo>
                    <a:pt x="68298" y="39860"/>
                    <a:pt x="69906" y="39593"/>
                    <a:pt x="71377" y="38869"/>
                  </a:cubicBezTo>
                  <a:cubicBezTo>
                    <a:pt x="74341" y="37399"/>
                    <a:pt x="73884" y="35423"/>
                    <a:pt x="76848" y="34484"/>
                  </a:cubicBezTo>
                  <a:cubicBezTo>
                    <a:pt x="77541" y="34260"/>
                    <a:pt x="78153" y="34177"/>
                    <a:pt x="78733" y="34177"/>
                  </a:cubicBezTo>
                  <a:cubicBezTo>
                    <a:pt x="80408" y="34177"/>
                    <a:pt x="81811" y="34871"/>
                    <a:pt x="84135" y="34871"/>
                  </a:cubicBezTo>
                  <a:cubicBezTo>
                    <a:pt x="84386" y="34871"/>
                    <a:pt x="84647" y="34863"/>
                    <a:pt x="84920" y="34845"/>
                  </a:cubicBezTo>
                  <a:lnTo>
                    <a:pt x="85089" y="34845"/>
                  </a:lnTo>
                  <a:cubicBezTo>
                    <a:pt x="89427" y="34484"/>
                    <a:pt x="93089" y="31423"/>
                    <a:pt x="94222" y="27206"/>
                  </a:cubicBezTo>
                  <a:cubicBezTo>
                    <a:pt x="95499" y="22507"/>
                    <a:pt x="94848" y="20242"/>
                    <a:pt x="93692" y="19109"/>
                  </a:cubicBezTo>
                  <a:cubicBezTo>
                    <a:pt x="91595" y="17037"/>
                    <a:pt x="88246" y="19109"/>
                    <a:pt x="84896" y="16555"/>
                  </a:cubicBezTo>
                  <a:cubicBezTo>
                    <a:pt x="82245" y="14507"/>
                    <a:pt x="83354" y="12386"/>
                    <a:pt x="80510" y="8121"/>
                  </a:cubicBezTo>
                  <a:cubicBezTo>
                    <a:pt x="79763" y="7012"/>
                    <a:pt x="76775" y="2651"/>
                    <a:pt x="71377" y="819"/>
                  </a:cubicBezTo>
                  <a:cubicBezTo>
                    <a:pt x="69610" y="214"/>
                    <a:pt x="67938" y="0"/>
                    <a:pt x="66409" y="0"/>
                  </a:cubicBezTo>
                  <a:close/>
                </a:path>
              </a:pathLst>
            </a:custGeom>
            <a:solidFill>
              <a:schemeClr val="dk2">
                <a:alpha val="37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6091333" y="2398736"/>
              <a:ext cx="1279473" cy="559638"/>
            </a:xfrm>
            <a:custGeom>
              <a:avLst/>
              <a:gdLst/>
              <a:ahLst/>
              <a:cxnLst/>
              <a:rect l="l" t="t" r="r" b="b"/>
              <a:pathLst>
                <a:path w="93958" h="41097" extrusionOk="0">
                  <a:moveTo>
                    <a:pt x="64611" y="923"/>
                  </a:moveTo>
                  <a:cubicBezTo>
                    <a:pt x="66091" y="923"/>
                    <a:pt x="67704" y="1125"/>
                    <a:pt x="69402" y="1697"/>
                  </a:cubicBezTo>
                  <a:cubicBezTo>
                    <a:pt x="74077" y="3288"/>
                    <a:pt x="76993" y="6854"/>
                    <a:pt x="78342" y="8854"/>
                  </a:cubicBezTo>
                  <a:cubicBezTo>
                    <a:pt x="79282" y="10276"/>
                    <a:pt x="79981" y="11842"/>
                    <a:pt x="80439" y="13481"/>
                  </a:cubicBezTo>
                  <a:cubicBezTo>
                    <a:pt x="80896" y="14927"/>
                    <a:pt x="81282" y="16180"/>
                    <a:pt x="82800" y="17361"/>
                  </a:cubicBezTo>
                  <a:cubicBezTo>
                    <a:pt x="84680" y="18806"/>
                    <a:pt x="86511" y="18879"/>
                    <a:pt x="88150" y="18927"/>
                  </a:cubicBezTo>
                  <a:cubicBezTo>
                    <a:pt x="89499" y="18999"/>
                    <a:pt x="90680" y="19047"/>
                    <a:pt x="91548" y="19891"/>
                  </a:cubicBezTo>
                  <a:cubicBezTo>
                    <a:pt x="92849" y="21168"/>
                    <a:pt x="92993" y="23746"/>
                    <a:pt x="91957" y="27554"/>
                  </a:cubicBezTo>
                  <a:cubicBezTo>
                    <a:pt x="90873" y="31602"/>
                    <a:pt x="87379" y="34518"/>
                    <a:pt x="83210" y="34855"/>
                  </a:cubicBezTo>
                  <a:lnTo>
                    <a:pt x="83041" y="34855"/>
                  </a:lnTo>
                  <a:cubicBezTo>
                    <a:pt x="82822" y="34868"/>
                    <a:pt x="82603" y="34874"/>
                    <a:pt x="82384" y="34874"/>
                  </a:cubicBezTo>
                  <a:cubicBezTo>
                    <a:pt x="81327" y="34874"/>
                    <a:pt x="80276" y="34733"/>
                    <a:pt x="79258" y="34494"/>
                  </a:cubicBezTo>
                  <a:cubicBezTo>
                    <a:pt x="78501" y="34332"/>
                    <a:pt x="77751" y="34185"/>
                    <a:pt x="76941" y="34185"/>
                  </a:cubicBezTo>
                  <a:cubicBezTo>
                    <a:pt x="76307" y="34185"/>
                    <a:pt x="75637" y="34275"/>
                    <a:pt x="74896" y="34518"/>
                  </a:cubicBezTo>
                  <a:cubicBezTo>
                    <a:pt x="73185" y="35048"/>
                    <a:pt x="72510" y="35940"/>
                    <a:pt x="71836" y="36783"/>
                  </a:cubicBezTo>
                  <a:cubicBezTo>
                    <a:pt x="71185" y="37699"/>
                    <a:pt x="70342" y="38422"/>
                    <a:pt x="69329" y="38928"/>
                  </a:cubicBezTo>
                  <a:cubicBezTo>
                    <a:pt x="67932" y="39623"/>
                    <a:pt x="66397" y="39880"/>
                    <a:pt x="64871" y="39880"/>
                  </a:cubicBezTo>
                  <a:cubicBezTo>
                    <a:pt x="61742" y="39880"/>
                    <a:pt x="58653" y="38796"/>
                    <a:pt x="56871" y="38181"/>
                  </a:cubicBezTo>
                  <a:cubicBezTo>
                    <a:pt x="55811" y="37795"/>
                    <a:pt x="54775" y="37337"/>
                    <a:pt x="53762" y="36831"/>
                  </a:cubicBezTo>
                  <a:cubicBezTo>
                    <a:pt x="52673" y="36286"/>
                    <a:pt x="51887" y="35894"/>
                    <a:pt x="50769" y="35894"/>
                  </a:cubicBezTo>
                  <a:cubicBezTo>
                    <a:pt x="50552" y="35894"/>
                    <a:pt x="50322" y="35908"/>
                    <a:pt x="50075" y="35940"/>
                  </a:cubicBezTo>
                  <a:cubicBezTo>
                    <a:pt x="48413" y="36157"/>
                    <a:pt x="47545" y="36880"/>
                    <a:pt x="46630" y="37675"/>
                  </a:cubicBezTo>
                  <a:cubicBezTo>
                    <a:pt x="45690" y="38542"/>
                    <a:pt x="44605" y="39217"/>
                    <a:pt x="43400" y="39627"/>
                  </a:cubicBezTo>
                  <a:cubicBezTo>
                    <a:pt x="42299" y="40004"/>
                    <a:pt x="41106" y="40190"/>
                    <a:pt x="39868" y="40190"/>
                  </a:cubicBezTo>
                  <a:cubicBezTo>
                    <a:pt x="38261" y="40190"/>
                    <a:pt x="36578" y="39878"/>
                    <a:pt x="34918" y="39265"/>
                  </a:cubicBezTo>
                  <a:cubicBezTo>
                    <a:pt x="31737" y="38084"/>
                    <a:pt x="28797" y="35554"/>
                    <a:pt x="27978" y="34807"/>
                  </a:cubicBezTo>
                  <a:lnTo>
                    <a:pt x="28388" y="33867"/>
                  </a:lnTo>
                  <a:lnTo>
                    <a:pt x="27231" y="34542"/>
                  </a:lnTo>
                  <a:cubicBezTo>
                    <a:pt x="24291" y="36157"/>
                    <a:pt x="21086" y="37217"/>
                    <a:pt x="17761" y="37723"/>
                  </a:cubicBezTo>
                  <a:cubicBezTo>
                    <a:pt x="16852" y="37841"/>
                    <a:pt x="15972" y="37900"/>
                    <a:pt x="15122" y="37900"/>
                  </a:cubicBezTo>
                  <a:cubicBezTo>
                    <a:pt x="9541" y="37900"/>
                    <a:pt x="5211" y="35364"/>
                    <a:pt x="2242" y="30325"/>
                  </a:cubicBezTo>
                  <a:cubicBezTo>
                    <a:pt x="699" y="27698"/>
                    <a:pt x="1326" y="24879"/>
                    <a:pt x="2121" y="22975"/>
                  </a:cubicBezTo>
                  <a:cubicBezTo>
                    <a:pt x="3904" y="18734"/>
                    <a:pt x="8290" y="14854"/>
                    <a:pt x="12580" y="13770"/>
                  </a:cubicBezTo>
                  <a:cubicBezTo>
                    <a:pt x="13324" y="13582"/>
                    <a:pt x="14032" y="13505"/>
                    <a:pt x="14714" y="13505"/>
                  </a:cubicBezTo>
                  <a:cubicBezTo>
                    <a:pt x="16394" y="13505"/>
                    <a:pt x="17915" y="13975"/>
                    <a:pt x="19423" y="14421"/>
                  </a:cubicBezTo>
                  <a:cubicBezTo>
                    <a:pt x="20851" y="14855"/>
                    <a:pt x="22238" y="15272"/>
                    <a:pt x="23683" y="15272"/>
                  </a:cubicBezTo>
                  <a:cubicBezTo>
                    <a:pt x="24727" y="15272"/>
                    <a:pt x="25800" y="15055"/>
                    <a:pt x="26942" y="14469"/>
                  </a:cubicBezTo>
                  <a:cubicBezTo>
                    <a:pt x="29135" y="13360"/>
                    <a:pt x="30219" y="12011"/>
                    <a:pt x="31231" y="10782"/>
                  </a:cubicBezTo>
                  <a:cubicBezTo>
                    <a:pt x="32243" y="9553"/>
                    <a:pt x="33111" y="8493"/>
                    <a:pt x="34918" y="7914"/>
                  </a:cubicBezTo>
                  <a:cubicBezTo>
                    <a:pt x="35759" y="7646"/>
                    <a:pt x="36631" y="7514"/>
                    <a:pt x="37506" y="7514"/>
                  </a:cubicBezTo>
                  <a:cubicBezTo>
                    <a:pt x="38360" y="7514"/>
                    <a:pt x="39217" y="7640"/>
                    <a:pt x="40051" y="7890"/>
                  </a:cubicBezTo>
                  <a:cubicBezTo>
                    <a:pt x="41041" y="8176"/>
                    <a:pt x="42055" y="8317"/>
                    <a:pt x="43064" y="8317"/>
                  </a:cubicBezTo>
                  <a:cubicBezTo>
                    <a:pt x="45371" y="8317"/>
                    <a:pt x="47651" y="7580"/>
                    <a:pt x="49545" y="6155"/>
                  </a:cubicBezTo>
                  <a:cubicBezTo>
                    <a:pt x="52365" y="4035"/>
                    <a:pt x="55618" y="2516"/>
                    <a:pt x="59040" y="1697"/>
                  </a:cubicBezTo>
                  <a:cubicBezTo>
                    <a:pt x="60508" y="1366"/>
                    <a:pt x="62414" y="923"/>
                    <a:pt x="64611" y="923"/>
                  </a:cubicBezTo>
                  <a:close/>
                  <a:moveTo>
                    <a:pt x="64612" y="0"/>
                  </a:moveTo>
                  <a:cubicBezTo>
                    <a:pt x="62310" y="0"/>
                    <a:pt x="60331" y="471"/>
                    <a:pt x="58823" y="830"/>
                  </a:cubicBezTo>
                  <a:cubicBezTo>
                    <a:pt x="55256" y="1673"/>
                    <a:pt x="51907" y="3239"/>
                    <a:pt x="48991" y="5432"/>
                  </a:cubicBezTo>
                  <a:cubicBezTo>
                    <a:pt x="47240" y="6729"/>
                    <a:pt x="45147" y="7402"/>
                    <a:pt x="43018" y="7402"/>
                  </a:cubicBezTo>
                  <a:cubicBezTo>
                    <a:pt x="42100" y="7402"/>
                    <a:pt x="41175" y="7277"/>
                    <a:pt x="40268" y="7023"/>
                  </a:cubicBezTo>
                  <a:cubicBezTo>
                    <a:pt x="39362" y="6749"/>
                    <a:pt x="38420" y="6610"/>
                    <a:pt x="37479" y="6610"/>
                  </a:cubicBezTo>
                  <a:cubicBezTo>
                    <a:pt x="36517" y="6610"/>
                    <a:pt x="35554" y="6755"/>
                    <a:pt x="34629" y="7047"/>
                  </a:cubicBezTo>
                  <a:cubicBezTo>
                    <a:pt x="32556" y="7722"/>
                    <a:pt x="31568" y="8926"/>
                    <a:pt x="30508" y="10204"/>
                  </a:cubicBezTo>
                  <a:cubicBezTo>
                    <a:pt x="29544" y="11384"/>
                    <a:pt x="28532" y="12637"/>
                    <a:pt x="26508" y="13674"/>
                  </a:cubicBezTo>
                  <a:cubicBezTo>
                    <a:pt x="25517" y="14179"/>
                    <a:pt x="24582" y="14371"/>
                    <a:pt x="23660" y="14371"/>
                  </a:cubicBezTo>
                  <a:cubicBezTo>
                    <a:pt x="22340" y="14371"/>
                    <a:pt x="21044" y="13979"/>
                    <a:pt x="19640" y="13553"/>
                  </a:cubicBezTo>
                  <a:cubicBezTo>
                    <a:pt x="18164" y="13095"/>
                    <a:pt x="16545" y="12601"/>
                    <a:pt x="14723" y="12601"/>
                  </a:cubicBezTo>
                  <a:cubicBezTo>
                    <a:pt x="13958" y="12601"/>
                    <a:pt x="13156" y="12689"/>
                    <a:pt x="12314" y="12902"/>
                  </a:cubicBezTo>
                  <a:cubicBezTo>
                    <a:pt x="7712" y="14083"/>
                    <a:pt x="3181" y="18059"/>
                    <a:pt x="1254" y="22638"/>
                  </a:cubicBezTo>
                  <a:cubicBezTo>
                    <a:pt x="1" y="25626"/>
                    <a:pt x="73" y="28445"/>
                    <a:pt x="1422" y="30759"/>
                  </a:cubicBezTo>
                  <a:cubicBezTo>
                    <a:pt x="5172" y="37121"/>
                    <a:pt x="10555" y="38779"/>
                    <a:pt x="15141" y="38779"/>
                  </a:cubicBezTo>
                  <a:cubicBezTo>
                    <a:pt x="16096" y="38779"/>
                    <a:pt x="17017" y="38707"/>
                    <a:pt x="17881" y="38590"/>
                  </a:cubicBezTo>
                  <a:cubicBezTo>
                    <a:pt x="21206" y="38109"/>
                    <a:pt x="24411" y="37072"/>
                    <a:pt x="27375" y="35482"/>
                  </a:cubicBezTo>
                  <a:cubicBezTo>
                    <a:pt x="28002" y="36084"/>
                    <a:pt x="28677" y="36614"/>
                    <a:pt x="29376" y="37145"/>
                  </a:cubicBezTo>
                  <a:cubicBezTo>
                    <a:pt x="30990" y="38349"/>
                    <a:pt x="32749" y="39362"/>
                    <a:pt x="34605" y="40109"/>
                  </a:cubicBezTo>
                  <a:cubicBezTo>
                    <a:pt x="36292" y="40735"/>
                    <a:pt x="38075" y="41073"/>
                    <a:pt x="39858" y="41097"/>
                  </a:cubicBezTo>
                  <a:cubicBezTo>
                    <a:pt x="41159" y="41097"/>
                    <a:pt x="42461" y="40880"/>
                    <a:pt x="43690" y="40446"/>
                  </a:cubicBezTo>
                  <a:cubicBezTo>
                    <a:pt x="45015" y="40012"/>
                    <a:pt x="46220" y="39289"/>
                    <a:pt x="47232" y="38349"/>
                  </a:cubicBezTo>
                  <a:cubicBezTo>
                    <a:pt x="48124" y="37602"/>
                    <a:pt x="48822" y="37024"/>
                    <a:pt x="50196" y="36831"/>
                  </a:cubicBezTo>
                  <a:cubicBezTo>
                    <a:pt x="50391" y="36809"/>
                    <a:pt x="50572" y="36798"/>
                    <a:pt x="50744" y="36798"/>
                  </a:cubicBezTo>
                  <a:cubicBezTo>
                    <a:pt x="51679" y="36798"/>
                    <a:pt x="52339" y="37118"/>
                    <a:pt x="53377" y="37627"/>
                  </a:cubicBezTo>
                  <a:cubicBezTo>
                    <a:pt x="54413" y="38157"/>
                    <a:pt x="55473" y="38615"/>
                    <a:pt x="56558" y="38976"/>
                  </a:cubicBezTo>
                  <a:cubicBezTo>
                    <a:pt x="58401" y="39633"/>
                    <a:pt x="61576" y="40749"/>
                    <a:pt x="64851" y="40749"/>
                  </a:cubicBezTo>
                  <a:cubicBezTo>
                    <a:pt x="66500" y="40749"/>
                    <a:pt x="68174" y="40466"/>
                    <a:pt x="69715" y="39699"/>
                  </a:cubicBezTo>
                  <a:cubicBezTo>
                    <a:pt x="70848" y="39145"/>
                    <a:pt x="71812" y="38325"/>
                    <a:pt x="72534" y="37313"/>
                  </a:cubicBezTo>
                  <a:cubicBezTo>
                    <a:pt x="73161" y="36494"/>
                    <a:pt x="73715" y="35795"/>
                    <a:pt x="75161" y="35337"/>
                  </a:cubicBezTo>
                  <a:cubicBezTo>
                    <a:pt x="75811" y="35117"/>
                    <a:pt x="76380" y="35034"/>
                    <a:pt x="76925" y="35034"/>
                  </a:cubicBezTo>
                  <a:cubicBezTo>
                    <a:pt x="77633" y="35034"/>
                    <a:pt x="78303" y="35174"/>
                    <a:pt x="79065" y="35337"/>
                  </a:cubicBezTo>
                  <a:cubicBezTo>
                    <a:pt x="80142" y="35592"/>
                    <a:pt x="81235" y="35719"/>
                    <a:pt x="82343" y="35719"/>
                  </a:cubicBezTo>
                  <a:cubicBezTo>
                    <a:pt x="82599" y="35719"/>
                    <a:pt x="82856" y="35712"/>
                    <a:pt x="83113" y="35699"/>
                  </a:cubicBezTo>
                  <a:lnTo>
                    <a:pt x="83282" y="35699"/>
                  </a:lnTo>
                  <a:cubicBezTo>
                    <a:pt x="87812" y="35337"/>
                    <a:pt x="91644" y="32156"/>
                    <a:pt x="92825" y="27747"/>
                  </a:cubicBezTo>
                  <a:cubicBezTo>
                    <a:pt x="93957" y="23554"/>
                    <a:pt x="93740" y="20758"/>
                    <a:pt x="92174" y="19216"/>
                  </a:cubicBezTo>
                  <a:cubicBezTo>
                    <a:pt x="91066" y="18132"/>
                    <a:pt x="89668" y="18059"/>
                    <a:pt x="88174" y="18011"/>
                  </a:cubicBezTo>
                  <a:cubicBezTo>
                    <a:pt x="86608" y="17939"/>
                    <a:pt x="84993" y="17891"/>
                    <a:pt x="83354" y="16638"/>
                  </a:cubicBezTo>
                  <a:cubicBezTo>
                    <a:pt x="82053" y="15626"/>
                    <a:pt x="81740" y="14613"/>
                    <a:pt x="81306" y="13192"/>
                  </a:cubicBezTo>
                  <a:cubicBezTo>
                    <a:pt x="80824" y="11457"/>
                    <a:pt x="80053" y="9818"/>
                    <a:pt x="79065" y="8324"/>
                  </a:cubicBezTo>
                  <a:cubicBezTo>
                    <a:pt x="76655" y="4733"/>
                    <a:pt x="73330" y="2059"/>
                    <a:pt x="69691" y="830"/>
                  </a:cubicBezTo>
                  <a:cubicBezTo>
                    <a:pt x="67880" y="216"/>
                    <a:pt x="66172" y="0"/>
                    <a:pt x="64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6074924" y="2399294"/>
              <a:ext cx="1290626" cy="396651"/>
            </a:xfrm>
            <a:custGeom>
              <a:avLst/>
              <a:gdLst/>
              <a:ahLst/>
              <a:cxnLst/>
              <a:rect l="l" t="t" r="r" b="b"/>
              <a:pathLst>
                <a:path w="94777" h="29128" extrusionOk="0">
                  <a:moveTo>
                    <a:pt x="65732" y="1"/>
                  </a:moveTo>
                  <a:cubicBezTo>
                    <a:pt x="63473" y="1"/>
                    <a:pt x="61521" y="467"/>
                    <a:pt x="60052" y="813"/>
                  </a:cubicBezTo>
                  <a:cubicBezTo>
                    <a:pt x="56534" y="1632"/>
                    <a:pt x="53256" y="3198"/>
                    <a:pt x="50389" y="5343"/>
                  </a:cubicBezTo>
                  <a:cubicBezTo>
                    <a:pt x="48559" y="6703"/>
                    <a:pt x="46367" y="7419"/>
                    <a:pt x="44154" y="7419"/>
                  </a:cubicBezTo>
                  <a:cubicBezTo>
                    <a:pt x="43190" y="7419"/>
                    <a:pt x="42223" y="7284"/>
                    <a:pt x="41280" y="7006"/>
                  </a:cubicBezTo>
                  <a:cubicBezTo>
                    <a:pt x="40410" y="6744"/>
                    <a:pt x="39511" y="6611"/>
                    <a:pt x="38611" y="6611"/>
                  </a:cubicBezTo>
                  <a:cubicBezTo>
                    <a:pt x="37692" y="6611"/>
                    <a:pt x="36771" y="6750"/>
                    <a:pt x="35882" y="7030"/>
                  </a:cubicBezTo>
                  <a:cubicBezTo>
                    <a:pt x="32099" y="8235"/>
                    <a:pt x="32147" y="11392"/>
                    <a:pt x="27833" y="13609"/>
                  </a:cubicBezTo>
                  <a:cubicBezTo>
                    <a:pt x="26768" y="14157"/>
                    <a:pt x="25759" y="14362"/>
                    <a:pt x="24773" y="14362"/>
                  </a:cubicBezTo>
                  <a:cubicBezTo>
                    <a:pt x="21881" y="14362"/>
                    <a:pt x="19184" y="12602"/>
                    <a:pt x="15827" y="12602"/>
                  </a:cubicBezTo>
                  <a:cubicBezTo>
                    <a:pt x="15100" y="12602"/>
                    <a:pt x="14342" y="12684"/>
                    <a:pt x="13544" y="12886"/>
                  </a:cubicBezTo>
                  <a:cubicBezTo>
                    <a:pt x="6700" y="14645"/>
                    <a:pt x="1" y="22958"/>
                    <a:pt x="2459" y="29127"/>
                  </a:cubicBezTo>
                  <a:cubicBezTo>
                    <a:pt x="4531" y="25272"/>
                    <a:pt x="8555" y="21898"/>
                    <a:pt x="12652" y="20862"/>
                  </a:cubicBezTo>
                  <a:cubicBezTo>
                    <a:pt x="13447" y="20661"/>
                    <a:pt x="14203" y="20578"/>
                    <a:pt x="14928" y="20578"/>
                  </a:cubicBezTo>
                  <a:cubicBezTo>
                    <a:pt x="18277" y="20578"/>
                    <a:pt x="20982" y="22338"/>
                    <a:pt x="23879" y="22338"/>
                  </a:cubicBezTo>
                  <a:cubicBezTo>
                    <a:pt x="24867" y="22338"/>
                    <a:pt x="25876" y="22133"/>
                    <a:pt x="26942" y="21585"/>
                  </a:cubicBezTo>
                  <a:cubicBezTo>
                    <a:pt x="31255" y="19368"/>
                    <a:pt x="31207" y="16211"/>
                    <a:pt x="34990" y="15006"/>
                  </a:cubicBezTo>
                  <a:cubicBezTo>
                    <a:pt x="35877" y="14723"/>
                    <a:pt x="36801" y="14578"/>
                    <a:pt x="37727" y="14578"/>
                  </a:cubicBezTo>
                  <a:cubicBezTo>
                    <a:pt x="38614" y="14578"/>
                    <a:pt x="39504" y="14711"/>
                    <a:pt x="40364" y="14982"/>
                  </a:cubicBezTo>
                  <a:cubicBezTo>
                    <a:pt x="41313" y="15252"/>
                    <a:pt x="42284" y="15385"/>
                    <a:pt x="43248" y="15385"/>
                  </a:cubicBezTo>
                  <a:cubicBezTo>
                    <a:pt x="45469" y="15385"/>
                    <a:pt x="47659" y="14680"/>
                    <a:pt x="49473" y="13319"/>
                  </a:cubicBezTo>
                  <a:cubicBezTo>
                    <a:pt x="52365" y="11151"/>
                    <a:pt x="55642" y="9608"/>
                    <a:pt x="59136" y="8765"/>
                  </a:cubicBezTo>
                  <a:cubicBezTo>
                    <a:pt x="60617" y="8420"/>
                    <a:pt x="62561" y="7963"/>
                    <a:pt x="64815" y="7963"/>
                  </a:cubicBezTo>
                  <a:cubicBezTo>
                    <a:pt x="66339" y="7963"/>
                    <a:pt x="68004" y="8172"/>
                    <a:pt x="69763" y="8765"/>
                  </a:cubicBezTo>
                  <a:cubicBezTo>
                    <a:pt x="75161" y="10620"/>
                    <a:pt x="78173" y="14982"/>
                    <a:pt x="78896" y="16091"/>
                  </a:cubicBezTo>
                  <a:cubicBezTo>
                    <a:pt x="81740" y="20356"/>
                    <a:pt x="80631" y="22476"/>
                    <a:pt x="83306" y="24525"/>
                  </a:cubicBezTo>
                  <a:cubicBezTo>
                    <a:pt x="86632" y="27079"/>
                    <a:pt x="89981" y="25007"/>
                    <a:pt x="92078" y="27079"/>
                  </a:cubicBezTo>
                  <a:cubicBezTo>
                    <a:pt x="92512" y="27513"/>
                    <a:pt x="92825" y="28043"/>
                    <a:pt x="93018" y="28621"/>
                  </a:cubicBezTo>
                  <a:cubicBezTo>
                    <a:pt x="93210" y="28163"/>
                    <a:pt x="93379" y="27681"/>
                    <a:pt x="93500" y="27200"/>
                  </a:cubicBezTo>
                  <a:cubicBezTo>
                    <a:pt x="94777" y="22501"/>
                    <a:pt x="94126" y="20235"/>
                    <a:pt x="92994" y="19103"/>
                  </a:cubicBezTo>
                  <a:cubicBezTo>
                    <a:pt x="90897" y="17054"/>
                    <a:pt x="87523" y="19103"/>
                    <a:pt x="84198" y="16548"/>
                  </a:cubicBezTo>
                  <a:cubicBezTo>
                    <a:pt x="81547" y="14500"/>
                    <a:pt x="82656" y="12380"/>
                    <a:pt x="79812" y="8138"/>
                  </a:cubicBezTo>
                  <a:cubicBezTo>
                    <a:pt x="79065" y="7006"/>
                    <a:pt x="76053" y="2644"/>
                    <a:pt x="70655" y="813"/>
                  </a:cubicBezTo>
                  <a:cubicBezTo>
                    <a:pt x="68910" y="212"/>
                    <a:pt x="67252" y="1"/>
                    <a:pt x="65732" y="1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4"/>
          <p:cNvGrpSpPr/>
          <p:nvPr/>
        </p:nvGrpSpPr>
        <p:grpSpPr>
          <a:xfrm>
            <a:off x="7776699" y="4328673"/>
            <a:ext cx="1304407" cy="559638"/>
            <a:chOff x="6066399" y="2398736"/>
            <a:chExt cx="1304407" cy="559638"/>
          </a:xfrm>
        </p:grpSpPr>
        <p:sp>
          <p:nvSpPr>
            <p:cNvPr id="57" name="Google Shape;57;p4"/>
            <p:cNvSpPr/>
            <p:nvPr/>
          </p:nvSpPr>
          <p:spPr>
            <a:xfrm>
              <a:off x="6066399" y="2404782"/>
              <a:ext cx="1300471" cy="547301"/>
            </a:xfrm>
            <a:custGeom>
              <a:avLst/>
              <a:gdLst/>
              <a:ahLst/>
              <a:cxnLst/>
              <a:rect l="l" t="t" r="r" b="b"/>
              <a:pathLst>
                <a:path w="95500" h="40191" extrusionOk="0">
                  <a:moveTo>
                    <a:pt x="66409" y="0"/>
                  </a:moveTo>
                  <a:cubicBezTo>
                    <a:pt x="64164" y="0"/>
                    <a:pt x="62227" y="461"/>
                    <a:pt x="60750" y="819"/>
                  </a:cubicBezTo>
                  <a:cubicBezTo>
                    <a:pt x="57256" y="1639"/>
                    <a:pt x="53979" y="3205"/>
                    <a:pt x="51087" y="5350"/>
                  </a:cubicBezTo>
                  <a:cubicBezTo>
                    <a:pt x="49273" y="6711"/>
                    <a:pt x="47083" y="7415"/>
                    <a:pt x="44862" y="7415"/>
                  </a:cubicBezTo>
                  <a:cubicBezTo>
                    <a:pt x="43898" y="7415"/>
                    <a:pt x="42927" y="7282"/>
                    <a:pt x="41978" y="7012"/>
                  </a:cubicBezTo>
                  <a:cubicBezTo>
                    <a:pt x="41118" y="6741"/>
                    <a:pt x="40228" y="6609"/>
                    <a:pt x="39341" y="6609"/>
                  </a:cubicBezTo>
                  <a:cubicBezTo>
                    <a:pt x="38415" y="6609"/>
                    <a:pt x="37491" y="6753"/>
                    <a:pt x="36604" y="7037"/>
                  </a:cubicBezTo>
                  <a:cubicBezTo>
                    <a:pt x="32821" y="8241"/>
                    <a:pt x="32869" y="11398"/>
                    <a:pt x="28532" y="13615"/>
                  </a:cubicBezTo>
                  <a:cubicBezTo>
                    <a:pt x="27472" y="14164"/>
                    <a:pt x="26466" y="14368"/>
                    <a:pt x="25481" y="14368"/>
                  </a:cubicBezTo>
                  <a:cubicBezTo>
                    <a:pt x="22594" y="14368"/>
                    <a:pt x="19890" y="12608"/>
                    <a:pt x="16542" y="12608"/>
                  </a:cubicBezTo>
                  <a:cubicBezTo>
                    <a:pt x="15817" y="12608"/>
                    <a:pt x="15061" y="12691"/>
                    <a:pt x="14266" y="12892"/>
                  </a:cubicBezTo>
                  <a:cubicBezTo>
                    <a:pt x="7013" y="14724"/>
                    <a:pt x="0" y="23881"/>
                    <a:pt x="3663" y="30098"/>
                  </a:cubicBezTo>
                  <a:cubicBezTo>
                    <a:pt x="7207" y="36139"/>
                    <a:pt x="12262" y="37898"/>
                    <a:pt x="16946" y="37898"/>
                  </a:cubicBezTo>
                  <a:cubicBezTo>
                    <a:pt x="23472" y="37898"/>
                    <a:pt x="29279" y="34484"/>
                    <a:pt x="29279" y="34484"/>
                  </a:cubicBezTo>
                  <a:cubicBezTo>
                    <a:pt x="29279" y="34484"/>
                    <a:pt x="32749" y="37809"/>
                    <a:pt x="36604" y="39231"/>
                  </a:cubicBezTo>
                  <a:cubicBezTo>
                    <a:pt x="37149" y="39445"/>
                    <a:pt x="39162" y="40191"/>
                    <a:pt x="41678" y="40191"/>
                  </a:cubicBezTo>
                  <a:cubicBezTo>
                    <a:pt x="42836" y="40191"/>
                    <a:pt x="44100" y="40033"/>
                    <a:pt x="45376" y="39592"/>
                  </a:cubicBezTo>
                  <a:cubicBezTo>
                    <a:pt x="48846" y="38412"/>
                    <a:pt x="49063" y="36291"/>
                    <a:pt x="51979" y="35930"/>
                  </a:cubicBezTo>
                  <a:cubicBezTo>
                    <a:pt x="52194" y="35904"/>
                    <a:pt x="52394" y="35892"/>
                    <a:pt x="52584" y="35892"/>
                  </a:cubicBezTo>
                  <a:cubicBezTo>
                    <a:pt x="54373" y="35892"/>
                    <a:pt x="55224" y="36970"/>
                    <a:pt x="58557" y="38146"/>
                  </a:cubicBezTo>
                  <a:cubicBezTo>
                    <a:pt x="60333" y="38760"/>
                    <a:pt x="63483" y="39860"/>
                    <a:pt x="66709" y="39860"/>
                  </a:cubicBezTo>
                  <a:cubicBezTo>
                    <a:pt x="68298" y="39860"/>
                    <a:pt x="69906" y="39593"/>
                    <a:pt x="71377" y="38869"/>
                  </a:cubicBezTo>
                  <a:cubicBezTo>
                    <a:pt x="74341" y="37399"/>
                    <a:pt x="73884" y="35423"/>
                    <a:pt x="76848" y="34484"/>
                  </a:cubicBezTo>
                  <a:cubicBezTo>
                    <a:pt x="77541" y="34260"/>
                    <a:pt x="78153" y="34177"/>
                    <a:pt x="78733" y="34177"/>
                  </a:cubicBezTo>
                  <a:cubicBezTo>
                    <a:pt x="80408" y="34177"/>
                    <a:pt x="81811" y="34871"/>
                    <a:pt x="84135" y="34871"/>
                  </a:cubicBezTo>
                  <a:cubicBezTo>
                    <a:pt x="84386" y="34871"/>
                    <a:pt x="84647" y="34863"/>
                    <a:pt x="84920" y="34845"/>
                  </a:cubicBezTo>
                  <a:lnTo>
                    <a:pt x="85089" y="34845"/>
                  </a:lnTo>
                  <a:cubicBezTo>
                    <a:pt x="89427" y="34484"/>
                    <a:pt x="93089" y="31423"/>
                    <a:pt x="94222" y="27206"/>
                  </a:cubicBezTo>
                  <a:cubicBezTo>
                    <a:pt x="95499" y="22507"/>
                    <a:pt x="94848" y="20242"/>
                    <a:pt x="93692" y="19109"/>
                  </a:cubicBezTo>
                  <a:cubicBezTo>
                    <a:pt x="91595" y="17037"/>
                    <a:pt x="88246" y="19109"/>
                    <a:pt x="84896" y="16555"/>
                  </a:cubicBezTo>
                  <a:cubicBezTo>
                    <a:pt x="82245" y="14507"/>
                    <a:pt x="83354" y="12386"/>
                    <a:pt x="80510" y="8121"/>
                  </a:cubicBezTo>
                  <a:cubicBezTo>
                    <a:pt x="79763" y="7012"/>
                    <a:pt x="76775" y="2651"/>
                    <a:pt x="71377" y="819"/>
                  </a:cubicBezTo>
                  <a:cubicBezTo>
                    <a:pt x="69610" y="214"/>
                    <a:pt x="67938" y="0"/>
                    <a:pt x="66409" y="0"/>
                  </a:cubicBezTo>
                  <a:close/>
                </a:path>
              </a:pathLst>
            </a:custGeom>
            <a:solidFill>
              <a:schemeClr val="dk2">
                <a:alpha val="37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6091333" y="2398736"/>
              <a:ext cx="1279473" cy="559638"/>
            </a:xfrm>
            <a:custGeom>
              <a:avLst/>
              <a:gdLst/>
              <a:ahLst/>
              <a:cxnLst/>
              <a:rect l="l" t="t" r="r" b="b"/>
              <a:pathLst>
                <a:path w="93958" h="41097" extrusionOk="0">
                  <a:moveTo>
                    <a:pt x="64611" y="923"/>
                  </a:moveTo>
                  <a:cubicBezTo>
                    <a:pt x="66091" y="923"/>
                    <a:pt x="67704" y="1125"/>
                    <a:pt x="69402" y="1697"/>
                  </a:cubicBezTo>
                  <a:cubicBezTo>
                    <a:pt x="74077" y="3288"/>
                    <a:pt x="76993" y="6854"/>
                    <a:pt x="78342" y="8854"/>
                  </a:cubicBezTo>
                  <a:cubicBezTo>
                    <a:pt x="79282" y="10276"/>
                    <a:pt x="79981" y="11842"/>
                    <a:pt x="80439" y="13481"/>
                  </a:cubicBezTo>
                  <a:cubicBezTo>
                    <a:pt x="80896" y="14927"/>
                    <a:pt x="81282" y="16180"/>
                    <a:pt x="82800" y="17361"/>
                  </a:cubicBezTo>
                  <a:cubicBezTo>
                    <a:pt x="84680" y="18806"/>
                    <a:pt x="86511" y="18879"/>
                    <a:pt x="88150" y="18927"/>
                  </a:cubicBezTo>
                  <a:cubicBezTo>
                    <a:pt x="89499" y="18999"/>
                    <a:pt x="90680" y="19047"/>
                    <a:pt x="91548" y="19891"/>
                  </a:cubicBezTo>
                  <a:cubicBezTo>
                    <a:pt x="92849" y="21168"/>
                    <a:pt x="92993" y="23746"/>
                    <a:pt x="91957" y="27554"/>
                  </a:cubicBezTo>
                  <a:cubicBezTo>
                    <a:pt x="90873" y="31602"/>
                    <a:pt x="87379" y="34518"/>
                    <a:pt x="83210" y="34855"/>
                  </a:cubicBezTo>
                  <a:lnTo>
                    <a:pt x="83041" y="34855"/>
                  </a:lnTo>
                  <a:cubicBezTo>
                    <a:pt x="82822" y="34868"/>
                    <a:pt x="82603" y="34874"/>
                    <a:pt x="82384" y="34874"/>
                  </a:cubicBezTo>
                  <a:cubicBezTo>
                    <a:pt x="81327" y="34874"/>
                    <a:pt x="80276" y="34733"/>
                    <a:pt x="79258" y="34494"/>
                  </a:cubicBezTo>
                  <a:cubicBezTo>
                    <a:pt x="78501" y="34332"/>
                    <a:pt x="77751" y="34185"/>
                    <a:pt x="76941" y="34185"/>
                  </a:cubicBezTo>
                  <a:cubicBezTo>
                    <a:pt x="76307" y="34185"/>
                    <a:pt x="75637" y="34275"/>
                    <a:pt x="74896" y="34518"/>
                  </a:cubicBezTo>
                  <a:cubicBezTo>
                    <a:pt x="73185" y="35048"/>
                    <a:pt x="72510" y="35940"/>
                    <a:pt x="71836" y="36783"/>
                  </a:cubicBezTo>
                  <a:cubicBezTo>
                    <a:pt x="71185" y="37699"/>
                    <a:pt x="70342" y="38422"/>
                    <a:pt x="69329" y="38928"/>
                  </a:cubicBezTo>
                  <a:cubicBezTo>
                    <a:pt x="67932" y="39623"/>
                    <a:pt x="66397" y="39880"/>
                    <a:pt x="64871" y="39880"/>
                  </a:cubicBezTo>
                  <a:cubicBezTo>
                    <a:pt x="61742" y="39880"/>
                    <a:pt x="58653" y="38796"/>
                    <a:pt x="56871" y="38181"/>
                  </a:cubicBezTo>
                  <a:cubicBezTo>
                    <a:pt x="55811" y="37795"/>
                    <a:pt x="54775" y="37337"/>
                    <a:pt x="53762" y="36831"/>
                  </a:cubicBezTo>
                  <a:cubicBezTo>
                    <a:pt x="52673" y="36286"/>
                    <a:pt x="51887" y="35894"/>
                    <a:pt x="50769" y="35894"/>
                  </a:cubicBezTo>
                  <a:cubicBezTo>
                    <a:pt x="50552" y="35894"/>
                    <a:pt x="50322" y="35908"/>
                    <a:pt x="50075" y="35940"/>
                  </a:cubicBezTo>
                  <a:cubicBezTo>
                    <a:pt x="48413" y="36157"/>
                    <a:pt x="47545" y="36880"/>
                    <a:pt x="46630" y="37675"/>
                  </a:cubicBezTo>
                  <a:cubicBezTo>
                    <a:pt x="45690" y="38542"/>
                    <a:pt x="44605" y="39217"/>
                    <a:pt x="43400" y="39627"/>
                  </a:cubicBezTo>
                  <a:cubicBezTo>
                    <a:pt x="42299" y="40004"/>
                    <a:pt x="41106" y="40190"/>
                    <a:pt x="39868" y="40190"/>
                  </a:cubicBezTo>
                  <a:cubicBezTo>
                    <a:pt x="38261" y="40190"/>
                    <a:pt x="36578" y="39878"/>
                    <a:pt x="34918" y="39265"/>
                  </a:cubicBezTo>
                  <a:cubicBezTo>
                    <a:pt x="31737" y="38084"/>
                    <a:pt x="28797" y="35554"/>
                    <a:pt x="27978" y="34807"/>
                  </a:cubicBezTo>
                  <a:lnTo>
                    <a:pt x="28388" y="33867"/>
                  </a:lnTo>
                  <a:lnTo>
                    <a:pt x="27231" y="34542"/>
                  </a:lnTo>
                  <a:cubicBezTo>
                    <a:pt x="24291" y="36157"/>
                    <a:pt x="21086" y="37217"/>
                    <a:pt x="17761" y="37723"/>
                  </a:cubicBezTo>
                  <a:cubicBezTo>
                    <a:pt x="16852" y="37841"/>
                    <a:pt x="15972" y="37900"/>
                    <a:pt x="15122" y="37900"/>
                  </a:cubicBezTo>
                  <a:cubicBezTo>
                    <a:pt x="9541" y="37900"/>
                    <a:pt x="5211" y="35364"/>
                    <a:pt x="2242" y="30325"/>
                  </a:cubicBezTo>
                  <a:cubicBezTo>
                    <a:pt x="699" y="27698"/>
                    <a:pt x="1326" y="24879"/>
                    <a:pt x="2121" y="22975"/>
                  </a:cubicBezTo>
                  <a:cubicBezTo>
                    <a:pt x="3904" y="18734"/>
                    <a:pt x="8290" y="14854"/>
                    <a:pt x="12580" y="13770"/>
                  </a:cubicBezTo>
                  <a:cubicBezTo>
                    <a:pt x="13324" y="13582"/>
                    <a:pt x="14032" y="13505"/>
                    <a:pt x="14714" y="13505"/>
                  </a:cubicBezTo>
                  <a:cubicBezTo>
                    <a:pt x="16394" y="13505"/>
                    <a:pt x="17915" y="13975"/>
                    <a:pt x="19423" y="14421"/>
                  </a:cubicBezTo>
                  <a:cubicBezTo>
                    <a:pt x="20851" y="14855"/>
                    <a:pt x="22238" y="15272"/>
                    <a:pt x="23683" y="15272"/>
                  </a:cubicBezTo>
                  <a:cubicBezTo>
                    <a:pt x="24727" y="15272"/>
                    <a:pt x="25800" y="15055"/>
                    <a:pt x="26942" y="14469"/>
                  </a:cubicBezTo>
                  <a:cubicBezTo>
                    <a:pt x="29135" y="13360"/>
                    <a:pt x="30219" y="12011"/>
                    <a:pt x="31231" y="10782"/>
                  </a:cubicBezTo>
                  <a:cubicBezTo>
                    <a:pt x="32243" y="9553"/>
                    <a:pt x="33111" y="8493"/>
                    <a:pt x="34918" y="7914"/>
                  </a:cubicBezTo>
                  <a:cubicBezTo>
                    <a:pt x="35759" y="7646"/>
                    <a:pt x="36631" y="7514"/>
                    <a:pt x="37506" y="7514"/>
                  </a:cubicBezTo>
                  <a:cubicBezTo>
                    <a:pt x="38360" y="7514"/>
                    <a:pt x="39217" y="7640"/>
                    <a:pt x="40051" y="7890"/>
                  </a:cubicBezTo>
                  <a:cubicBezTo>
                    <a:pt x="41041" y="8176"/>
                    <a:pt x="42055" y="8317"/>
                    <a:pt x="43064" y="8317"/>
                  </a:cubicBezTo>
                  <a:cubicBezTo>
                    <a:pt x="45371" y="8317"/>
                    <a:pt x="47651" y="7580"/>
                    <a:pt x="49545" y="6155"/>
                  </a:cubicBezTo>
                  <a:cubicBezTo>
                    <a:pt x="52365" y="4035"/>
                    <a:pt x="55618" y="2516"/>
                    <a:pt x="59040" y="1697"/>
                  </a:cubicBezTo>
                  <a:cubicBezTo>
                    <a:pt x="60508" y="1366"/>
                    <a:pt x="62414" y="923"/>
                    <a:pt x="64611" y="923"/>
                  </a:cubicBezTo>
                  <a:close/>
                  <a:moveTo>
                    <a:pt x="64612" y="0"/>
                  </a:moveTo>
                  <a:cubicBezTo>
                    <a:pt x="62310" y="0"/>
                    <a:pt x="60331" y="471"/>
                    <a:pt x="58823" y="830"/>
                  </a:cubicBezTo>
                  <a:cubicBezTo>
                    <a:pt x="55256" y="1673"/>
                    <a:pt x="51907" y="3239"/>
                    <a:pt x="48991" y="5432"/>
                  </a:cubicBezTo>
                  <a:cubicBezTo>
                    <a:pt x="47240" y="6729"/>
                    <a:pt x="45147" y="7402"/>
                    <a:pt x="43018" y="7402"/>
                  </a:cubicBezTo>
                  <a:cubicBezTo>
                    <a:pt x="42100" y="7402"/>
                    <a:pt x="41175" y="7277"/>
                    <a:pt x="40268" y="7023"/>
                  </a:cubicBezTo>
                  <a:cubicBezTo>
                    <a:pt x="39362" y="6749"/>
                    <a:pt x="38420" y="6610"/>
                    <a:pt x="37479" y="6610"/>
                  </a:cubicBezTo>
                  <a:cubicBezTo>
                    <a:pt x="36517" y="6610"/>
                    <a:pt x="35554" y="6755"/>
                    <a:pt x="34629" y="7047"/>
                  </a:cubicBezTo>
                  <a:cubicBezTo>
                    <a:pt x="32556" y="7722"/>
                    <a:pt x="31568" y="8926"/>
                    <a:pt x="30508" y="10204"/>
                  </a:cubicBezTo>
                  <a:cubicBezTo>
                    <a:pt x="29544" y="11384"/>
                    <a:pt x="28532" y="12637"/>
                    <a:pt x="26508" y="13674"/>
                  </a:cubicBezTo>
                  <a:cubicBezTo>
                    <a:pt x="25517" y="14179"/>
                    <a:pt x="24582" y="14371"/>
                    <a:pt x="23660" y="14371"/>
                  </a:cubicBezTo>
                  <a:cubicBezTo>
                    <a:pt x="22340" y="14371"/>
                    <a:pt x="21044" y="13979"/>
                    <a:pt x="19640" y="13553"/>
                  </a:cubicBezTo>
                  <a:cubicBezTo>
                    <a:pt x="18164" y="13095"/>
                    <a:pt x="16545" y="12601"/>
                    <a:pt x="14723" y="12601"/>
                  </a:cubicBezTo>
                  <a:cubicBezTo>
                    <a:pt x="13958" y="12601"/>
                    <a:pt x="13156" y="12689"/>
                    <a:pt x="12314" y="12902"/>
                  </a:cubicBezTo>
                  <a:cubicBezTo>
                    <a:pt x="7712" y="14083"/>
                    <a:pt x="3181" y="18059"/>
                    <a:pt x="1254" y="22638"/>
                  </a:cubicBezTo>
                  <a:cubicBezTo>
                    <a:pt x="1" y="25626"/>
                    <a:pt x="73" y="28445"/>
                    <a:pt x="1422" y="30759"/>
                  </a:cubicBezTo>
                  <a:cubicBezTo>
                    <a:pt x="5172" y="37121"/>
                    <a:pt x="10555" y="38779"/>
                    <a:pt x="15141" y="38779"/>
                  </a:cubicBezTo>
                  <a:cubicBezTo>
                    <a:pt x="16096" y="38779"/>
                    <a:pt x="17017" y="38707"/>
                    <a:pt x="17881" y="38590"/>
                  </a:cubicBezTo>
                  <a:cubicBezTo>
                    <a:pt x="21206" y="38109"/>
                    <a:pt x="24411" y="37072"/>
                    <a:pt x="27375" y="35482"/>
                  </a:cubicBezTo>
                  <a:cubicBezTo>
                    <a:pt x="28002" y="36084"/>
                    <a:pt x="28677" y="36614"/>
                    <a:pt x="29376" y="37145"/>
                  </a:cubicBezTo>
                  <a:cubicBezTo>
                    <a:pt x="30990" y="38349"/>
                    <a:pt x="32749" y="39362"/>
                    <a:pt x="34605" y="40109"/>
                  </a:cubicBezTo>
                  <a:cubicBezTo>
                    <a:pt x="36292" y="40735"/>
                    <a:pt x="38075" y="41073"/>
                    <a:pt x="39858" y="41097"/>
                  </a:cubicBezTo>
                  <a:cubicBezTo>
                    <a:pt x="41159" y="41097"/>
                    <a:pt x="42461" y="40880"/>
                    <a:pt x="43690" y="40446"/>
                  </a:cubicBezTo>
                  <a:cubicBezTo>
                    <a:pt x="45015" y="40012"/>
                    <a:pt x="46220" y="39289"/>
                    <a:pt x="47232" y="38349"/>
                  </a:cubicBezTo>
                  <a:cubicBezTo>
                    <a:pt x="48124" y="37602"/>
                    <a:pt x="48822" y="37024"/>
                    <a:pt x="50196" y="36831"/>
                  </a:cubicBezTo>
                  <a:cubicBezTo>
                    <a:pt x="50391" y="36809"/>
                    <a:pt x="50572" y="36798"/>
                    <a:pt x="50744" y="36798"/>
                  </a:cubicBezTo>
                  <a:cubicBezTo>
                    <a:pt x="51679" y="36798"/>
                    <a:pt x="52339" y="37118"/>
                    <a:pt x="53377" y="37627"/>
                  </a:cubicBezTo>
                  <a:cubicBezTo>
                    <a:pt x="54413" y="38157"/>
                    <a:pt x="55473" y="38615"/>
                    <a:pt x="56558" y="38976"/>
                  </a:cubicBezTo>
                  <a:cubicBezTo>
                    <a:pt x="58401" y="39633"/>
                    <a:pt x="61576" y="40749"/>
                    <a:pt x="64851" y="40749"/>
                  </a:cubicBezTo>
                  <a:cubicBezTo>
                    <a:pt x="66500" y="40749"/>
                    <a:pt x="68174" y="40466"/>
                    <a:pt x="69715" y="39699"/>
                  </a:cubicBezTo>
                  <a:cubicBezTo>
                    <a:pt x="70848" y="39145"/>
                    <a:pt x="71812" y="38325"/>
                    <a:pt x="72534" y="37313"/>
                  </a:cubicBezTo>
                  <a:cubicBezTo>
                    <a:pt x="73161" y="36494"/>
                    <a:pt x="73715" y="35795"/>
                    <a:pt x="75161" y="35337"/>
                  </a:cubicBezTo>
                  <a:cubicBezTo>
                    <a:pt x="75811" y="35117"/>
                    <a:pt x="76380" y="35034"/>
                    <a:pt x="76925" y="35034"/>
                  </a:cubicBezTo>
                  <a:cubicBezTo>
                    <a:pt x="77633" y="35034"/>
                    <a:pt x="78303" y="35174"/>
                    <a:pt x="79065" y="35337"/>
                  </a:cubicBezTo>
                  <a:cubicBezTo>
                    <a:pt x="80142" y="35592"/>
                    <a:pt x="81235" y="35719"/>
                    <a:pt x="82343" y="35719"/>
                  </a:cubicBezTo>
                  <a:cubicBezTo>
                    <a:pt x="82599" y="35719"/>
                    <a:pt x="82856" y="35712"/>
                    <a:pt x="83113" y="35699"/>
                  </a:cubicBezTo>
                  <a:lnTo>
                    <a:pt x="83282" y="35699"/>
                  </a:lnTo>
                  <a:cubicBezTo>
                    <a:pt x="87812" y="35337"/>
                    <a:pt x="91644" y="32156"/>
                    <a:pt x="92825" y="27747"/>
                  </a:cubicBezTo>
                  <a:cubicBezTo>
                    <a:pt x="93957" y="23554"/>
                    <a:pt x="93740" y="20758"/>
                    <a:pt x="92174" y="19216"/>
                  </a:cubicBezTo>
                  <a:cubicBezTo>
                    <a:pt x="91066" y="18132"/>
                    <a:pt x="89668" y="18059"/>
                    <a:pt x="88174" y="18011"/>
                  </a:cubicBezTo>
                  <a:cubicBezTo>
                    <a:pt x="86608" y="17939"/>
                    <a:pt x="84993" y="17891"/>
                    <a:pt x="83354" y="16638"/>
                  </a:cubicBezTo>
                  <a:cubicBezTo>
                    <a:pt x="82053" y="15626"/>
                    <a:pt x="81740" y="14613"/>
                    <a:pt x="81306" y="13192"/>
                  </a:cubicBezTo>
                  <a:cubicBezTo>
                    <a:pt x="80824" y="11457"/>
                    <a:pt x="80053" y="9818"/>
                    <a:pt x="79065" y="8324"/>
                  </a:cubicBezTo>
                  <a:cubicBezTo>
                    <a:pt x="76655" y="4733"/>
                    <a:pt x="73330" y="2059"/>
                    <a:pt x="69691" y="830"/>
                  </a:cubicBezTo>
                  <a:cubicBezTo>
                    <a:pt x="67880" y="216"/>
                    <a:pt x="66172" y="0"/>
                    <a:pt x="64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6074924" y="2399294"/>
              <a:ext cx="1290626" cy="396651"/>
            </a:xfrm>
            <a:custGeom>
              <a:avLst/>
              <a:gdLst/>
              <a:ahLst/>
              <a:cxnLst/>
              <a:rect l="l" t="t" r="r" b="b"/>
              <a:pathLst>
                <a:path w="94777" h="29128" extrusionOk="0">
                  <a:moveTo>
                    <a:pt x="65732" y="1"/>
                  </a:moveTo>
                  <a:cubicBezTo>
                    <a:pt x="63473" y="1"/>
                    <a:pt x="61521" y="467"/>
                    <a:pt x="60052" y="813"/>
                  </a:cubicBezTo>
                  <a:cubicBezTo>
                    <a:pt x="56534" y="1632"/>
                    <a:pt x="53256" y="3198"/>
                    <a:pt x="50389" y="5343"/>
                  </a:cubicBezTo>
                  <a:cubicBezTo>
                    <a:pt x="48559" y="6703"/>
                    <a:pt x="46367" y="7419"/>
                    <a:pt x="44154" y="7419"/>
                  </a:cubicBezTo>
                  <a:cubicBezTo>
                    <a:pt x="43190" y="7419"/>
                    <a:pt x="42223" y="7284"/>
                    <a:pt x="41280" y="7006"/>
                  </a:cubicBezTo>
                  <a:cubicBezTo>
                    <a:pt x="40410" y="6744"/>
                    <a:pt x="39511" y="6611"/>
                    <a:pt x="38611" y="6611"/>
                  </a:cubicBezTo>
                  <a:cubicBezTo>
                    <a:pt x="37692" y="6611"/>
                    <a:pt x="36771" y="6750"/>
                    <a:pt x="35882" y="7030"/>
                  </a:cubicBezTo>
                  <a:cubicBezTo>
                    <a:pt x="32099" y="8235"/>
                    <a:pt x="32147" y="11392"/>
                    <a:pt x="27833" y="13609"/>
                  </a:cubicBezTo>
                  <a:cubicBezTo>
                    <a:pt x="26768" y="14157"/>
                    <a:pt x="25759" y="14362"/>
                    <a:pt x="24773" y="14362"/>
                  </a:cubicBezTo>
                  <a:cubicBezTo>
                    <a:pt x="21881" y="14362"/>
                    <a:pt x="19184" y="12602"/>
                    <a:pt x="15827" y="12602"/>
                  </a:cubicBezTo>
                  <a:cubicBezTo>
                    <a:pt x="15100" y="12602"/>
                    <a:pt x="14342" y="12684"/>
                    <a:pt x="13544" y="12886"/>
                  </a:cubicBezTo>
                  <a:cubicBezTo>
                    <a:pt x="6700" y="14645"/>
                    <a:pt x="1" y="22958"/>
                    <a:pt x="2459" y="29127"/>
                  </a:cubicBezTo>
                  <a:cubicBezTo>
                    <a:pt x="4531" y="25272"/>
                    <a:pt x="8555" y="21898"/>
                    <a:pt x="12652" y="20862"/>
                  </a:cubicBezTo>
                  <a:cubicBezTo>
                    <a:pt x="13447" y="20661"/>
                    <a:pt x="14203" y="20578"/>
                    <a:pt x="14928" y="20578"/>
                  </a:cubicBezTo>
                  <a:cubicBezTo>
                    <a:pt x="18277" y="20578"/>
                    <a:pt x="20982" y="22338"/>
                    <a:pt x="23879" y="22338"/>
                  </a:cubicBezTo>
                  <a:cubicBezTo>
                    <a:pt x="24867" y="22338"/>
                    <a:pt x="25876" y="22133"/>
                    <a:pt x="26942" y="21585"/>
                  </a:cubicBezTo>
                  <a:cubicBezTo>
                    <a:pt x="31255" y="19368"/>
                    <a:pt x="31207" y="16211"/>
                    <a:pt x="34990" y="15006"/>
                  </a:cubicBezTo>
                  <a:cubicBezTo>
                    <a:pt x="35877" y="14723"/>
                    <a:pt x="36801" y="14578"/>
                    <a:pt x="37727" y="14578"/>
                  </a:cubicBezTo>
                  <a:cubicBezTo>
                    <a:pt x="38614" y="14578"/>
                    <a:pt x="39504" y="14711"/>
                    <a:pt x="40364" y="14982"/>
                  </a:cubicBezTo>
                  <a:cubicBezTo>
                    <a:pt x="41313" y="15252"/>
                    <a:pt x="42284" y="15385"/>
                    <a:pt x="43248" y="15385"/>
                  </a:cubicBezTo>
                  <a:cubicBezTo>
                    <a:pt x="45469" y="15385"/>
                    <a:pt x="47659" y="14680"/>
                    <a:pt x="49473" y="13319"/>
                  </a:cubicBezTo>
                  <a:cubicBezTo>
                    <a:pt x="52365" y="11151"/>
                    <a:pt x="55642" y="9608"/>
                    <a:pt x="59136" y="8765"/>
                  </a:cubicBezTo>
                  <a:cubicBezTo>
                    <a:pt x="60617" y="8420"/>
                    <a:pt x="62561" y="7963"/>
                    <a:pt x="64815" y="7963"/>
                  </a:cubicBezTo>
                  <a:cubicBezTo>
                    <a:pt x="66339" y="7963"/>
                    <a:pt x="68004" y="8172"/>
                    <a:pt x="69763" y="8765"/>
                  </a:cubicBezTo>
                  <a:cubicBezTo>
                    <a:pt x="75161" y="10620"/>
                    <a:pt x="78173" y="14982"/>
                    <a:pt x="78896" y="16091"/>
                  </a:cubicBezTo>
                  <a:cubicBezTo>
                    <a:pt x="81740" y="20356"/>
                    <a:pt x="80631" y="22476"/>
                    <a:pt x="83306" y="24525"/>
                  </a:cubicBezTo>
                  <a:cubicBezTo>
                    <a:pt x="86632" y="27079"/>
                    <a:pt x="89981" y="25007"/>
                    <a:pt x="92078" y="27079"/>
                  </a:cubicBezTo>
                  <a:cubicBezTo>
                    <a:pt x="92512" y="27513"/>
                    <a:pt x="92825" y="28043"/>
                    <a:pt x="93018" y="28621"/>
                  </a:cubicBezTo>
                  <a:cubicBezTo>
                    <a:pt x="93210" y="28163"/>
                    <a:pt x="93379" y="27681"/>
                    <a:pt x="93500" y="27200"/>
                  </a:cubicBezTo>
                  <a:cubicBezTo>
                    <a:pt x="94777" y="22501"/>
                    <a:pt x="94126" y="20235"/>
                    <a:pt x="92994" y="19103"/>
                  </a:cubicBezTo>
                  <a:cubicBezTo>
                    <a:pt x="90897" y="17054"/>
                    <a:pt x="87523" y="19103"/>
                    <a:pt x="84198" y="16548"/>
                  </a:cubicBezTo>
                  <a:cubicBezTo>
                    <a:pt x="81547" y="14500"/>
                    <a:pt x="82656" y="12380"/>
                    <a:pt x="79812" y="8138"/>
                  </a:cubicBezTo>
                  <a:cubicBezTo>
                    <a:pt x="79065" y="7006"/>
                    <a:pt x="76053" y="2644"/>
                    <a:pt x="70655" y="813"/>
                  </a:cubicBezTo>
                  <a:cubicBezTo>
                    <a:pt x="68910" y="212"/>
                    <a:pt x="67252" y="1"/>
                    <a:pt x="65732" y="1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2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3"/>
          <p:cNvSpPr txBox="1">
            <a:spLocks noGrp="1"/>
          </p:cNvSpPr>
          <p:nvPr>
            <p:ph type="title"/>
          </p:nvPr>
        </p:nvSpPr>
        <p:spPr>
          <a:xfrm>
            <a:off x="1601975" y="1120516"/>
            <a:ext cx="2336400" cy="4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20528"/>
            <a:ext cx="882000" cy="4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1"/>
          </p:nvPr>
        </p:nvSpPr>
        <p:spPr>
          <a:xfrm>
            <a:off x="1601975" y="147142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/>
          </p:nvPr>
        </p:nvSpPr>
        <p:spPr>
          <a:xfrm>
            <a:off x="3903575" y="2294436"/>
            <a:ext cx="2336400" cy="4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title" idx="4" hasCustomPrompt="1"/>
          </p:nvPr>
        </p:nvSpPr>
        <p:spPr>
          <a:xfrm>
            <a:off x="2904025" y="2294427"/>
            <a:ext cx="999600" cy="4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903575" y="2636751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/>
          </p:nvPr>
        </p:nvSpPr>
        <p:spPr>
          <a:xfrm>
            <a:off x="6092500" y="3469415"/>
            <a:ext cx="2336400" cy="4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title" idx="7" hasCustomPrompt="1"/>
          </p:nvPr>
        </p:nvSpPr>
        <p:spPr>
          <a:xfrm>
            <a:off x="5051625" y="3469412"/>
            <a:ext cx="1041000" cy="4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6092500" y="3819677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97" name="Google Shape;197;p13"/>
          <p:cNvGrpSpPr/>
          <p:nvPr/>
        </p:nvGrpSpPr>
        <p:grpSpPr>
          <a:xfrm>
            <a:off x="7542024" y="255186"/>
            <a:ext cx="1304407" cy="559638"/>
            <a:chOff x="6066399" y="2398736"/>
            <a:chExt cx="1304407" cy="559638"/>
          </a:xfrm>
        </p:grpSpPr>
        <p:sp>
          <p:nvSpPr>
            <p:cNvPr id="198" name="Google Shape;198;p13"/>
            <p:cNvSpPr/>
            <p:nvPr/>
          </p:nvSpPr>
          <p:spPr>
            <a:xfrm>
              <a:off x="6066399" y="2404782"/>
              <a:ext cx="1300471" cy="547301"/>
            </a:xfrm>
            <a:custGeom>
              <a:avLst/>
              <a:gdLst/>
              <a:ahLst/>
              <a:cxnLst/>
              <a:rect l="l" t="t" r="r" b="b"/>
              <a:pathLst>
                <a:path w="95500" h="40191" extrusionOk="0">
                  <a:moveTo>
                    <a:pt x="66409" y="0"/>
                  </a:moveTo>
                  <a:cubicBezTo>
                    <a:pt x="64164" y="0"/>
                    <a:pt x="62227" y="461"/>
                    <a:pt x="60750" y="819"/>
                  </a:cubicBezTo>
                  <a:cubicBezTo>
                    <a:pt x="57256" y="1639"/>
                    <a:pt x="53979" y="3205"/>
                    <a:pt x="51087" y="5350"/>
                  </a:cubicBezTo>
                  <a:cubicBezTo>
                    <a:pt x="49273" y="6711"/>
                    <a:pt x="47083" y="7415"/>
                    <a:pt x="44862" y="7415"/>
                  </a:cubicBezTo>
                  <a:cubicBezTo>
                    <a:pt x="43898" y="7415"/>
                    <a:pt x="42927" y="7282"/>
                    <a:pt x="41978" y="7012"/>
                  </a:cubicBezTo>
                  <a:cubicBezTo>
                    <a:pt x="41118" y="6741"/>
                    <a:pt x="40228" y="6609"/>
                    <a:pt x="39341" y="6609"/>
                  </a:cubicBezTo>
                  <a:cubicBezTo>
                    <a:pt x="38415" y="6609"/>
                    <a:pt x="37491" y="6753"/>
                    <a:pt x="36604" y="7037"/>
                  </a:cubicBezTo>
                  <a:cubicBezTo>
                    <a:pt x="32821" y="8241"/>
                    <a:pt x="32869" y="11398"/>
                    <a:pt x="28532" y="13615"/>
                  </a:cubicBezTo>
                  <a:cubicBezTo>
                    <a:pt x="27472" y="14164"/>
                    <a:pt x="26466" y="14368"/>
                    <a:pt x="25481" y="14368"/>
                  </a:cubicBezTo>
                  <a:cubicBezTo>
                    <a:pt x="22594" y="14368"/>
                    <a:pt x="19890" y="12608"/>
                    <a:pt x="16542" y="12608"/>
                  </a:cubicBezTo>
                  <a:cubicBezTo>
                    <a:pt x="15817" y="12608"/>
                    <a:pt x="15061" y="12691"/>
                    <a:pt x="14266" y="12892"/>
                  </a:cubicBezTo>
                  <a:cubicBezTo>
                    <a:pt x="7013" y="14724"/>
                    <a:pt x="0" y="23881"/>
                    <a:pt x="3663" y="30098"/>
                  </a:cubicBezTo>
                  <a:cubicBezTo>
                    <a:pt x="7207" y="36139"/>
                    <a:pt x="12262" y="37898"/>
                    <a:pt x="16946" y="37898"/>
                  </a:cubicBezTo>
                  <a:cubicBezTo>
                    <a:pt x="23472" y="37898"/>
                    <a:pt x="29279" y="34484"/>
                    <a:pt x="29279" y="34484"/>
                  </a:cubicBezTo>
                  <a:cubicBezTo>
                    <a:pt x="29279" y="34484"/>
                    <a:pt x="32749" y="37809"/>
                    <a:pt x="36604" y="39231"/>
                  </a:cubicBezTo>
                  <a:cubicBezTo>
                    <a:pt x="37149" y="39445"/>
                    <a:pt x="39162" y="40191"/>
                    <a:pt x="41678" y="40191"/>
                  </a:cubicBezTo>
                  <a:cubicBezTo>
                    <a:pt x="42836" y="40191"/>
                    <a:pt x="44100" y="40033"/>
                    <a:pt x="45376" y="39592"/>
                  </a:cubicBezTo>
                  <a:cubicBezTo>
                    <a:pt x="48846" y="38412"/>
                    <a:pt x="49063" y="36291"/>
                    <a:pt x="51979" y="35930"/>
                  </a:cubicBezTo>
                  <a:cubicBezTo>
                    <a:pt x="52194" y="35904"/>
                    <a:pt x="52394" y="35892"/>
                    <a:pt x="52584" y="35892"/>
                  </a:cubicBezTo>
                  <a:cubicBezTo>
                    <a:pt x="54373" y="35892"/>
                    <a:pt x="55224" y="36970"/>
                    <a:pt x="58557" y="38146"/>
                  </a:cubicBezTo>
                  <a:cubicBezTo>
                    <a:pt x="60333" y="38760"/>
                    <a:pt x="63483" y="39860"/>
                    <a:pt x="66709" y="39860"/>
                  </a:cubicBezTo>
                  <a:cubicBezTo>
                    <a:pt x="68298" y="39860"/>
                    <a:pt x="69906" y="39593"/>
                    <a:pt x="71377" y="38869"/>
                  </a:cubicBezTo>
                  <a:cubicBezTo>
                    <a:pt x="74341" y="37399"/>
                    <a:pt x="73884" y="35423"/>
                    <a:pt x="76848" y="34484"/>
                  </a:cubicBezTo>
                  <a:cubicBezTo>
                    <a:pt x="77541" y="34260"/>
                    <a:pt x="78153" y="34177"/>
                    <a:pt x="78733" y="34177"/>
                  </a:cubicBezTo>
                  <a:cubicBezTo>
                    <a:pt x="80408" y="34177"/>
                    <a:pt x="81811" y="34871"/>
                    <a:pt x="84135" y="34871"/>
                  </a:cubicBezTo>
                  <a:cubicBezTo>
                    <a:pt x="84386" y="34871"/>
                    <a:pt x="84647" y="34863"/>
                    <a:pt x="84920" y="34845"/>
                  </a:cubicBezTo>
                  <a:lnTo>
                    <a:pt x="85089" y="34845"/>
                  </a:lnTo>
                  <a:cubicBezTo>
                    <a:pt x="89427" y="34484"/>
                    <a:pt x="93089" y="31423"/>
                    <a:pt x="94222" y="27206"/>
                  </a:cubicBezTo>
                  <a:cubicBezTo>
                    <a:pt x="95499" y="22507"/>
                    <a:pt x="94848" y="20242"/>
                    <a:pt x="93692" y="19109"/>
                  </a:cubicBezTo>
                  <a:cubicBezTo>
                    <a:pt x="91595" y="17037"/>
                    <a:pt x="88246" y="19109"/>
                    <a:pt x="84896" y="16555"/>
                  </a:cubicBezTo>
                  <a:cubicBezTo>
                    <a:pt x="82245" y="14507"/>
                    <a:pt x="83354" y="12386"/>
                    <a:pt x="80510" y="8121"/>
                  </a:cubicBezTo>
                  <a:cubicBezTo>
                    <a:pt x="79763" y="7012"/>
                    <a:pt x="76775" y="2651"/>
                    <a:pt x="71377" y="819"/>
                  </a:cubicBezTo>
                  <a:cubicBezTo>
                    <a:pt x="69610" y="214"/>
                    <a:pt x="67938" y="0"/>
                    <a:pt x="66409" y="0"/>
                  </a:cubicBezTo>
                  <a:close/>
                </a:path>
              </a:pathLst>
            </a:custGeom>
            <a:solidFill>
              <a:schemeClr val="dk2">
                <a:alpha val="37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6091333" y="2398736"/>
              <a:ext cx="1279473" cy="559638"/>
            </a:xfrm>
            <a:custGeom>
              <a:avLst/>
              <a:gdLst/>
              <a:ahLst/>
              <a:cxnLst/>
              <a:rect l="l" t="t" r="r" b="b"/>
              <a:pathLst>
                <a:path w="93958" h="41097" extrusionOk="0">
                  <a:moveTo>
                    <a:pt x="64611" y="923"/>
                  </a:moveTo>
                  <a:cubicBezTo>
                    <a:pt x="66091" y="923"/>
                    <a:pt x="67704" y="1125"/>
                    <a:pt x="69402" y="1697"/>
                  </a:cubicBezTo>
                  <a:cubicBezTo>
                    <a:pt x="74077" y="3288"/>
                    <a:pt x="76993" y="6854"/>
                    <a:pt x="78342" y="8854"/>
                  </a:cubicBezTo>
                  <a:cubicBezTo>
                    <a:pt x="79282" y="10276"/>
                    <a:pt x="79981" y="11842"/>
                    <a:pt x="80439" y="13481"/>
                  </a:cubicBezTo>
                  <a:cubicBezTo>
                    <a:pt x="80896" y="14927"/>
                    <a:pt x="81282" y="16180"/>
                    <a:pt x="82800" y="17361"/>
                  </a:cubicBezTo>
                  <a:cubicBezTo>
                    <a:pt x="84680" y="18806"/>
                    <a:pt x="86511" y="18879"/>
                    <a:pt x="88150" y="18927"/>
                  </a:cubicBezTo>
                  <a:cubicBezTo>
                    <a:pt x="89499" y="18999"/>
                    <a:pt x="90680" y="19047"/>
                    <a:pt x="91548" y="19891"/>
                  </a:cubicBezTo>
                  <a:cubicBezTo>
                    <a:pt x="92849" y="21168"/>
                    <a:pt x="92993" y="23746"/>
                    <a:pt x="91957" y="27554"/>
                  </a:cubicBezTo>
                  <a:cubicBezTo>
                    <a:pt x="90873" y="31602"/>
                    <a:pt x="87379" y="34518"/>
                    <a:pt x="83210" y="34855"/>
                  </a:cubicBezTo>
                  <a:lnTo>
                    <a:pt x="83041" y="34855"/>
                  </a:lnTo>
                  <a:cubicBezTo>
                    <a:pt x="82822" y="34868"/>
                    <a:pt x="82603" y="34874"/>
                    <a:pt x="82384" y="34874"/>
                  </a:cubicBezTo>
                  <a:cubicBezTo>
                    <a:pt x="81327" y="34874"/>
                    <a:pt x="80276" y="34733"/>
                    <a:pt x="79258" y="34494"/>
                  </a:cubicBezTo>
                  <a:cubicBezTo>
                    <a:pt x="78501" y="34332"/>
                    <a:pt x="77751" y="34185"/>
                    <a:pt x="76941" y="34185"/>
                  </a:cubicBezTo>
                  <a:cubicBezTo>
                    <a:pt x="76307" y="34185"/>
                    <a:pt x="75637" y="34275"/>
                    <a:pt x="74896" y="34518"/>
                  </a:cubicBezTo>
                  <a:cubicBezTo>
                    <a:pt x="73185" y="35048"/>
                    <a:pt x="72510" y="35940"/>
                    <a:pt x="71836" y="36783"/>
                  </a:cubicBezTo>
                  <a:cubicBezTo>
                    <a:pt x="71185" y="37699"/>
                    <a:pt x="70342" y="38422"/>
                    <a:pt x="69329" y="38928"/>
                  </a:cubicBezTo>
                  <a:cubicBezTo>
                    <a:pt x="67932" y="39623"/>
                    <a:pt x="66397" y="39880"/>
                    <a:pt x="64871" y="39880"/>
                  </a:cubicBezTo>
                  <a:cubicBezTo>
                    <a:pt x="61742" y="39880"/>
                    <a:pt x="58653" y="38796"/>
                    <a:pt x="56871" y="38181"/>
                  </a:cubicBezTo>
                  <a:cubicBezTo>
                    <a:pt x="55811" y="37795"/>
                    <a:pt x="54775" y="37337"/>
                    <a:pt x="53762" y="36831"/>
                  </a:cubicBezTo>
                  <a:cubicBezTo>
                    <a:pt x="52673" y="36286"/>
                    <a:pt x="51887" y="35894"/>
                    <a:pt x="50769" y="35894"/>
                  </a:cubicBezTo>
                  <a:cubicBezTo>
                    <a:pt x="50552" y="35894"/>
                    <a:pt x="50322" y="35908"/>
                    <a:pt x="50075" y="35940"/>
                  </a:cubicBezTo>
                  <a:cubicBezTo>
                    <a:pt x="48413" y="36157"/>
                    <a:pt x="47545" y="36880"/>
                    <a:pt x="46630" y="37675"/>
                  </a:cubicBezTo>
                  <a:cubicBezTo>
                    <a:pt x="45690" y="38542"/>
                    <a:pt x="44605" y="39217"/>
                    <a:pt x="43400" y="39627"/>
                  </a:cubicBezTo>
                  <a:cubicBezTo>
                    <a:pt x="42299" y="40004"/>
                    <a:pt x="41106" y="40190"/>
                    <a:pt x="39868" y="40190"/>
                  </a:cubicBezTo>
                  <a:cubicBezTo>
                    <a:pt x="38261" y="40190"/>
                    <a:pt x="36578" y="39878"/>
                    <a:pt x="34918" y="39265"/>
                  </a:cubicBezTo>
                  <a:cubicBezTo>
                    <a:pt x="31737" y="38084"/>
                    <a:pt x="28797" y="35554"/>
                    <a:pt x="27978" y="34807"/>
                  </a:cubicBezTo>
                  <a:lnTo>
                    <a:pt x="28388" y="33867"/>
                  </a:lnTo>
                  <a:lnTo>
                    <a:pt x="27231" y="34542"/>
                  </a:lnTo>
                  <a:cubicBezTo>
                    <a:pt x="24291" y="36157"/>
                    <a:pt x="21086" y="37217"/>
                    <a:pt x="17761" y="37723"/>
                  </a:cubicBezTo>
                  <a:cubicBezTo>
                    <a:pt x="16852" y="37841"/>
                    <a:pt x="15972" y="37900"/>
                    <a:pt x="15122" y="37900"/>
                  </a:cubicBezTo>
                  <a:cubicBezTo>
                    <a:pt x="9541" y="37900"/>
                    <a:pt x="5211" y="35364"/>
                    <a:pt x="2242" y="30325"/>
                  </a:cubicBezTo>
                  <a:cubicBezTo>
                    <a:pt x="699" y="27698"/>
                    <a:pt x="1326" y="24879"/>
                    <a:pt x="2121" y="22975"/>
                  </a:cubicBezTo>
                  <a:cubicBezTo>
                    <a:pt x="3904" y="18734"/>
                    <a:pt x="8290" y="14854"/>
                    <a:pt x="12580" y="13770"/>
                  </a:cubicBezTo>
                  <a:cubicBezTo>
                    <a:pt x="13324" y="13582"/>
                    <a:pt x="14032" y="13505"/>
                    <a:pt x="14714" y="13505"/>
                  </a:cubicBezTo>
                  <a:cubicBezTo>
                    <a:pt x="16394" y="13505"/>
                    <a:pt x="17915" y="13975"/>
                    <a:pt x="19423" y="14421"/>
                  </a:cubicBezTo>
                  <a:cubicBezTo>
                    <a:pt x="20851" y="14855"/>
                    <a:pt x="22238" y="15272"/>
                    <a:pt x="23683" y="15272"/>
                  </a:cubicBezTo>
                  <a:cubicBezTo>
                    <a:pt x="24727" y="15272"/>
                    <a:pt x="25800" y="15055"/>
                    <a:pt x="26942" y="14469"/>
                  </a:cubicBezTo>
                  <a:cubicBezTo>
                    <a:pt x="29135" y="13360"/>
                    <a:pt x="30219" y="12011"/>
                    <a:pt x="31231" y="10782"/>
                  </a:cubicBezTo>
                  <a:cubicBezTo>
                    <a:pt x="32243" y="9553"/>
                    <a:pt x="33111" y="8493"/>
                    <a:pt x="34918" y="7914"/>
                  </a:cubicBezTo>
                  <a:cubicBezTo>
                    <a:pt x="35759" y="7646"/>
                    <a:pt x="36631" y="7514"/>
                    <a:pt x="37506" y="7514"/>
                  </a:cubicBezTo>
                  <a:cubicBezTo>
                    <a:pt x="38360" y="7514"/>
                    <a:pt x="39217" y="7640"/>
                    <a:pt x="40051" y="7890"/>
                  </a:cubicBezTo>
                  <a:cubicBezTo>
                    <a:pt x="41041" y="8176"/>
                    <a:pt x="42055" y="8317"/>
                    <a:pt x="43064" y="8317"/>
                  </a:cubicBezTo>
                  <a:cubicBezTo>
                    <a:pt x="45371" y="8317"/>
                    <a:pt x="47651" y="7580"/>
                    <a:pt x="49545" y="6155"/>
                  </a:cubicBezTo>
                  <a:cubicBezTo>
                    <a:pt x="52365" y="4035"/>
                    <a:pt x="55618" y="2516"/>
                    <a:pt x="59040" y="1697"/>
                  </a:cubicBezTo>
                  <a:cubicBezTo>
                    <a:pt x="60508" y="1366"/>
                    <a:pt x="62414" y="923"/>
                    <a:pt x="64611" y="923"/>
                  </a:cubicBezTo>
                  <a:close/>
                  <a:moveTo>
                    <a:pt x="64612" y="0"/>
                  </a:moveTo>
                  <a:cubicBezTo>
                    <a:pt x="62310" y="0"/>
                    <a:pt x="60331" y="471"/>
                    <a:pt x="58823" y="830"/>
                  </a:cubicBezTo>
                  <a:cubicBezTo>
                    <a:pt x="55256" y="1673"/>
                    <a:pt x="51907" y="3239"/>
                    <a:pt x="48991" y="5432"/>
                  </a:cubicBezTo>
                  <a:cubicBezTo>
                    <a:pt x="47240" y="6729"/>
                    <a:pt x="45147" y="7402"/>
                    <a:pt x="43018" y="7402"/>
                  </a:cubicBezTo>
                  <a:cubicBezTo>
                    <a:pt x="42100" y="7402"/>
                    <a:pt x="41175" y="7277"/>
                    <a:pt x="40268" y="7023"/>
                  </a:cubicBezTo>
                  <a:cubicBezTo>
                    <a:pt x="39362" y="6749"/>
                    <a:pt x="38420" y="6610"/>
                    <a:pt x="37479" y="6610"/>
                  </a:cubicBezTo>
                  <a:cubicBezTo>
                    <a:pt x="36517" y="6610"/>
                    <a:pt x="35554" y="6755"/>
                    <a:pt x="34629" y="7047"/>
                  </a:cubicBezTo>
                  <a:cubicBezTo>
                    <a:pt x="32556" y="7722"/>
                    <a:pt x="31568" y="8926"/>
                    <a:pt x="30508" y="10204"/>
                  </a:cubicBezTo>
                  <a:cubicBezTo>
                    <a:pt x="29544" y="11384"/>
                    <a:pt x="28532" y="12637"/>
                    <a:pt x="26508" y="13674"/>
                  </a:cubicBezTo>
                  <a:cubicBezTo>
                    <a:pt x="25517" y="14179"/>
                    <a:pt x="24582" y="14371"/>
                    <a:pt x="23660" y="14371"/>
                  </a:cubicBezTo>
                  <a:cubicBezTo>
                    <a:pt x="22340" y="14371"/>
                    <a:pt x="21044" y="13979"/>
                    <a:pt x="19640" y="13553"/>
                  </a:cubicBezTo>
                  <a:cubicBezTo>
                    <a:pt x="18164" y="13095"/>
                    <a:pt x="16545" y="12601"/>
                    <a:pt x="14723" y="12601"/>
                  </a:cubicBezTo>
                  <a:cubicBezTo>
                    <a:pt x="13958" y="12601"/>
                    <a:pt x="13156" y="12689"/>
                    <a:pt x="12314" y="12902"/>
                  </a:cubicBezTo>
                  <a:cubicBezTo>
                    <a:pt x="7712" y="14083"/>
                    <a:pt x="3181" y="18059"/>
                    <a:pt x="1254" y="22638"/>
                  </a:cubicBezTo>
                  <a:cubicBezTo>
                    <a:pt x="1" y="25626"/>
                    <a:pt x="73" y="28445"/>
                    <a:pt x="1422" y="30759"/>
                  </a:cubicBezTo>
                  <a:cubicBezTo>
                    <a:pt x="5172" y="37121"/>
                    <a:pt x="10555" y="38779"/>
                    <a:pt x="15141" y="38779"/>
                  </a:cubicBezTo>
                  <a:cubicBezTo>
                    <a:pt x="16096" y="38779"/>
                    <a:pt x="17017" y="38707"/>
                    <a:pt x="17881" y="38590"/>
                  </a:cubicBezTo>
                  <a:cubicBezTo>
                    <a:pt x="21206" y="38109"/>
                    <a:pt x="24411" y="37072"/>
                    <a:pt x="27375" y="35482"/>
                  </a:cubicBezTo>
                  <a:cubicBezTo>
                    <a:pt x="28002" y="36084"/>
                    <a:pt x="28677" y="36614"/>
                    <a:pt x="29376" y="37145"/>
                  </a:cubicBezTo>
                  <a:cubicBezTo>
                    <a:pt x="30990" y="38349"/>
                    <a:pt x="32749" y="39362"/>
                    <a:pt x="34605" y="40109"/>
                  </a:cubicBezTo>
                  <a:cubicBezTo>
                    <a:pt x="36292" y="40735"/>
                    <a:pt x="38075" y="41073"/>
                    <a:pt x="39858" y="41097"/>
                  </a:cubicBezTo>
                  <a:cubicBezTo>
                    <a:pt x="41159" y="41097"/>
                    <a:pt x="42461" y="40880"/>
                    <a:pt x="43690" y="40446"/>
                  </a:cubicBezTo>
                  <a:cubicBezTo>
                    <a:pt x="45015" y="40012"/>
                    <a:pt x="46220" y="39289"/>
                    <a:pt x="47232" y="38349"/>
                  </a:cubicBezTo>
                  <a:cubicBezTo>
                    <a:pt x="48124" y="37602"/>
                    <a:pt x="48822" y="37024"/>
                    <a:pt x="50196" y="36831"/>
                  </a:cubicBezTo>
                  <a:cubicBezTo>
                    <a:pt x="50391" y="36809"/>
                    <a:pt x="50572" y="36798"/>
                    <a:pt x="50744" y="36798"/>
                  </a:cubicBezTo>
                  <a:cubicBezTo>
                    <a:pt x="51679" y="36798"/>
                    <a:pt x="52339" y="37118"/>
                    <a:pt x="53377" y="37627"/>
                  </a:cubicBezTo>
                  <a:cubicBezTo>
                    <a:pt x="54413" y="38157"/>
                    <a:pt x="55473" y="38615"/>
                    <a:pt x="56558" y="38976"/>
                  </a:cubicBezTo>
                  <a:cubicBezTo>
                    <a:pt x="58401" y="39633"/>
                    <a:pt x="61576" y="40749"/>
                    <a:pt x="64851" y="40749"/>
                  </a:cubicBezTo>
                  <a:cubicBezTo>
                    <a:pt x="66500" y="40749"/>
                    <a:pt x="68174" y="40466"/>
                    <a:pt x="69715" y="39699"/>
                  </a:cubicBezTo>
                  <a:cubicBezTo>
                    <a:pt x="70848" y="39145"/>
                    <a:pt x="71812" y="38325"/>
                    <a:pt x="72534" y="37313"/>
                  </a:cubicBezTo>
                  <a:cubicBezTo>
                    <a:pt x="73161" y="36494"/>
                    <a:pt x="73715" y="35795"/>
                    <a:pt x="75161" y="35337"/>
                  </a:cubicBezTo>
                  <a:cubicBezTo>
                    <a:pt x="75811" y="35117"/>
                    <a:pt x="76380" y="35034"/>
                    <a:pt x="76925" y="35034"/>
                  </a:cubicBezTo>
                  <a:cubicBezTo>
                    <a:pt x="77633" y="35034"/>
                    <a:pt x="78303" y="35174"/>
                    <a:pt x="79065" y="35337"/>
                  </a:cubicBezTo>
                  <a:cubicBezTo>
                    <a:pt x="80142" y="35592"/>
                    <a:pt x="81235" y="35719"/>
                    <a:pt x="82343" y="35719"/>
                  </a:cubicBezTo>
                  <a:cubicBezTo>
                    <a:pt x="82599" y="35719"/>
                    <a:pt x="82856" y="35712"/>
                    <a:pt x="83113" y="35699"/>
                  </a:cubicBezTo>
                  <a:lnTo>
                    <a:pt x="83282" y="35699"/>
                  </a:lnTo>
                  <a:cubicBezTo>
                    <a:pt x="87812" y="35337"/>
                    <a:pt x="91644" y="32156"/>
                    <a:pt x="92825" y="27747"/>
                  </a:cubicBezTo>
                  <a:cubicBezTo>
                    <a:pt x="93957" y="23554"/>
                    <a:pt x="93740" y="20758"/>
                    <a:pt x="92174" y="19216"/>
                  </a:cubicBezTo>
                  <a:cubicBezTo>
                    <a:pt x="91066" y="18132"/>
                    <a:pt x="89668" y="18059"/>
                    <a:pt x="88174" y="18011"/>
                  </a:cubicBezTo>
                  <a:cubicBezTo>
                    <a:pt x="86608" y="17939"/>
                    <a:pt x="84993" y="17891"/>
                    <a:pt x="83354" y="16638"/>
                  </a:cubicBezTo>
                  <a:cubicBezTo>
                    <a:pt x="82053" y="15626"/>
                    <a:pt x="81740" y="14613"/>
                    <a:pt x="81306" y="13192"/>
                  </a:cubicBezTo>
                  <a:cubicBezTo>
                    <a:pt x="80824" y="11457"/>
                    <a:pt x="80053" y="9818"/>
                    <a:pt x="79065" y="8324"/>
                  </a:cubicBezTo>
                  <a:cubicBezTo>
                    <a:pt x="76655" y="4733"/>
                    <a:pt x="73330" y="2059"/>
                    <a:pt x="69691" y="830"/>
                  </a:cubicBezTo>
                  <a:cubicBezTo>
                    <a:pt x="67880" y="216"/>
                    <a:pt x="66172" y="0"/>
                    <a:pt x="64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6074924" y="2399294"/>
              <a:ext cx="1290626" cy="396651"/>
            </a:xfrm>
            <a:custGeom>
              <a:avLst/>
              <a:gdLst/>
              <a:ahLst/>
              <a:cxnLst/>
              <a:rect l="l" t="t" r="r" b="b"/>
              <a:pathLst>
                <a:path w="94777" h="29128" extrusionOk="0">
                  <a:moveTo>
                    <a:pt x="65732" y="1"/>
                  </a:moveTo>
                  <a:cubicBezTo>
                    <a:pt x="63473" y="1"/>
                    <a:pt x="61521" y="467"/>
                    <a:pt x="60052" y="813"/>
                  </a:cubicBezTo>
                  <a:cubicBezTo>
                    <a:pt x="56534" y="1632"/>
                    <a:pt x="53256" y="3198"/>
                    <a:pt x="50389" y="5343"/>
                  </a:cubicBezTo>
                  <a:cubicBezTo>
                    <a:pt x="48559" y="6703"/>
                    <a:pt x="46367" y="7419"/>
                    <a:pt x="44154" y="7419"/>
                  </a:cubicBezTo>
                  <a:cubicBezTo>
                    <a:pt x="43190" y="7419"/>
                    <a:pt x="42223" y="7284"/>
                    <a:pt x="41280" y="7006"/>
                  </a:cubicBezTo>
                  <a:cubicBezTo>
                    <a:pt x="40410" y="6744"/>
                    <a:pt x="39511" y="6611"/>
                    <a:pt x="38611" y="6611"/>
                  </a:cubicBezTo>
                  <a:cubicBezTo>
                    <a:pt x="37692" y="6611"/>
                    <a:pt x="36771" y="6750"/>
                    <a:pt x="35882" y="7030"/>
                  </a:cubicBezTo>
                  <a:cubicBezTo>
                    <a:pt x="32099" y="8235"/>
                    <a:pt x="32147" y="11392"/>
                    <a:pt x="27833" y="13609"/>
                  </a:cubicBezTo>
                  <a:cubicBezTo>
                    <a:pt x="26768" y="14157"/>
                    <a:pt x="25759" y="14362"/>
                    <a:pt x="24773" y="14362"/>
                  </a:cubicBezTo>
                  <a:cubicBezTo>
                    <a:pt x="21881" y="14362"/>
                    <a:pt x="19184" y="12602"/>
                    <a:pt x="15827" y="12602"/>
                  </a:cubicBezTo>
                  <a:cubicBezTo>
                    <a:pt x="15100" y="12602"/>
                    <a:pt x="14342" y="12684"/>
                    <a:pt x="13544" y="12886"/>
                  </a:cubicBezTo>
                  <a:cubicBezTo>
                    <a:pt x="6700" y="14645"/>
                    <a:pt x="1" y="22958"/>
                    <a:pt x="2459" y="29127"/>
                  </a:cubicBezTo>
                  <a:cubicBezTo>
                    <a:pt x="4531" y="25272"/>
                    <a:pt x="8555" y="21898"/>
                    <a:pt x="12652" y="20862"/>
                  </a:cubicBezTo>
                  <a:cubicBezTo>
                    <a:pt x="13447" y="20661"/>
                    <a:pt x="14203" y="20578"/>
                    <a:pt x="14928" y="20578"/>
                  </a:cubicBezTo>
                  <a:cubicBezTo>
                    <a:pt x="18277" y="20578"/>
                    <a:pt x="20982" y="22338"/>
                    <a:pt x="23879" y="22338"/>
                  </a:cubicBezTo>
                  <a:cubicBezTo>
                    <a:pt x="24867" y="22338"/>
                    <a:pt x="25876" y="22133"/>
                    <a:pt x="26942" y="21585"/>
                  </a:cubicBezTo>
                  <a:cubicBezTo>
                    <a:pt x="31255" y="19368"/>
                    <a:pt x="31207" y="16211"/>
                    <a:pt x="34990" y="15006"/>
                  </a:cubicBezTo>
                  <a:cubicBezTo>
                    <a:pt x="35877" y="14723"/>
                    <a:pt x="36801" y="14578"/>
                    <a:pt x="37727" y="14578"/>
                  </a:cubicBezTo>
                  <a:cubicBezTo>
                    <a:pt x="38614" y="14578"/>
                    <a:pt x="39504" y="14711"/>
                    <a:pt x="40364" y="14982"/>
                  </a:cubicBezTo>
                  <a:cubicBezTo>
                    <a:pt x="41313" y="15252"/>
                    <a:pt x="42284" y="15385"/>
                    <a:pt x="43248" y="15385"/>
                  </a:cubicBezTo>
                  <a:cubicBezTo>
                    <a:pt x="45469" y="15385"/>
                    <a:pt x="47659" y="14680"/>
                    <a:pt x="49473" y="13319"/>
                  </a:cubicBezTo>
                  <a:cubicBezTo>
                    <a:pt x="52365" y="11151"/>
                    <a:pt x="55642" y="9608"/>
                    <a:pt x="59136" y="8765"/>
                  </a:cubicBezTo>
                  <a:cubicBezTo>
                    <a:pt x="60617" y="8420"/>
                    <a:pt x="62561" y="7963"/>
                    <a:pt x="64815" y="7963"/>
                  </a:cubicBezTo>
                  <a:cubicBezTo>
                    <a:pt x="66339" y="7963"/>
                    <a:pt x="68004" y="8172"/>
                    <a:pt x="69763" y="8765"/>
                  </a:cubicBezTo>
                  <a:cubicBezTo>
                    <a:pt x="75161" y="10620"/>
                    <a:pt x="78173" y="14982"/>
                    <a:pt x="78896" y="16091"/>
                  </a:cubicBezTo>
                  <a:cubicBezTo>
                    <a:pt x="81740" y="20356"/>
                    <a:pt x="80631" y="22476"/>
                    <a:pt x="83306" y="24525"/>
                  </a:cubicBezTo>
                  <a:cubicBezTo>
                    <a:pt x="86632" y="27079"/>
                    <a:pt x="89981" y="25007"/>
                    <a:pt x="92078" y="27079"/>
                  </a:cubicBezTo>
                  <a:cubicBezTo>
                    <a:pt x="92512" y="27513"/>
                    <a:pt x="92825" y="28043"/>
                    <a:pt x="93018" y="28621"/>
                  </a:cubicBezTo>
                  <a:cubicBezTo>
                    <a:pt x="93210" y="28163"/>
                    <a:pt x="93379" y="27681"/>
                    <a:pt x="93500" y="27200"/>
                  </a:cubicBezTo>
                  <a:cubicBezTo>
                    <a:pt x="94777" y="22501"/>
                    <a:pt x="94126" y="20235"/>
                    <a:pt x="92994" y="19103"/>
                  </a:cubicBezTo>
                  <a:cubicBezTo>
                    <a:pt x="90897" y="17054"/>
                    <a:pt x="87523" y="19103"/>
                    <a:pt x="84198" y="16548"/>
                  </a:cubicBezTo>
                  <a:cubicBezTo>
                    <a:pt x="81547" y="14500"/>
                    <a:pt x="82656" y="12380"/>
                    <a:pt x="79812" y="8138"/>
                  </a:cubicBezTo>
                  <a:cubicBezTo>
                    <a:pt x="79065" y="7006"/>
                    <a:pt x="76053" y="2644"/>
                    <a:pt x="70655" y="813"/>
                  </a:cubicBezTo>
                  <a:cubicBezTo>
                    <a:pt x="68910" y="212"/>
                    <a:pt x="67252" y="1"/>
                    <a:pt x="65732" y="1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13"/>
          <p:cNvGrpSpPr/>
          <p:nvPr/>
        </p:nvGrpSpPr>
        <p:grpSpPr>
          <a:xfrm>
            <a:off x="189941" y="4305307"/>
            <a:ext cx="1191191" cy="606387"/>
            <a:chOff x="-375834" y="4022570"/>
            <a:chExt cx="1191191" cy="606387"/>
          </a:xfrm>
        </p:grpSpPr>
        <p:sp>
          <p:nvSpPr>
            <p:cNvPr id="202" name="Google Shape;202;p13"/>
            <p:cNvSpPr/>
            <p:nvPr/>
          </p:nvSpPr>
          <p:spPr>
            <a:xfrm>
              <a:off x="-370264" y="4028629"/>
              <a:ext cx="1179058" cy="593750"/>
            </a:xfrm>
            <a:custGeom>
              <a:avLst/>
              <a:gdLst/>
              <a:ahLst/>
              <a:cxnLst/>
              <a:rect l="l" t="t" r="r" b="b"/>
              <a:pathLst>
                <a:path w="86584" h="43602" extrusionOk="0">
                  <a:moveTo>
                    <a:pt x="50523" y="0"/>
                  </a:moveTo>
                  <a:cubicBezTo>
                    <a:pt x="48965" y="0"/>
                    <a:pt x="47692" y="341"/>
                    <a:pt x="46557" y="564"/>
                  </a:cubicBezTo>
                  <a:cubicBezTo>
                    <a:pt x="33577" y="3027"/>
                    <a:pt x="34066" y="14832"/>
                    <a:pt x="33392" y="14832"/>
                  </a:cubicBezTo>
                  <a:cubicBezTo>
                    <a:pt x="33387" y="14832"/>
                    <a:pt x="33382" y="14832"/>
                    <a:pt x="33376" y="14830"/>
                  </a:cubicBezTo>
                  <a:cubicBezTo>
                    <a:pt x="32099" y="14493"/>
                    <a:pt x="32171" y="13625"/>
                    <a:pt x="29713" y="12276"/>
                  </a:cubicBezTo>
                  <a:cubicBezTo>
                    <a:pt x="27640" y="11121"/>
                    <a:pt x="25175" y="10577"/>
                    <a:pt x="22996" y="10577"/>
                  </a:cubicBezTo>
                  <a:cubicBezTo>
                    <a:pt x="20490" y="10577"/>
                    <a:pt x="18362" y="11297"/>
                    <a:pt x="17640" y="12637"/>
                  </a:cubicBezTo>
                  <a:cubicBezTo>
                    <a:pt x="16700" y="14372"/>
                    <a:pt x="18628" y="16300"/>
                    <a:pt x="17640" y="17384"/>
                  </a:cubicBezTo>
                  <a:cubicBezTo>
                    <a:pt x="17388" y="17667"/>
                    <a:pt x="17060" y="17775"/>
                    <a:pt x="16662" y="17775"/>
                  </a:cubicBezTo>
                  <a:cubicBezTo>
                    <a:pt x="15343" y="17775"/>
                    <a:pt x="13263" y="16583"/>
                    <a:pt x="10704" y="16583"/>
                  </a:cubicBezTo>
                  <a:cubicBezTo>
                    <a:pt x="10343" y="16583"/>
                    <a:pt x="9971" y="16607"/>
                    <a:pt x="9592" y="16662"/>
                  </a:cubicBezTo>
                  <a:cubicBezTo>
                    <a:pt x="5471" y="17264"/>
                    <a:pt x="1519" y="21240"/>
                    <a:pt x="796" y="25819"/>
                  </a:cubicBezTo>
                  <a:cubicBezTo>
                    <a:pt x="724" y="26349"/>
                    <a:pt x="1" y="31337"/>
                    <a:pt x="2627" y="33144"/>
                  </a:cubicBezTo>
                  <a:cubicBezTo>
                    <a:pt x="3226" y="33549"/>
                    <a:pt x="3858" y="33696"/>
                    <a:pt x="4525" y="33696"/>
                  </a:cubicBezTo>
                  <a:cubicBezTo>
                    <a:pt x="6340" y="33696"/>
                    <a:pt x="8421" y="32604"/>
                    <a:pt x="10838" y="32604"/>
                  </a:cubicBezTo>
                  <a:cubicBezTo>
                    <a:pt x="11718" y="32604"/>
                    <a:pt x="12643" y="32749"/>
                    <a:pt x="13616" y="33144"/>
                  </a:cubicBezTo>
                  <a:cubicBezTo>
                    <a:pt x="15929" y="34060"/>
                    <a:pt x="15327" y="35120"/>
                    <a:pt x="18002" y="36783"/>
                  </a:cubicBezTo>
                  <a:cubicBezTo>
                    <a:pt x="20976" y="38639"/>
                    <a:pt x="24584" y="39109"/>
                    <a:pt x="27476" y="39109"/>
                  </a:cubicBezTo>
                  <a:cubicBezTo>
                    <a:pt x="30441" y="39109"/>
                    <a:pt x="32653" y="38614"/>
                    <a:pt x="32653" y="38614"/>
                  </a:cubicBezTo>
                  <a:cubicBezTo>
                    <a:pt x="32653" y="38614"/>
                    <a:pt x="35065" y="37514"/>
                    <a:pt x="37014" y="37514"/>
                  </a:cubicBezTo>
                  <a:cubicBezTo>
                    <a:pt x="37145" y="37514"/>
                    <a:pt x="37274" y="37519"/>
                    <a:pt x="37400" y="37530"/>
                  </a:cubicBezTo>
                  <a:cubicBezTo>
                    <a:pt x="39497" y="37699"/>
                    <a:pt x="40388" y="39795"/>
                    <a:pt x="41810" y="40446"/>
                  </a:cubicBezTo>
                  <a:cubicBezTo>
                    <a:pt x="46857" y="42773"/>
                    <a:pt x="51203" y="43601"/>
                    <a:pt x="54899" y="43601"/>
                  </a:cubicBezTo>
                  <a:cubicBezTo>
                    <a:pt x="64023" y="43601"/>
                    <a:pt x="69179" y="38552"/>
                    <a:pt x="71122" y="38552"/>
                  </a:cubicBezTo>
                  <a:cubicBezTo>
                    <a:pt x="71244" y="38552"/>
                    <a:pt x="71353" y="38572"/>
                    <a:pt x="71450" y="38614"/>
                  </a:cubicBezTo>
                  <a:cubicBezTo>
                    <a:pt x="71944" y="38845"/>
                    <a:pt x="74021" y="39715"/>
                    <a:pt x="76540" y="39715"/>
                  </a:cubicBezTo>
                  <a:cubicBezTo>
                    <a:pt x="77710" y="39715"/>
                    <a:pt x="78976" y="39527"/>
                    <a:pt x="80222" y="39000"/>
                  </a:cubicBezTo>
                  <a:cubicBezTo>
                    <a:pt x="82993" y="37795"/>
                    <a:pt x="85041" y="35337"/>
                    <a:pt x="85716" y="32397"/>
                  </a:cubicBezTo>
                  <a:cubicBezTo>
                    <a:pt x="85933" y="31433"/>
                    <a:pt x="86584" y="28493"/>
                    <a:pt x="84993" y="26903"/>
                  </a:cubicBezTo>
                  <a:cubicBezTo>
                    <a:pt x="84289" y="26199"/>
                    <a:pt x="83403" y="26019"/>
                    <a:pt x="82465" y="26019"/>
                  </a:cubicBezTo>
                  <a:cubicBezTo>
                    <a:pt x="81489" y="26019"/>
                    <a:pt x="80458" y="26214"/>
                    <a:pt x="79517" y="26214"/>
                  </a:cubicBezTo>
                  <a:cubicBezTo>
                    <a:pt x="78670" y="26214"/>
                    <a:pt x="77897" y="26056"/>
                    <a:pt x="77306" y="25457"/>
                  </a:cubicBezTo>
                  <a:cubicBezTo>
                    <a:pt x="75426" y="23529"/>
                    <a:pt x="78149" y="20083"/>
                    <a:pt x="76198" y="17384"/>
                  </a:cubicBezTo>
                  <a:cubicBezTo>
                    <a:pt x="74728" y="15336"/>
                    <a:pt x="72197" y="15987"/>
                    <a:pt x="69257" y="14830"/>
                  </a:cubicBezTo>
                  <a:cubicBezTo>
                    <a:pt x="67137" y="13987"/>
                    <a:pt x="64655" y="12155"/>
                    <a:pt x="62510" y="7914"/>
                  </a:cubicBezTo>
                  <a:cubicBezTo>
                    <a:pt x="60630" y="4131"/>
                    <a:pt x="57209" y="1360"/>
                    <a:pt x="53136" y="323"/>
                  </a:cubicBezTo>
                  <a:cubicBezTo>
                    <a:pt x="52178" y="88"/>
                    <a:pt x="51314" y="0"/>
                    <a:pt x="50523" y="0"/>
                  </a:cubicBezTo>
                  <a:close/>
                </a:path>
              </a:pathLst>
            </a:custGeom>
            <a:solidFill>
              <a:schemeClr val="dk2">
                <a:alpha val="37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-375834" y="4022570"/>
              <a:ext cx="1191191" cy="606387"/>
            </a:xfrm>
            <a:custGeom>
              <a:avLst/>
              <a:gdLst/>
              <a:ahLst/>
              <a:cxnLst/>
              <a:rect l="l" t="t" r="r" b="b"/>
              <a:pathLst>
                <a:path w="87475" h="44530" extrusionOk="0">
                  <a:moveTo>
                    <a:pt x="50967" y="896"/>
                  </a:moveTo>
                  <a:cubicBezTo>
                    <a:pt x="51724" y="896"/>
                    <a:pt x="52552" y="979"/>
                    <a:pt x="53473" y="1202"/>
                  </a:cubicBezTo>
                  <a:cubicBezTo>
                    <a:pt x="57425" y="2214"/>
                    <a:pt x="60726" y="4889"/>
                    <a:pt x="62533" y="8552"/>
                  </a:cubicBezTo>
                  <a:cubicBezTo>
                    <a:pt x="64389" y="12191"/>
                    <a:pt x="66726" y="14576"/>
                    <a:pt x="69522" y="15685"/>
                  </a:cubicBezTo>
                  <a:cubicBezTo>
                    <a:pt x="70558" y="16070"/>
                    <a:pt x="71642" y="16360"/>
                    <a:pt x="72727" y="16504"/>
                  </a:cubicBezTo>
                  <a:cubicBezTo>
                    <a:pt x="74269" y="16769"/>
                    <a:pt x="75474" y="16986"/>
                    <a:pt x="76269" y="18095"/>
                  </a:cubicBezTo>
                  <a:cubicBezTo>
                    <a:pt x="77161" y="19324"/>
                    <a:pt x="76944" y="20769"/>
                    <a:pt x="76751" y="22167"/>
                  </a:cubicBezTo>
                  <a:cubicBezTo>
                    <a:pt x="76558" y="23613"/>
                    <a:pt x="76341" y="25107"/>
                    <a:pt x="77426" y="26215"/>
                  </a:cubicBezTo>
                  <a:cubicBezTo>
                    <a:pt x="78122" y="26928"/>
                    <a:pt x="79017" y="27110"/>
                    <a:pt x="79958" y="27110"/>
                  </a:cubicBezTo>
                  <a:cubicBezTo>
                    <a:pt x="80450" y="27110"/>
                    <a:pt x="80954" y="27060"/>
                    <a:pt x="81450" y="27011"/>
                  </a:cubicBezTo>
                  <a:cubicBezTo>
                    <a:pt x="81955" y="26959"/>
                    <a:pt x="82447" y="26911"/>
                    <a:pt x="82913" y="26911"/>
                  </a:cubicBezTo>
                  <a:cubicBezTo>
                    <a:pt x="83761" y="26911"/>
                    <a:pt x="84522" y="27071"/>
                    <a:pt x="85113" y="27661"/>
                  </a:cubicBezTo>
                  <a:cubicBezTo>
                    <a:pt x="86511" y="29083"/>
                    <a:pt x="85908" y="31854"/>
                    <a:pt x="85715" y="32746"/>
                  </a:cubicBezTo>
                  <a:cubicBezTo>
                    <a:pt x="85065" y="35541"/>
                    <a:pt x="83113" y="37855"/>
                    <a:pt x="80486" y="39011"/>
                  </a:cubicBezTo>
                  <a:cubicBezTo>
                    <a:pt x="79281" y="39517"/>
                    <a:pt x="78060" y="39699"/>
                    <a:pt x="76929" y="39699"/>
                  </a:cubicBezTo>
                  <a:cubicBezTo>
                    <a:pt x="74665" y="39699"/>
                    <a:pt x="72759" y="38971"/>
                    <a:pt x="72052" y="38650"/>
                  </a:cubicBezTo>
                  <a:cubicBezTo>
                    <a:pt x="71893" y="38582"/>
                    <a:pt x="71723" y="38550"/>
                    <a:pt x="71541" y="38550"/>
                  </a:cubicBezTo>
                  <a:cubicBezTo>
                    <a:pt x="70814" y="38550"/>
                    <a:pt x="69877" y="39055"/>
                    <a:pt x="68510" y="39806"/>
                  </a:cubicBezTo>
                  <a:cubicBezTo>
                    <a:pt x="65718" y="41301"/>
                    <a:pt x="61432" y="43608"/>
                    <a:pt x="55333" y="43608"/>
                  </a:cubicBezTo>
                  <a:cubicBezTo>
                    <a:pt x="51694" y="43608"/>
                    <a:pt x="47410" y="42786"/>
                    <a:pt x="42412" y="40481"/>
                  </a:cubicBezTo>
                  <a:cubicBezTo>
                    <a:pt x="41906" y="40192"/>
                    <a:pt x="41424" y="39806"/>
                    <a:pt x="41038" y="39373"/>
                  </a:cubicBezTo>
                  <a:cubicBezTo>
                    <a:pt x="40243" y="38553"/>
                    <a:pt x="39327" y="37638"/>
                    <a:pt x="37857" y="37517"/>
                  </a:cubicBezTo>
                  <a:cubicBezTo>
                    <a:pt x="37737" y="37493"/>
                    <a:pt x="37592" y="37493"/>
                    <a:pt x="37448" y="37493"/>
                  </a:cubicBezTo>
                  <a:cubicBezTo>
                    <a:pt x="36460" y="37517"/>
                    <a:pt x="35496" y="37710"/>
                    <a:pt x="34556" y="38023"/>
                  </a:cubicBezTo>
                  <a:cubicBezTo>
                    <a:pt x="34002" y="38168"/>
                    <a:pt x="33472" y="38361"/>
                    <a:pt x="32966" y="38626"/>
                  </a:cubicBezTo>
                  <a:cubicBezTo>
                    <a:pt x="32718" y="38673"/>
                    <a:pt x="30643" y="39090"/>
                    <a:pt x="27925" y="39090"/>
                  </a:cubicBezTo>
                  <a:cubicBezTo>
                    <a:pt x="25094" y="39090"/>
                    <a:pt x="21565" y="38637"/>
                    <a:pt x="18676" y="36842"/>
                  </a:cubicBezTo>
                  <a:cubicBezTo>
                    <a:pt x="17832" y="36336"/>
                    <a:pt x="17109" y="35686"/>
                    <a:pt x="16507" y="34915"/>
                  </a:cubicBezTo>
                  <a:cubicBezTo>
                    <a:pt x="15953" y="34095"/>
                    <a:pt x="15133" y="33493"/>
                    <a:pt x="14218" y="33156"/>
                  </a:cubicBezTo>
                  <a:cubicBezTo>
                    <a:pt x="13176" y="32733"/>
                    <a:pt x="12195" y="32579"/>
                    <a:pt x="11267" y="32579"/>
                  </a:cubicBezTo>
                  <a:cubicBezTo>
                    <a:pt x="9919" y="32579"/>
                    <a:pt x="8684" y="32904"/>
                    <a:pt x="7543" y="33204"/>
                  </a:cubicBezTo>
                  <a:cubicBezTo>
                    <a:pt x="6591" y="33462"/>
                    <a:pt x="5747" y="33682"/>
                    <a:pt x="4980" y="33682"/>
                  </a:cubicBezTo>
                  <a:cubicBezTo>
                    <a:pt x="4387" y="33682"/>
                    <a:pt x="3840" y="33550"/>
                    <a:pt x="3326" y="33204"/>
                  </a:cubicBezTo>
                  <a:cubicBezTo>
                    <a:pt x="940" y="31589"/>
                    <a:pt x="1615" y="26866"/>
                    <a:pt x="1687" y="26312"/>
                  </a:cubicBezTo>
                  <a:cubicBezTo>
                    <a:pt x="2362" y="22047"/>
                    <a:pt x="6145" y="18119"/>
                    <a:pt x="10097" y="17540"/>
                  </a:cubicBezTo>
                  <a:cubicBezTo>
                    <a:pt x="10441" y="17496"/>
                    <a:pt x="10779" y="17476"/>
                    <a:pt x="11110" y="17476"/>
                  </a:cubicBezTo>
                  <a:cubicBezTo>
                    <a:pt x="12559" y="17476"/>
                    <a:pt x="13866" y="17857"/>
                    <a:pt x="14965" y="18191"/>
                  </a:cubicBezTo>
                  <a:cubicBezTo>
                    <a:pt x="15756" y="18446"/>
                    <a:pt x="16495" y="18671"/>
                    <a:pt x="17127" y="18671"/>
                  </a:cubicBezTo>
                  <a:cubicBezTo>
                    <a:pt x="17632" y="18671"/>
                    <a:pt x="18069" y="18528"/>
                    <a:pt x="18411" y="18143"/>
                  </a:cubicBezTo>
                  <a:cubicBezTo>
                    <a:pt x="19061" y="17420"/>
                    <a:pt x="18820" y="16504"/>
                    <a:pt x="18555" y="15637"/>
                  </a:cubicBezTo>
                  <a:cubicBezTo>
                    <a:pt x="18314" y="14841"/>
                    <a:pt x="18097" y="14022"/>
                    <a:pt x="18483" y="13299"/>
                  </a:cubicBezTo>
                  <a:cubicBezTo>
                    <a:pt x="18820" y="12648"/>
                    <a:pt x="19591" y="12142"/>
                    <a:pt x="20676" y="11829"/>
                  </a:cubicBezTo>
                  <a:cubicBezTo>
                    <a:pt x="21509" y="11581"/>
                    <a:pt x="22452" y="11462"/>
                    <a:pt x="23440" y="11462"/>
                  </a:cubicBezTo>
                  <a:cubicBezTo>
                    <a:pt x="25624" y="11462"/>
                    <a:pt x="28029" y="12044"/>
                    <a:pt x="29953" y="13106"/>
                  </a:cubicBezTo>
                  <a:cubicBezTo>
                    <a:pt x="30749" y="13540"/>
                    <a:pt x="31496" y="14094"/>
                    <a:pt x="32146" y="14721"/>
                  </a:cubicBezTo>
                  <a:cubicBezTo>
                    <a:pt x="32556" y="15203"/>
                    <a:pt x="33110" y="15540"/>
                    <a:pt x="33713" y="15709"/>
                  </a:cubicBezTo>
                  <a:cubicBezTo>
                    <a:pt x="33764" y="15726"/>
                    <a:pt x="33815" y="15734"/>
                    <a:pt x="33865" y="15734"/>
                  </a:cubicBezTo>
                  <a:cubicBezTo>
                    <a:pt x="33957" y="15734"/>
                    <a:pt x="34045" y="15707"/>
                    <a:pt x="34122" y="15661"/>
                  </a:cubicBezTo>
                  <a:cubicBezTo>
                    <a:pt x="34387" y="15468"/>
                    <a:pt x="34460" y="15155"/>
                    <a:pt x="34628" y="14263"/>
                  </a:cubicBezTo>
                  <a:cubicBezTo>
                    <a:pt x="35231" y="11275"/>
                    <a:pt x="36845" y="3395"/>
                    <a:pt x="47087" y="1443"/>
                  </a:cubicBezTo>
                  <a:lnTo>
                    <a:pt x="47786" y="1299"/>
                  </a:lnTo>
                  <a:cubicBezTo>
                    <a:pt x="48733" y="1106"/>
                    <a:pt x="49761" y="896"/>
                    <a:pt x="50967" y="896"/>
                  </a:cubicBezTo>
                  <a:close/>
                  <a:moveTo>
                    <a:pt x="50905" y="1"/>
                  </a:moveTo>
                  <a:cubicBezTo>
                    <a:pt x="49604" y="1"/>
                    <a:pt x="48502" y="225"/>
                    <a:pt x="47545" y="431"/>
                  </a:cubicBezTo>
                  <a:cubicBezTo>
                    <a:pt x="47304" y="479"/>
                    <a:pt x="47087" y="527"/>
                    <a:pt x="46870" y="552"/>
                  </a:cubicBezTo>
                  <a:cubicBezTo>
                    <a:pt x="36026" y="2648"/>
                    <a:pt x="34339" y="10962"/>
                    <a:pt x="33689" y="14094"/>
                  </a:cubicBezTo>
                  <a:cubicBezTo>
                    <a:pt x="33640" y="14311"/>
                    <a:pt x="33592" y="14552"/>
                    <a:pt x="33568" y="14721"/>
                  </a:cubicBezTo>
                  <a:cubicBezTo>
                    <a:pt x="33231" y="14576"/>
                    <a:pt x="32966" y="14359"/>
                    <a:pt x="32725" y="14094"/>
                  </a:cubicBezTo>
                  <a:cubicBezTo>
                    <a:pt x="32002" y="13396"/>
                    <a:pt x="31207" y="12793"/>
                    <a:pt x="30339" y="12335"/>
                  </a:cubicBezTo>
                  <a:cubicBezTo>
                    <a:pt x="28299" y="11191"/>
                    <a:pt x="25723" y="10572"/>
                    <a:pt x="23372" y="10572"/>
                  </a:cubicBezTo>
                  <a:cubicBezTo>
                    <a:pt x="22307" y="10572"/>
                    <a:pt x="21288" y="10699"/>
                    <a:pt x="20387" y="10962"/>
                  </a:cubicBezTo>
                  <a:cubicBezTo>
                    <a:pt x="19061" y="11371"/>
                    <a:pt x="18122" y="12022"/>
                    <a:pt x="17640" y="12865"/>
                  </a:cubicBezTo>
                  <a:cubicBezTo>
                    <a:pt x="17085" y="13926"/>
                    <a:pt x="17399" y="15010"/>
                    <a:pt x="17640" y="15878"/>
                  </a:cubicBezTo>
                  <a:cubicBezTo>
                    <a:pt x="17881" y="16697"/>
                    <a:pt x="18001" y="17203"/>
                    <a:pt x="17712" y="17540"/>
                  </a:cubicBezTo>
                  <a:cubicBezTo>
                    <a:pt x="17564" y="17698"/>
                    <a:pt x="17355" y="17766"/>
                    <a:pt x="17078" y="17766"/>
                  </a:cubicBezTo>
                  <a:cubicBezTo>
                    <a:pt x="16633" y="17766"/>
                    <a:pt x="16012" y="17590"/>
                    <a:pt x="15182" y="17323"/>
                  </a:cubicBezTo>
                  <a:cubicBezTo>
                    <a:pt x="14042" y="16976"/>
                    <a:pt x="12670" y="16566"/>
                    <a:pt x="11116" y="16566"/>
                  </a:cubicBezTo>
                  <a:cubicBezTo>
                    <a:pt x="10731" y="16566"/>
                    <a:pt x="10335" y="16591"/>
                    <a:pt x="9928" y="16649"/>
                  </a:cubicBezTo>
                  <a:cubicBezTo>
                    <a:pt x="5543" y="17275"/>
                    <a:pt x="1518" y="21468"/>
                    <a:pt x="771" y="26191"/>
                  </a:cubicBezTo>
                  <a:cubicBezTo>
                    <a:pt x="603" y="27155"/>
                    <a:pt x="0" y="32047"/>
                    <a:pt x="2795" y="33951"/>
                  </a:cubicBezTo>
                  <a:cubicBezTo>
                    <a:pt x="3480" y="34418"/>
                    <a:pt x="4188" y="34586"/>
                    <a:pt x="4926" y="34586"/>
                  </a:cubicBezTo>
                  <a:cubicBezTo>
                    <a:pt x="5825" y="34586"/>
                    <a:pt x="6767" y="34336"/>
                    <a:pt x="7760" y="34071"/>
                  </a:cubicBezTo>
                  <a:cubicBezTo>
                    <a:pt x="8827" y="33797"/>
                    <a:pt x="9990" y="33497"/>
                    <a:pt x="11238" y="33497"/>
                  </a:cubicBezTo>
                  <a:cubicBezTo>
                    <a:pt x="12074" y="33497"/>
                    <a:pt x="12948" y="33632"/>
                    <a:pt x="13856" y="33999"/>
                  </a:cubicBezTo>
                  <a:cubicBezTo>
                    <a:pt x="14627" y="34264"/>
                    <a:pt x="15302" y="34794"/>
                    <a:pt x="15784" y="35469"/>
                  </a:cubicBezTo>
                  <a:cubicBezTo>
                    <a:pt x="16435" y="36336"/>
                    <a:pt x="17254" y="37059"/>
                    <a:pt x="18170" y="37614"/>
                  </a:cubicBezTo>
                  <a:cubicBezTo>
                    <a:pt x="21249" y="39529"/>
                    <a:pt x="24932" y="40017"/>
                    <a:pt x="27878" y="40017"/>
                  </a:cubicBezTo>
                  <a:cubicBezTo>
                    <a:pt x="30788" y="40017"/>
                    <a:pt x="32979" y="39541"/>
                    <a:pt x="33158" y="39493"/>
                  </a:cubicBezTo>
                  <a:lnTo>
                    <a:pt x="33520" y="39421"/>
                  </a:lnTo>
                  <a:lnTo>
                    <a:pt x="33520" y="39349"/>
                  </a:lnTo>
                  <a:cubicBezTo>
                    <a:pt x="34214" y="39080"/>
                    <a:pt x="35987" y="38396"/>
                    <a:pt x="37453" y="38396"/>
                  </a:cubicBezTo>
                  <a:cubicBezTo>
                    <a:pt x="37566" y="38396"/>
                    <a:pt x="37677" y="38400"/>
                    <a:pt x="37785" y="38409"/>
                  </a:cubicBezTo>
                  <a:cubicBezTo>
                    <a:pt x="38894" y="38505"/>
                    <a:pt x="39665" y="39276"/>
                    <a:pt x="40388" y="39999"/>
                  </a:cubicBezTo>
                  <a:cubicBezTo>
                    <a:pt x="40846" y="40529"/>
                    <a:pt x="41400" y="40963"/>
                    <a:pt x="42026" y="41300"/>
                  </a:cubicBezTo>
                  <a:cubicBezTo>
                    <a:pt x="47159" y="43662"/>
                    <a:pt x="51569" y="44530"/>
                    <a:pt x="55328" y="44530"/>
                  </a:cubicBezTo>
                  <a:cubicBezTo>
                    <a:pt x="61618" y="44505"/>
                    <a:pt x="66052" y="42144"/>
                    <a:pt x="68919" y="40602"/>
                  </a:cubicBezTo>
                  <a:cubicBezTo>
                    <a:pt x="70011" y="40002"/>
                    <a:pt x="71045" y="39441"/>
                    <a:pt x="71533" y="39441"/>
                  </a:cubicBezTo>
                  <a:cubicBezTo>
                    <a:pt x="71595" y="39441"/>
                    <a:pt x="71647" y="39450"/>
                    <a:pt x="71691" y="39469"/>
                  </a:cubicBezTo>
                  <a:cubicBezTo>
                    <a:pt x="72460" y="39822"/>
                    <a:pt x="74519" y="40611"/>
                    <a:pt x="76961" y="40611"/>
                  </a:cubicBezTo>
                  <a:cubicBezTo>
                    <a:pt x="78190" y="40611"/>
                    <a:pt x="79516" y="40411"/>
                    <a:pt x="80824" y="39855"/>
                  </a:cubicBezTo>
                  <a:cubicBezTo>
                    <a:pt x="83739" y="38602"/>
                    <a:pt x="85884" y="36023"/>
                    <a:pt x="86583" y="32939"/>
                  </a:cubicBezTo>
                  <a:cubicBezTo>
                    <a:pt x="86800" y="31927"/>
                    <a:pt x="87475" y="28818"/>
                    <a:pt x="85740" y="27035"/>
                  </a:cubicBezTo>
                  <a:cubicBezTo>
                    <a:pt x="84913" y="26224"/>
                    <a:pt x="83879" y="26024"/>
                    <a:pt x="82843" y="26024"/>
                  </a:cubicBezTo>
                  <a:cubicBezTo>
                    <a:pt x="82339" y="26024"/>
                    <a:pt x="81835" y="26072"/>
                    <a:pt x="81354" y="26119"/>
                  </a:cubicBezTo>
                  <a:cubicBezTo>
                    <a:pt x="80867" y="26163"/>
                    <a:pt x="80392" y="26208"/>
                    <a:pt x="79949" y="26208"/>
                  </a:cubicBezTo>
                  <a:cubicBezTo>
                    <a:pt x="79187" y="26208"/>
                    <a:pt x="78516" y="26077"/>
                    <a:pt x="78028" y="25589"/>
                  </a:cubicBezTo>
                  <a:cubicBezTo>
                    <a:pt x="77281" y="24794"/>
                    <a:pt x="77426" y="23637"/>
                    <a:pt x="77619" y="22312"/>
                  </a:cubicBezTo>
                  <a:cubicBezTo>
                    <a:pt x="77836" y="20793"/>
                    <a:pt x="78076" y="19083"/>
                    <a:pt x="76992" y="17588"/>
                  </a:cubicBezTo>
                  <a:cubicBezTo>
                    <a:pt x="75956" y="16167"/>
                    <a:pt x="74438" y="15902"/>
                    <a:pt x="72847" y="15637"/>
                  </a:cubicBezTo>
                  <a:cubicBezTo>
                    <a:pt x="71811" y="15492"/>
                    <a:pt x="70799" y="15227"/>
                    <a:pt x="69811" y="14865"/>
                  </a:cubicBezTo>
                  <a:cubicBezTo>
                    <a:pt x="67208" y="13829"/>
                    <a:pt x="65040" y="11588"/>
                    <a:pt x="63305" y="8142"/>
                  </a:cubicBezTo>
                  <a:cubicBezTo>
                    <a:pt x="61377" y="4263"/>
                    <a:pt x="57834" y="1395"/>
                    <a:pt x="53641" y="335"/>
                  </a:cubicBezTo>
                  <a:cubicBezTo>
                    <a:pt x="52639" y="91"/>
                    <a:pt x="51732" y="1"/>
                    <a:pt x="509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-365008" y="4038148"/>
              <a:ext cx="1176103" cy="470376"/>
            </a:xfrm>
            <a:custGeom>
              <a:avLst/>
              <a:gdLst/>
              <a:ahLst/>
              <a:cxnLst/>
              <a:rect l="l" t="t" r="r" b="b"/>
              <a:pathLst>
                <a:path w="86367" h="34542" extrusionOk="0">
                  <a:moveTo>
                    <a:pt x="50305" y="0"/>
                  </a:moveTo>
                  <a:cubicBezTo>
                    <a:pt x="48747" y="0"/>
                    <a:pt x="47475" y="340"/>
                    <a:pt x="46340" y="564"/>
                  </a:cubicBezTo>
                  <a:cubicBezTo>
                    <a:pt x="33371" y="3029"/>
                    <a:pt x="33850" y="14832"/>
                    <a:pt x="33173" y="14832"/>
                  </a:cubicBezTo>
                  <a:cubicBezTo>
                    <a:pt x="33168" y="14832"/>
                    <a:pt x="33164" y="14831"/>
                    <a:pt x="33159" y="14830"/>
                  </a:cubicBezTo>
                  <a:cubicBezTo>
                    <a:pt x="31881" y="14493"/>
                    <a:pt x="31954" y="13625"/>
                    <a:pt x="29496" y="12276"/>
                  </a:cubicBezTo>
                  <a:cubicBezTo>
                    <a:pt x="27422" y="11121"/>
                    <a:pt x="24958" y="10577"/>
                    <a:pt x="22779" y="10577"/>
                  </a:cubicBezTo>
                  <a:cubicBezTo>
                    <a:pt x="20273" y="10577"/>
                    <a:pt x="18145" y="11297"/>
                    <a:pt x="17423" y="12637"/>
                  </a:cubicBezTo>
                  <a:cubicBezTo>
                    <a:pt x="16483" y="14372"/>
                    <a:pt x="18411" y="16300"/>
                    <a:pt x="17423" y="17384"/>
                  </a:cubicBezTo>
                  <a:cubicBezTo>
                    <a:pt x="17178" y="17659"/>
                    <a:pt x="16855" y="17765"/>
                    <a:pt x="16462" y="17765"/>
                  </a:cubicBezTo>
                  <a:cubicBezTo>
                    <a:pt x="15150" y="17765"/>
                    <a:pt x="13059" y="16583"/>
                    <a:pt x="10496" y="16583"/>
                  </a:cubicBezTo>
                  <a:cubicBezTo>
                    <a:pt x="10132" y="16583"/>
                    <a:pt x="9757" y="16607"/>
                    <a:pt x="9374" y="16661"/>
                  </a:cubicBezTo>
                  <a:cubicBezTo>
                    <a:pt x="5254" y="17240"/>
                    <a:pt x="1302" y="21240"/>
                    <a:pt x="603" y="25818"/>
                  </a:cubicBezTo>
                  <a:cubicBezTo>
                    <a:pt x="530" y="26252"/>
                    <a:pt x="0" y="29819"/>
                    <a:pt x="1374" y="32036"/>
                  </a:cubicBezTo>
                  <a:cubicBezTo>
                    <a:pt x="2699" y="28252"/>
                    <a:pt x="6145" y="25144"/>
                    <a:pt x="9712" y="24638"/>
                  </a:cubicBezTo>
                  <a:cubicBezTo>
                    <a:pt x="10095" y="24583"/>
                    <a:pt x="10469" y="24559"/>
                    <a:pt x="10834" y="24559"/>
                  </a:cubicBezTo>
                  <a:cubicBezTo>
                    <a:pt x="13397" y="24559"/>
                    <a:pt x="15489" y="25742"/>
                    <a:pt x="16812" y="25742"/>
                  </a:cubicBezTo>
                  <a:cubicBezTo>
                    <a:pt x="17207" y="25742"/>
                    <a:pt x="17534" y="25636"/>
                    <a:pt x="17784" y="25361"/>
                  </a:cubicBezTo>
                  <a:cubicBezTo>
                    <a:pt x="18772" y="24252"/>
                    <a:pt x="16845" y="22348"/>
                    <a:pt x="17784" y="20613"/>
                  </a:cubicBezTo>
                  <a:cubicBezTo>
                    <a:pt x="18508" y="19269"/>
                    <a:pt x="20638" y="18549"/>
                    <a:pt x="23150" y="18549"/>
                  </a:cubicBezTo>
                  <a:cubicBezTo>
                    <a:pt x="25322" y="18549"/>
                    <a:pt x="27779" y="19088"/>
                    <a:pt x="29857" y="20228"/>
                  </a:cubicBezTo>
                  <a:cubicBezTo>
                    <a:pt x="32315" y="21601"/>
                    <a:pt x="32219" y="22469"/>
                    <a:pt x="33520" y="22806"/>
                  </a:cubicBezTo>
                  <a:cubicBezTo>
                    <a:pt x="33525" y="22807"/>
                    <a:pt x="33529" y="22808"/>
                    <a:pt x="33534" y="22808"/>
                  </a:cubicBezTo>
                  <a:cubicBezTo>
                    <a:pt x="34187" y="22808"/>
                    <a:pt x="33708" y="10981"/>
                    <a:pt x="46702" y="8516"/>
                  </a:cubicBezTo>
                  <a:cubicBezTo>
                    <a:pt x="47817" y="8309"/>
                    <a:pt x="49081" y="7975"/>
                    <a:pt x="50631" y="7975"/>
                  </a:cubicBezTo>
                  <a:cubicBezTo>
                    <a:pt x="51425" y="7975"/>
                    <a:pt x="52293" y="8063"/>
                    <a:pt x="53256" y="8300"/>
                  </a:cubicBezTo>
                  <a:cubicBezTo>
                    <a:pt x="57353" y="9336"/>
                    <a:pt x="60775" y="12107"/>
                    <a:pt x="62630" y="15866"/>
                  </a:cubicBezTo>
                  <a:cubicBezTo>
                    <a:pt x="64799" y="20131"/>
                    <a:pt x="67281" y="21963"/>
                    <a:pt x="69377" y="22806"/>
                  </a:cubicBezTo>
                  <a:cubicBezTo>
                    <a:pt x="72317" y="23963"/>
                    <a:pt x="74872" y="23312"/>
                    <a:pt x="76342" y="25361"/>
                  </a:cubicBezTo>
                  <a:cubicBezTo>
                    <a:pt x="78269" y="28035"/>
                    <a:pt x="75571" y="31505"/>
                    <a:pt x="77450" y="33409"/>
                  </a:cubicBezTo>
                  <a:cubicBezTo>
                    <a:pt x="78040" y="34015"/>
                    <a:pt x="78814" y="34174"/>
                    <a:pt x="79662" y="34174"/>
                  </a:cubicBezTo>
                  <a:cubicBezTo>
                    <a:pt x="80599" y="34174"/>
                    <a:pt x="81628" y="33980"/>
                    <a:pt x="82599" y="33980"/>
                  </a:cubicBezTo>
                  <a:cubicBezTo>
                    <a:pt x="83369" y="33980"/>
                    <a:pt x="84104" y="34102"/>
                    <a:pt x="84728" y="34542"/>
                  </a:cubicBezTo>
                  <a:cubicBezTo>
                    <a:pt x="85089" y="33867"/>
                    <a:pt x="85354" y="33144"/>
                    <a:pt x="85499" y="32397"/>
                  </a:cubicBezTo>
                  <a:cubicBezTo>
                    <a:pt x="85716" y="31433"/>
                    <a:pt x="86366" y="28493"/>
                    <a:pt x="84776" y="26903"/>
                  </a:cubicBezTo>
                  <a:cubicBezTo>
                    <a:pt x="84065" y="26192"/>
                    <a:pt x="83167" y="26013"/>
                    <a:pt x="82219" y="26013"/>
                  </a:cubicBezTo>
                  <a:cubicBezTo>
                    <a:pt x="81261" y="26013"/>
                    <a:pt x="80251" y="26195"/>
                    <a:pt x="79327" y="26195"/>
                  </a:cubicBezTo>
                  <a:cubicBezTo>
                    <a:pt x="78469" y="26195"/>
                    <a:pt x="77686" y="26038"/>
                    <a:pt x="77089" y="25433"/>
                  </a:cubicBezTo>
                  <a:cubicBezTo>
                    <a:pt x="75209" y="23529"/>
                    <a:pt x="77932" y="20083"/>
                    <a:pt x="75980" y="17384"/>
                  </a:cubicBezTo>
                  <a:cubicBezTo>
                    <a:pt x="74510" y="15336"/>
                    <a:pt x="71980" y="15987"/>
                    <a:pt x="69040" y="14830"/>
                  </a:cubicBezTo>
                  <a:cubicBezTo>
                    <a:pt x="66919" y="13987"/>
                    <a:pt x="64437" y="12155"/>
                    <a:pt x="62293" y="7890"/>
                  </a:cubicBezTo>
                  <a:cubicBezTo>
                    <a:pt x="60413" y="4131"/>
                    <a:pt x="56991" y="1359"/>
                    <a:pt x="52919" y="323"/>
                  </a:cubicBezTo>
                  <a:cubicBezTo>
                    <a:pt x="51961" y="88"/>
                    <a:pt x="51096" y="0"/>
                    <a:pt x="50305" y="0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" name="Google Shape;205;p13"/>
          <p:cNvGrpSpPr/>
          <p:nvPr/>
        </p:nvGrpSpPr>
        <p:grpSpPr>
          <a:xfrm>
            <a:off x="7776699" y="4328673"/>
            <a:ext cx="1304407" cy="559638"/>
            <a:chOff x="6066399" y="2398736"/>
            <a:chExt cx="1304407" cy="559638"/>
          </a:xfrm>
        </p:grpSpPr>
        <p:sp>
          <p:nvSpPr>
            <p:cNvPr id="206" name="Google Shape;206;p13"/>
            <p:cNvSpPr/>
            <p:nvPr/>
          </p:nvSpPr>
          <p:spPr>
            <a:xfrm>
              <a:off x="6066399" y="2404782"/>
              <a:ext cx="1300471" cy="547301"/>
            </a:xfrm>
            <a:custGeom>
              <a:avLst/>
              <a:gdLst/>
              <a:ahLst/>
              <a:cxnLst/>
              <a:rect l="l" t="t" r="r" b="b"/>
              <a:pathLst>
                <a:path w="95500" h="40191" extrusionOk="0">
                  <a:moveTo>
                    <a:pt x="66409" y="0"/>
                  </a:moveTo>
                  <a:cubicBezTo>
                    <a:pt x="64164" y="0"/>
                    <a:pt x="62227" y="461"/>
                    <a:pt x="60750" y="819"/>
                  </a:cubicBezTo>
                  <a:cubicBezTo>
                    <a:pt x="57256" y="1639"/>
                    <a:pt x="53979" y="3205"/>
                    <a:pt x="51087" y="5350"/>
                  </a:cubicBezTo>
                  <a:cubicBezTo>
                    <a:pt x="49273" y="6711"/>
                    <a:pt x="47083" y="7415"/>
                    <a:pt x="44862" y="7415"/>
                  </a:cubicBezTo>
                  <a:cubicBezTo>
                    <a:pt x="43898" y="7415"/>
                    <a:pt x="42927" y="7282"/>
                    <a:pt x="41978" y="7012"/>
                  </a:cubicBezTo>
                  <a:cubicBezTo>
                    <a:pt x="41118" y="6741"/>
                    <a:pt x="40228" y="6609"/>
                    <a:pt x="39341" y="6609"/>
                  </a:cubicBezTo>
                  <a:cubicBezTo>
                    <a:pt x="38415" y="6609"/>
                    <a:pt x="37491" y="6753"/>
                    <a:pt x="36604" y="7037"/>
                  </a:cubicBezTo>
                  <a:cubicBezTo>
                    <a:pt x="32821" y="8241"/>
                    <a:pt x="32869" y="11398"/>
                    <a:pt x="28532" y="13615"/>
                  </a:cubicBezTo>
                  <a:cubicBezTo>
                    <a:pt x="27472" y="14164"/>
                    <a:pt x="26466" y="14368"/>
                    <a:pt x="25481" y="14368"/>
                  </a:cubicBezTo>
                  <a:cubicBezTo>
                    <a:pt x="22594" y="14368"/>
                    <a:pt x="19890" y="12608"/>
                    <a:pt x="16542" y="12608"/>
                  </a:cubicBezTo>
                  <a:cubicBezTo>
                    <a:pt x="15817" y="12608"/>
                    <a:pt x="15061" y="12691"/>
                    <a:pt x="14266" y="12892"/>
                  </a:cubicBezTo>
                  <a:cubicBezTo>
                    <a:pt x="7013" y="14724"/>
                    <a:pt x="0" y="23881"/>
                    <a:pt x="3663" y="30098"/>
                  </a:cubicBezTo>
                  <a:cubicBezTo>
                    <a:pt x="7207" y="36139"/>
                    <a:pt x="12262" y="37898"/>
                    <a:pt x="16946" y="37898"/>
                  </a:cubicBezTo>
                  <a:cubicBezTo>
                    <a:pt x="23472" y="37898"/>
                    <a:pt x="29279" y="34484"/>
                    <a:pt x="29279" y="34484"/>
                  </a:cubicBezTo>
                  <a:cubicBezTo>
                    <a:pt x="29279" y="34484"/>
                    <a:pt x="32749" y="37809"/>
                    <a:pt x="36604" y="39231"/>
                  </a:cubicBezTo>
                  <a:cubicBezTo>
                    <a:pt x="37149" y="39445"/>
                    <a:pt x="39162" y="40191"/>
                    <a:pt x="41678" y="40191"/>
                  </a:cubicBezTo>
                  <a:cubicBezTo>
                    <a:pt x="42836" y="40191"/>
                    <a:pt x="44100" y="40033"/>
                    <a:pt x="45376" y="39592"/>
                  </a:cubicBezTo>
                  <a:cubicBezTo>
                    <a:pt x="48846" y="38412"/>
                    <a:pt x="49063" y="36291"/>
                    <a:pt x="51979" y="35930"/>
                  </a:cubicBezTo>
                  <a:cubicBezTo>
                    <a:pt x="52194" y="35904"/>
                    <a:pt x="52394" y="35892"/>
                    <a:pt x="52584" y="35892"/>
                  </a:cubicBezTo>
                  <a:cubicBezTo>
                    <a:pt x="54373" y="35892"/>
                    <a:pt x="55224" y="36970"/>
                    <a:pt x="58557" y="38146"/>
                  </a:cubicBezTo>
                  <a:cubicBezTo>
                    <a:pt x="60333" y="38760"/>
                    <a:pt x="63483" y="39860"/>
                    <a:pt x="66709" y="39860"/>
                  </a:cubicBezTo>
                  <a:cubicBezTo>
                    <a:pt x="68298" y="39860"/>
                    <a:pt x="69906" y="39593"/>
                    <a:pt x="71377" y="38869"/>
                  </a:cubicBezTo>
                  <a:cubicBezTo>
                    <a:pt x="74341" y="37399"/>
                    <a:pt x="73884" y="35423"/>
                    <a:pt x="76848" y="34484"/>
                  </a:cubicBezTo>
                  <a:cubicBezTo>
                    <a:pt x="77541" y="34260"/>
                    <a:pt x="78153" y="34177"/>
                    <a:pt x="78733" y="34177"/>
                  </a:cubicBezTo>
                  <a:cubicBezTo>
                    <a:pt x="80408" y="34177"/>
                    <a:pt x="81811" y="34871"/>
                    <a:pt x="84135" y="34871"/>
                  </a:cubicBezTo>
                  <a:cubicBezTo>
                    <a:pt x="84386" y="34871"/>
                    <a:pt x="84647" y="34863"/>
                    <a:pt x="84920" y="34845"/>
                  </a:cubicBezTo>
                  <a:lnTo>
                    <a:pt x="85089" y="34845"/>
                  </a:lnTo>
                  <a:cubicBezTo>
                    <a:pt x="89427" y="34484"/>
                    <a:pt x="93089" y="31423"/>
                    <a:pt x="94222" y="27206"/>
                  </a:cubicBezTo>
                  <a:cubicBezTo>
                    <a:pt x="95499" y="22507"/>
                    <a:pt x="94848" y="20242"/>
                    <a:pt x="93692" y="19109"/>
                  </a:cubicBezTo>
                  <a:cubicBezTo>
                    <a:pt x="91595" y="17037"/>
                    <a:pt x="88246" y="19109"/>
                    <a:pt x="84896" y="16555"/>
                  </a:cubicBezTo>
                  <a:cubicBezTo>
                    <a:pt x="82245" y="14507"/>
                    <a:pt x="83354" y="12386"/>
                    <a:pt x="80510" y="8121"/>
                  </a:cubicBezTo>
                  <a:cubicBezTo>
                    <a:pt x="79763" y="7012"/>
                    <a:pt x="76775" y="2651"/>
                    <a:pt x="71377" y="819"/>
                  </a:cubicBezTo>
                  <a:cubicBezTo>
                    <a:pt x="69610" y="214"/>
                    <a:pt x="67938" y="0"/>
                    <a:pt x="66409" y="0"/>
                  </a:cubicBezTo>
                  <a:close/>
                </a:path>
              </a:pathLst>
            </a:custGeom>
            <a:solidFill>
              <a:schemeClr val="dk2">
                <a:alpha val="37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6091333" y="2398736"/>
              <a:ext cx="1279473" cy="559638"/>
            </a:xfrm>
            <a:custGeom>
              <a:avLst/>
              <a:gdLst/>
              <a:ahLst/>
              <a:cxnLst/>
              <a:rect l="l" t="t" r="r" b="b"/>
              <a:pathLst>
                <a:path w="93958" h="41097" extrusionOk="0">
                  <a:moveTo>
                    <a:pt x="64611" y="923"/>
                  </a:moveTo>
                  <a:cubicBezTo>
                    <a:pt x="66091" y="923"/>
                    <a:pt x="67704" y="1125"/>
                    <a:pt x="69402" y="1697"/>
                  </a:cubicBezTo>
                  <a:cubicBezTo>
                    <a:pt x="74077" y="3288"/>
                    <a:pt x="76993" y="6854"/>
                    <a:pt x="78342" y="8854"/>
                  </a:cubicBezTo>
                  <a:cubicBezTo>
                    <a:pt x="79282" y="10276"/>
                    <a:pt x="79981" y="11842"/>
                    <a:pt x="80439" y="13481"/>
                  </a:cubicBezTo>
                  <a:cubicBezTo>
                    <a:pt x="80896" y="14927"/>
                    <a:pt x="81282" y="16180"/>
                    <a:pt x="82800" y="17361"/>
                  </a:cubicBezTo>
                  <a:cubicBezTo>
                    <a:pt x="84680" y="18806"/>
                    <a:pt x="86511" y="18879"/>
                    <a:pt x="88150" y="18927"/>
                  </a:cubicBezTo>
                  <a:cubicBezTo>
                    <a:pt x="89499" y="18999"/>
                    <a:pt x="90680" y="19047"/>
                    <a:pt x="91548" y="19891"/>
                  </a:cubicBezTo>
                  <a:cubicBezTo>
                    <a:pt x="92849" y="21168"/>
                    <a:pt x="92993" y="23746"/>
                    <a:pt x="91957" y="27554"/>
                  </a:cubicBezTo>
                  <a:cubicBezTo>
                    <a:pt x="90873" y="31602"/>
                    <a:pt x="87379" y="34518"/>
                    <a:pt x="83210" y="34855"/>
                  </a:cubicBezTo>
                  <a:lnTo>
                    <a:pt x="83041" y="34855"/>
                  </a:lnTo>
                  <a:cubicBezTo>
                    <a:pt x="82822" y="34868"/>
                    <a:pt x="82603" y="34874"/>
                    <a:pt x="82384" y="34874"/>
                  </a:cubicBezTo>
                  <a:cubicBezTo>
                    <a:pt x="81327" y="34874"/>
                    <a:pt x="80276" y="34733"/>
                    <a:pt x="79258" y="34494"/>
                  </a:cubicBezTo>
                  <a:cubicBezTo>
                    <a:pt x="78501" y="34332"/>
                    <a:pt x="77751" y="34185"/>
                    <a:pt x="76941" y="34185"/>
                  </a:cubicBezTo>
                  <a:cubicBezTo>
                    <a:pt x="76307" y="34185"/>
                    <a:pt x="75637" y="34275"/>
                    <a:pt x="74896" y="34518"/>
                  </a:cubicBezTo>
                  <a:cubicBezTo>
                    <a:pt x="73185" y="35048"/>
                    <a:pt x="72510" y="35940"/>
                    <a:pt x="71836" y="36783"/>
                  </a:cubicBezTo>
                  <a:cubicBezTo>
                    <a:pt x="71185" y="37699"/>
                    <a:pt x="70342" y="38422"/>
                    <a:pt x="69329" y="38928"/>
                  </a:cubicBezTo>
                  <a:cubicBezTo>
                    <a:pt x="67932" y="39623"/>
                    <a:pt x="66397" y="39880"/>
                    <a:pt x="64871" y="39880"/>
                  </a:cubicBezTo>
                  <a:cubicBezTo>
                    <a:pt x="61742" y="39880"/>
                    <a:pt x="58653" y="38796"/>
                    <a:pt x="56871" y="38181"/>
                  </a:cubicBezTo>
                  <a:cubicBezTo>
                    <a:pt x="55811" y="37795"/>
                    <a:pt x="54775" y="37337"/>
                    <a:pt x="53762" y="36831"/>
                  </a:cubicBezTo>
                  <a:cubicBezTo>
                    <a:pt x="52673" y="36286"/>
                    <a:pt x="51887" y="35894"/>
                    <a:pt x="50769" y="35894"/>
                  </a:cubicBezTo>
                  <a:cubicBezTo>
                    <a:pt x="50552" y="35894"/>
                    <a:pt x="50322" y="35908"/>
                    <a:pt x="50075" y="35940"/>
                  </a:cubicBezTo>
                  <a:cubicBezTo>
                    <a:pt x="48413" y="36157"/>
                    <a:pt x="47545" y="36880"/>
                    <a:pt x="46630" y="37675"/>
                  </a:cubicBezTo>
                  <a:cubicBezTo>
                    <a:pt x="45690" y="38542"/>
                    <a:pt x="44605" y="39217"/>
                    <a:pt x="43400" y="39627"/>
                  </a:cubicBezTo>
                  <a:cubicBezTo>
                    <a:pt x="42299" y="40004"/>
                    <a:pt x="41106" y="40190"/>
                    <a:pt x="39868" y="40190"/>
                  </a:cubicBezTo>
                  <a:cubicBezTo>
                    <a:pt x="38261" y="40190"/>
                    <a:pt x="36578" y="39878"/>
                    <a:pt x="34918" y="39265"/>
                  </a:cubicBezTo>
                  <a:cubicBezTo>
                    <a:pt x="31737" y="38084"/>
                    <a:pt x="28797" y="35554"/>
                    <a:pt x="27978" y="34807"/>
                  </a:cubicBezTo>
                  <a:lnTo>
                    <a:pt x="28388" y="33867"/>
                  </a:lnTo>
                  <a:lnTo>
                    <a:pt x="27231" y="34542"/>
                  </a:lnTo>
                  <a:cubicBezTo>
                    <a:pt x="24291" y="36157"/>
                    <a:pt x="21086" y="37217"/>
                    <a:pt x="17761" y="37723"/>
                  </a:cubicBezTo>
                  <a:cubicBezTo>
                    <a:pt x="16852" y="37841"/>
                    <a:pt x="15972" y="37900"/>
                    <a:pt x="15122" y="37900"/>
                  </a:cubicBezTo>
                  <a:cubicBezTo>
                    <a:pt x="9541" y="37900"/>
                    <a:pt x="5211" y="35364"/>
                    <a:pt x="2242" y="30325"/>
                  </a:cubicBezTo>
                  <a:cubicBezTo>
                    <a:pt x="699" y="27698"/>
                    <a:pt x="1326" y="24879"/>
                    <a:pt x="2121" y="22975"/>
                  </a:cubicBezTo>
                  <a:cubicBezTo>
                    <a:pt x="3904" y="18734"/>
                    <a:pt x="8290" y="14854"/>
                    <a:pt x="12580" y="13770"/>
                  </a:cubicBezTo>
                  <a:cubicBezTo>
                    <a:pt x="13324" y="13582"/>
                    <a:pt x="14032" y="13505"/>
                    <a:pt x="14714" y="13505"/>
                  </a:cubicBezTo>
                  <a:cubicBezTo>
                    <a:pt x="16394" y="13505"/>
                    <a:pt x="17915" y="13975"/>
                    <a:pt x="19423" y="14421"/>
                  </a:cubicBezTo>
                  <a:cubicBezTo>
                    <a:pt x="20851" y="14855"/>
                    <a:pt x="22238" y="15272"/>
                    <a:pt x="23683" y="15272"/>
                  </a:cubicBezTo>
                  <a:cubicBezTo>
                    <a:pt x="24727" y="15272"/>
                    <a:pt x="25800" y="15055"/>
                    <a:pt x="26942" y="14469"/>
                  </a:cubicBezTo>
                  <a:cubicBezTo>
                    <a:pt x="29135" y="13360"/>
                    <a:pt x="30219" y="12011"/>
                    <a:pt x="31231" y="10782"/>
                  </a:cubicBezTo>
                  <a:cubicBezTo>
                    <a:pt x="32243" y="9553"/>
                    <a:pt x="33111" y="8493"/>
                    <a:pt x="34918" y="7914"/>
                  </a:cubicBezTo>
                  <a:cubicBezTo>
                    <a:pt x="35759" y="7646"/>
                    <a:pt x="36631" y="7514"/>
                    <a:pt x="37506" y="7514"/>
                  </a:cubicBezTo>
                  <a:cubicBezTo>
                    <a:pt x="38360" y="7514"/>
                    <a:pt x="39217" y="7640"/>
                    <a:pt x="40051" y="7890"/>
                  </a:cubicBezTo>
                  <a:cubicBezTo>
                    <a:pt x="41041" y="8176"/>
                    <a:pt x="42055" y="8317"/>
                    <a:pt x="43064" y="8317"/>
                  </a:cubicBezTo>
                  <a:cubicBezTo>
                    <a:pt x="45371" y="8317"/>
                    <a:pt x="47651" y="7580"/>
                    <a:pt x="49545" y="6155"/>
                  </a:cubicBezTo>
                  <a:cubicBezTo>
                    <a:pt x="52365" y="4035"/>
                    <a:pt x="55618" y="2516"/>
                    <a:pt x="59040" y="1697"/>
                  </a:cubicBezTo>
                  <a:cubicBezTo>
                    <a:pt x="60508" y="1366"/>
                    <a:pt x="62414" y="923"/>
                    <a:pt x="64611" y="923"/>
                  </a:cubicBezTo>
                  <a:close/>
                  <a:moveTo>
                    <a:pt x="64612" y="0"/>
                  </a:moveTo>
                  <a:cubicBezTo>
                    <a:pt x="62310" y="0"/>
                    <a:pt x="60331" y="471"/>
                    <a:pt x="58823" y="830"/>
                  </a:cubicBezTo>
                  <a:cubicBezTo>
                    <a:pt x="55256" y="1673"/>
                    <a:pt x="51907" y="3239"/>
                    <a:pt x="48991" y="5432"/>
                  </a:cubicBezTo>
                  <a:cubicBezTo>
                    <a:pt x="47240" y="6729"/>
                    <a:pt x="45147" y="7402"/>
                    <a:pt x="43018" y="7402"/>
                  </a:cubicBezTo>
                  <a:cubicBezTo>
                    <a:pt x="42100" y="7402"/>
                    <a:pt x="41175" y="7277"/>
                    <a:pt x="40268" y="7023"/>
                  </a:cubicBezTo>
                  <a:cubicBezTo>
                    <a:pt x="39362" y="6749"/>
                    <a:pt x="38420" y="6610"/>
                    <a:pt x="37479" y="6610"/>
                  </a:cubicBezTo>
                  <a:cubicBezTo>
                    <a:pt x="36517" y="6610"/>
                    <a:pt x="35554" y="6755"/>
                    <a:pt x="34629" y="7047"/>
                  </a:cubicBezTo>
                  <a:cubicBezTo>
                    <a:pt x="32556" y="7722"/>
                    <a:pt x="31568" y="8926"/>
                    <a:pt x="30508" y="10204"/>
                  </a:cubicBezTo>
                  <a:cubicBezTo>
                    <a:pt x="29544" y="11384"/>
                    <a:pt x="28532" y="12637"/>
                    <a:pt x="26508" y="13674"/>
                  </a:cubicBezTo>
                  <a:cubicBezTo>
                    <a:pt x="25517" y="14179"/>
                    <a:pt x="24582" y="14371"/>
                    <a:pt x="23660" y="14371"/>
                  </a:cubicBezTo>
                  <a:cubicBezTo>
                    <a:pt x="22340" y="14371"/>
                    <a:pt x="21044" y="13979"/>
                    <a:pt x="19640" y="13553"/>
                  </a:cubicBezTo>
                  <a:cubicBezTo>
                    <a:pt x="18164" y="13095"/>
                    <a:pt x="16545" y="12601"/>
                    <a:pt x="14723" y="12601"/>
                  </a:cubicBezTo>
                  <a:cubicBezTo>
                    <a:pt x="13958" y="12601"/>
                    <a:pt x="13156" y="12689"/>
                    <a:pt x="12314" y="12902"/>
                  </a:cubicBezTo>
                  <a:cubicBezTo>
                    <a:pt x="7712" y="14083"/>
                    <a:pt x="3181" y="18059"/>
                    <a:pt x="1254" y="22638"/>
                  </a:cubicBezTo>
                  <a:cubicBezTo>
                    <a:pt x="1" y="25626"/>
                    <a:pt x="73" y="28445"/>
                    <a:pt x="1422" y="30759"/>
                  </a:cubicBezTo>
                  <a:cubicBezTo>
                    <a:pt x="5172" y="37121"/>
                    <a:pt x="10555" y="38779"/>
                    <a:pt x="15141" y="38779"/>
                  </a:cubicBezTo>
                  <a:cubicBezTo>
                    <a:pt x="16096" y="38779"/>
                    <a:pt x="17017" y="38707"/>
                    <a:pt x="17881" y="38590"/>
                  </a:cubicBezTo>
                  <a:cubicBezTo>
                    <a:pt x="21206" y="38109"/>
                    <a:pt x="24411" y="37072"/>
                    <a:pt x="27375" y="35482"/>
                  </a:cubicBezTo>
                  <a:cubicBezTo>
                    <a:pt x="28002" y="36084"/>
                    <a:pt x="28677" y="36614"/>
                    <a:pt x="29376" y="37145"/>
                  </a:cubicBezTo>
                  <a:cubicBezTo>
                    <a:pt x="30990" y="38349"/>
                    <a:pt x="32749" y="39362"/>
                    <a:pt x="34605" y="40109"/>
                  </a:cubicBezTo>
                  <a:cubicBezTo>
                    <a:pt x="36292" y="40735"/>
                    <a:pt x="38075" y="41073"/>
                    <a:pt x="39858" y="41097"/>
                  </a:cubicBezTo>
                  <a:cubicBezTo>
                    <a:pt x="41159" y="41097"/>
                    <a:pt x="42461" y="40880"/>
                    <a:pt x="43690" y="40446"/>
                  </a:cubicBezTo>
                  <a:cubicBezTo>
                    <a:pt x="45015" y="40012"/>
                    <a:pt x="46220" y="39289"/>
                    <a:pt x="47232" y="38349"/>
                  </a:cubicBezTo>
                  <a:cubicBezTo>
                    <a:pt x="48124" y="37602"/>
                    <a:pt x="48822" y="37024"/>
                    <a:pt x="50196" y="36831"/>
                  </a:cubicBezTo>
                  <a:cubicBezTo>
                    <a:pt x="50391" y="36809"/>
                    <a:pt x="50572" y="36798"/>
                    <a:pt x="50744" y="36798"/>
                  </a:cubicBezTo>
                  <a:cubicBezTo>
                    <a:pt x="51679" y="36798"/>
                    <a:pt x="52339" y="37118"/>
                    <a:pt x="53377" y="37627"/>
                  </a:cubicBezTo>
                  <a:cubicBezTo>
                    <a:pt x="54413" y="38157"/>
                    <a:pt x="55473" y="38615"/>
                    <a:pt x="56558" y="38976"/>
                  </a:cubicBezTo>
                  <a:cubicBezTo>
                    <a:pt x="58401" y="39633"/>
                    <a:pt x="61576" y="40749"/>
                    <a:pt x="64851" y="40749"/>
                  </a:cubicBezTo>
                  <a:cubicBezTo>
                    <a:pt x="66500" y="40749"/>
                    <a:pt x="68174" y="40466"/>
                    <a:pt x="69715" y="39699"/>
                  </a:cubicBezTo>
                  <a:cubicBezTo>
                    <a:pt x="70848" y="39145"/>
                    <a:pt x="71812" y="38325"/>
                    <a:pt x="72534" y="37313"/>
                  </a:cubicBezTo>
                  <a:cubicBezTo>
                    <a:pt x="73161" y="36494"/>
                    <a:pt x="73715" y="35795"/>
                    <a:pt x="75161" y="35337"/>
                  </a:cubicBezTo>
                  <a:cubicBezTo>
                    <a:pt x="75811" y="35117"/>
                    <a:pt x="76380" y="35034"/>
                    <a:pt x="76925" y="35034"/>
                  </a:cubicBezTo>
                  <a:cubicBezTo>
                    <a:pt x="77633" y="35034"/>
                    <a:pt x="78303" y="35174"/>
                    <a:pt x="79065" y="35337"/>
                  </a:cubicBezTo>
                  <a:cubicBezTo>
                    <a:pt x="80142" y="35592"/>
                    <a:pt x="81235" y="35719"/>
                    <a:pt x="82343" y="35719"/>
                  </a:cubicBezTo>
                  <a:cubicBezTo>
                    <a:pt x="82599" y="35719"/>
                    <a:pt x="82856" y="35712"/>
                    <a:pt x="83113" y="35699"/>
                  </a:cubicBezTo>
                  <a:lnTo>
                    <a:pt x="83282" y="35699"/>
                  </a:lnTo>
                  <a:cubicBezTo>
                    <a:pt x="87812" y="35337"/>
                    <a:pt x="91644" y="32156"/>
                    <a:pt x="92825" y="27747"/>
                  </a:cubicBezTo>
                  <a:cubicBezTo>
                    <a:pt x="93957" y="23554"/>
                    <a:pt x="93740" y="20758"/>
                    <a:pt x="92174" y="19216"/>
                  </a:cubicBezTo>
                  <a:cubicBezTo>
                    <a:pt x="91066" y="18132"/>
                    <a:pt x="89668" y="18059"/>
                    <a:pt x="88174" y="18011"/>
                  </a:cubicBezTo>
                  <a:cubicBezTo>
                    <a:pt x="86608" y="17939"/>
                    <a:pt x="84993" y="17891"/>
                    <a:pt x="83354" y="16638"/>
                  </a:cubicBezTo>
                  <a:cubicBezTo>
                    <a:pt x="82053" y="15626"/>
                    <a:pt x="81740" y="14613"/>
                    <a:pt x="81306" y="13192"/>
                  </a:cubicBezTo>
                  <a:cubicBezTo>
                    <a:pt x="80824" y="11457"/>
                    <a:pt x="80053" y="9818"/>
                    <a:pt x="79065" y="8324"/>
                  </a:cubicBezTo>
                  <a:cubicBezTo>
                    <a:pt x="76655" y="4733"/>
                    <a:pt x="73330" y="2059"/>
                    <a:pt x="69691" y="830"/>
                  </a:cubicBezTo>
                  <a:cubicBezTo>
                    <a:pt x="67880" y="216"/>
                    <a:pt x="66172" y="0"/>
                    <a:pt x="64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6074924" y="2399294"/>
              <a:ext cx="1290626" cy="396651"/>
            </a:xfrm>
            <a:custGeom>
              <a:avLst/>
              <a:gdLst/>
              <a:ahLst/>
              <a:cxnLst/>
              <a:rect l="l" t="t" r="r" b="b"/>
              <a:pathLst>
                <a:path w="94777" h="29128" extrusionOk="0">
                  <a:moveTo>
                    <a:pt x="65732" y="1"/>
                  </a:moveTo>
                  <a:cubicBezTo>
                    <a:pt x="63473" y="1"/>
                    <a:pt x="61521" y="467"/>
                    <a:pt x="60052" y="813"/>
                  </a:cubicBezTo>
                  <a:cubicBezTo>
                    <a:pt x="56534" y="1632"/>
                    <a:pt x="53256" y="3198"/>
                    <a:pt x="50389" y="5343"/>
                  </a:cubicBezTo>
                  <a:cubicBezTo>
                    <a:pt x="48559" y="6703"/>
                    <a:pt x="46367" y="7419"/>
                    <a:pt x="44154" y="7419"/>
                  </a:cubicBezTo>
                  <a:cubicBezTo>
                    <a:pt x="43190" y="7419"/>
                    <a:pt x="42223" y="7284"/>
                    <a:pt x="41280" y="7006"/>
                  </a:cubicBezTo>
                  <a:cubicBezTo>
                    <a:pt x="40410" y="6744"/>
                    <a:pt x="39511" y="6611"/>
                    <a:pt x="38611" y="6611"/>
                  </a:cubicBezTo>
                  <a:cubicBezTo>
                    <a:pt x="37692" y="6611"/>
                    <a:pt x="36771" y="6750"/>
                    <a:pt x="35882" y="7030"/>
                  </a:cubicBezTo>
                  <a:cubicBezTo>
                    <a:pt x="32099" y="8235"/>
                    <a:pt x="32147" y="11392"/>
                    <a:pt x="27833" y="13609"/>
                  </a:cubicBezTo>
                  <a:cubicBezTo>
                    <a:pt x="26768" y="14157"/>
                    <a:pt x="25759" y="14362"/>
                    <a:pt x="24773" y="14362"/>
                  </a:cubicBezTo>
                  <a:cubicBezTo>
                    <a:pt x="21881" y="14362"/>
                    <a:pt x="19184" y="12602"/>
                    <a:pt x="15827" y="12602"/>
                  </a:cubicBezTo>
                  <a:cubicBezTo>
                    <a:pt x="15100" y="12602"/>
                    <a:pt x="14342" y="12684"/>
                    <a:pt x="13544" y="12886"/>
                  </a:cubicBezTo>
                  <a:cubicBezTo>
                    <a:pt x="6700" y="14645"/>
                    <a:pt x="1" y="22958"/>
                    <a:pt x="2459" y="29127"/>
                  </a:cubicBezTo>
                  <a:cubicBezTo>
                    <a:pt x="4531" y="25272"/>
                    <a:pt x="8555" y="21898"/>
                    <a:pt x="12652" y="20862"/>
                  </a:cubicBezTo>
                  <a:cubicBezTo>
                    <a:pt x="13447" y="20661"/>
                    <a:pt x="14203" y="20578"/>
                    <a:pt x="14928" y="20578"/>
                  </a:cubicBezTo>
                  <a:cubicBezTo>
                    <a:pt x="18277" y="20578"/>
                    <a:pt x="20982" y="22338"/>
                    <a:pt x="23879" y="22338"/>
                  </a:cubicBezTo>
                  <a:cubicBezTo>
                    <a:pt x="24867" y="22338"/>
                    <a:pt x="25876" y="22133"/>
                    <a:pt x="26942" y="21585"/>
                  </a:cubicBezTo>
                  <a:cubicBezTo>
                    <a:pt x="31255" y="19368"/>
                    <a:pt x="31207" y="16211"/>
                    <a:pt x="34990" y="15006"/>
                  </a:cubicBezTo>
                  <a:cubicBezTo>
                    <a:pt x="35877" y="14723"/>
                    <a:pt x="36801" y="14578"/>
                    <a:pt x="37727" y="14578"/>
                  </a:cubicBezTo>
                  <a:cubicBezTo>
                    <a:pt x="38614" y="14578"/>
                    <a:pt x="39504" y="14711"/>
                    <a:pt x="40364" y="14982"/>
                  </a:cubicBezTo>
                  <a:cubicBezTo>
                    <a:pt x="41313" y="15252"/>
                    <a:pt x="42284" y="15385"/>
                    <a:pt x="43248" y="15385"/>
                  </a:cubicBezTo>
                  <a:cubicBezTo>
                    <a:pt x="45469" y="15385"/>
                    <a:pt x="47659" y="14680"/>
                    <a:pt x="49473" y="13319"/>
                  </a:cubicBezTo>
                  <a:cubicBezTo>
                    <a:pt x="52365" y="11151"/>
                    <a:pt x="55642" y="9608"/>
                    <a:pt x="59136" y="8765"/>
                  </a:cubicBezTo>
                  <a:cubicBezTo>
                    <a:pt x="60617" y="8420"/>
                    <a:pt x="62561" y="7963"/>
                    <a:pt x="64815" y="7963"/>
                  </a:cubicBezTo>
                  <a:cubicBezTo>
                    <a:pt x="66339" y="7963"/>
                    <a:pt x="68004" y="8172"/>
                    <a:pt x="69763" y="8765"/>
                  </a:cubicBezTo>
                  <a:cubicBezTo>
                    <a:pt x="75161" y="10620"/>
                    <a:pt x="78173" y="14982"/>
                    <a:pt x="78896" y="16091"/>
                  </a:cubicBezTo>
                  <a:cubicBezTo>
                    <a:pt x="81740" y="20356"/>
                    <a:pt x="80631" y="22476"/>
                    <a:pt x="83306" y="24525"/>
                  </a:cubicBezTo>
                  <a:cubicBezTo>
                    <a:pt x="86632" y="27079"/>
                    <a:pt x="89981" y="25007"/>
                    <a:pt x="92078" y="27079"/>
                  </a:cubicBezTo>
                  <a:cubicBezTo>
                    <a:pt x="92512" y="27513"/>
                    <a:pt x="92825" y="28043"/>
                    <a:pt x="93018" y="28621"/>
                  </a:cubicBezTo>
                  <a:cubicBezTo>
                    <a:pt x="93210" y="28163"/>
                    <a:pt x="93379" y="27681"/>
                    <a:pt x="93500" y="27200"/>
                  </a:cubicBezTo>
                  <a:cubicBezTo>
                    <a:pt x="94777" y="22501"/>
                    <a:pt x="94126" y="20235"/>
                    <a:pt x="92994" y="19103"/>
                  </a:cubicBezTo>
                  <a:cubicBezTo>
                    <a:pt x="90897" y="17054"/>
                    <a:pt x="87523" y="19103"/>
                    <a:pt x="84198" y="16548"/>
                  </a:cubicBezTo>
                  <a:cubicBezTo>
                    <a:pt x="81547" y="14500"/>
                    <a:pt x="82656" y="12380"/>
                    <a:pt x="79812" y="8138"/>
                  </a:cubicBezTo>
                  <a:cubicBezTo>
                    <a:pt x="79065" y="7006"/>
                    <a:pt x="76053" y="2644"/>
                    <a:pt x="70655" y="813"/>
                  </a:cubicBezTo>
                  <a:cubicBezTo>
                    <a:pt x="68910" y="212"/>
                    <a:pt x="67252" y="1"/>
                    <a:pt x="65732" y="1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" name="Google Shape;209;p13"/>
          <p:cNvGrpSpPr/>
          <p:nvPr/>
        </p:nvGrpSpPr>
        <p:grpSpPr>
          <a:xfrm flipH="1">
            <a:off x="62899" y="255186"/>
            <a:ext cx="1304407" cy="559638"/>
            <a:chOff x="6066399" y="2398736"/>
            <a:chExt cx="1304407" cy="559638"/>
          </a:xfrm>
        </p:grpSpPr>
        <p:sp>
          <p:nvSpPr>
            <p:cNvPr id="210" name="Google Shape;210;p13"/>
            <p:cNvSpPr/>
            <p:nvPr/>
          </p:nvSpPr>
          <p:spPr>
            <a:xfrm>
              <a:off x="6066399" y="2404782"/>
              <a:ext cx="1300471" cy="547301"/>
            </a:xfrm>
            <a:custGeom>
              <a:avLst/>
              <a:gdLst/>
              <a:ahLst/>
              <a:cxnLst/>
              <a:rect l="l" t="t" r="r" b="b"/>
              <a:pathLst>
                <a:path w="95500" h="40191" extrusionOk="0">
                  <a:moveTo>
                    <a:pt x="66409" y="0"/>
                  </a:moveTo>
                  <a:cubicBezTo>
                    <a:pt x="64164" y="0"/>
                    <a:pt x="62227" y="461"/>
                    <a:pt x="60750" y="819"/>
                  </a:cubicBezTo>
                  <a:cubicBezTo>
                    <a:pt x="57256" y="1639"/>
                    <a:pt x="53979" y="3205"/>
                    <a:pt x="51087" y="5350"/>
                  </a:cubicBezTo>
                  <a:cubicBezTo>
                    <a:pt x="49273" y="6711"/>
                    <a:pt x="47083" y="7415"/>
                    <a:pt x="44862" y="7415"/>
                  </a:cubicBezTo>
                  <a:cubicBezTo>
                    <a:pt x="43898" y="7415"/>
                    <a:pt x="42927" y="7282"/>
                    <a:pt x="41978" y="7012"/>
                  </a:cubicBezTo>
                  <a:cubicBezTo>
                    <a:pt x="41118" y="6741"/>
                    <a:pt x="40228" y="6609"/>
                    <a:pt x="39341" y="6609"/>
                  </a:cubicBezTo>
                  <a:cubicBezTo>
                    <a:pt x="38415" y="6609"/>
                    <a:pt x="37491" y="6753"/>
                    <a:pt x="36604" y="7037"/>
                  </a:cubicBezTo>
                  <a:cubicBezTo>
                    <a:pt x="32821" y="8241"/>
                    <a:pt x="32869" y="11398"/>
                    <a:pt x="28532" y="13615"/>
                  </a:cubicBezTo>
                  <a:cubicBezTo>
                    <a:pt x="27472" y="14164"/>
                    <a:pt x="26466" y="14368"/>
                    <a:pt x="25481" y="14368"/>
                  </a:cubicBezTo>
                  <a:cubicBezTo>
                    <a:pt x="22594" y="14368"/>
                    <a:pt x="19890" y="12608"/>
                    <a:pt x="16542" y="12608"/>
                  </a:cubicBezTo>
                  <a:cubicBezTo>
                    <a:pt x="15817" y="12608"/>
                    <a:pt x="15061" y="12691"/>
                    <a:pt x="14266" y="12892"/>
                  </a:cubicBezTo>
                  <a:cubicBezTo>
                    <a:pt x="7013" y="14724"/>
                    <a:pt x="0" y="23881"/>
                    <a:pt x="3663" y="30098"/>
                  </a:cubicBezTo>
                  <a:cubicBezTo>
                    <a:pt x="7207" y="36139"/>
                    <a:pt x="12262" y="37898"/>
                    <a:pt x="16946" y="37898"/>
                  </a:cubicBezTo>
                  <a:cubicBezTo>
                    <a:pt x="23472" y="37898"/>
                    <a:pt x="29279" y="34484"/>
                    <a:pt x="29279" y="34484"/>
                  </a:cubicBezTo>
                  <a:cubicBezTo>
                    <a:pt x="29279" y="34484"/>
                    <a:pt x="32749" y="37809"/>
                    <a:pt x="36604" y="39231"/>
                  </a:cubicBezTo>
                  <a:cubicBezTo>
                    <a:pt x="37149" y="39445"/>
                    <a:pt x="39162" y="40191"/>
                    <a:pt x="41678" y="40191"/>
                  </a:cubicBezTo>
                  <a:cubicBezTo>
                    <a:pt x="42836" y="40191"/>
                    <a:pt x="44100" y="40033"/>
                    <a:pt x="45376" y="39592"/>
                  </a:cubicBezTo>
                  <a:cubicBezTo>
                    <a:pt x="48846" y="38412"/>
                    <a:pt x="49063" y="36291"/>
                    <a:pt x="51979" y="35930"/>
                  </a:cubicBezTo>
                  <a:cubicBezTo>
                    <a:pt x="52194" y="35904"/>
                    <a:pt x="52394" y="35892"/>
                    <a:pt x="52584" y="35892"/>
                  </a:cubicBezTo>
                  <a:cubicBezTo>
                    <a:pt x="54373" y="35892"/>
                    <a:pt x="55224" y="36970"/>
                    <a:pt x="58557" y="38146"/>
                  </a:cubicBezTo>
                  <a:cubicBezTo>
                    <a:pt x="60333" y="38760"/>
                    <a:pt x="63483" y="39860"/>
                    <a:pt x="66709" y="39860"/>
                  </a:cubicBezTo>
                  <a:cubicBezTo>
                    <a:pt x="68298" y="39860"/>
                    <a:pt x="69906" y="39593"/>
                    <a:pt x="71377" y="38869"/>
                  </a:cubicBezTo>
                  <a:cubicBezTo>
                    <a:pt x="74341" y="37399"/>
                    <a:pt x="73884" y="35423"/>
                    <a:pt x="76848" y="34484"/>
                  </a:cubicBezTo>
                  <a:cubicBezTo>
                    <a:pt x="77541" y="34260"/>
                    <a:pt x="78153" y="34177"/>
                    <a:pt x="78733" y="34177"/>
                  </a:cubicBezTo>
                  <a:cubicBezTo>
                    <a:pt x="80408" y="34177"/>
                    <a:pt x="81811" y="34871"/>
                    <a:pt x="84135" y="34871"/>
                  </a:cubicBezTo>
                  <a:cubicBezTo>
                    <a:pt x="84386" y="34871"/>
                    <a:pt x="84647" y="34863"/>
                    <a:pt x="84920" y="34845"/>
                  </a:cubicBezTo>
                  <a:lnTo>
                    <a:pt x="85089" y="34845"/>
                  </a:lnTo>
                  <a:cubicBezTo>
                    <a:pt x="89427" y="34484"/>
                    <a:pt x="93089" y="31423"/>
                    <a:pt x="94222" y="27206"/>
                  </a:cubicBezTo>
                  <a:cubicBezTo>
                    <a:pt x="95499" y="22507"/>
                    <a:pt x="94848" y="20242"/>
                    <a:pt x="93692" y="19109"/>
                  </a:cubicBezTo>
                  <a:cubicBezTo>
                    <a:pt x="91595" y="17037"/>
                    <a:pt x="88246" y="19109"/>
                    <a:pt x="84896" y="16555"/>
                  </a:cubicBezTo>
                  <a:cubicBezTo>
                    <a:pt x="82245" y="14507"/>
                    <a:pt x="83354" y="12386"/>
                    <a:pt x="80510" y="8121"/>
                  </a:cubicBezTo>
                  <a:cubicBezTo>
                    <a:pt x="79763" y="7012"/>
                    <a:pt x="76775" y="2651"/>
                    <a:pt x="71377" y="819"/>
                  </a:cubicBezTo>
                  <a:cubicBezTo>
                    <a:pt x="69610" y="214"/>
                    <a:pt x="67938" y="0"/>
                    <a:pt x="66409" y="0"/>
                  </a:cubicBezTo>
                  <a:close/>
                </a:path>
              </a:pathLst>
            </a:custGeom>
            <a:solidFill>
              <a:schemeClr val="dk2">
                <a:alpha val="37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6091333" y="2398736"/>
              <a:ext cx="1279473" cy="559638"/>
            </a:xfrm>
            <a:custGeom>
              <a:avLst/>
              <a:gdLst/>
              <a:ahLst/>
              <a:cxnLst/>
              <a:rect l="l" t="t" r="r" b="b"/>
              <a:pathLst>
                <a:path w="93958" h="41097" extrusionOk="0">
                  <a:moveTo>
                    <a:pt x="64611" y="923"/>
                  </a:moveTo>
                  <a:cubicBezTo>
                    <a:pt x="66091" y="923"/>
                    <a:pt x="67704" y="1125"/>
                    <a:pt x="69402" y="1697"/>
                  </a:cubicBezTo>
                  <a:cubicBezTo>
                    <a:pt x="74077" y="3288"/>
                    <a:pt x="76993" y="6854"/>
                    <a:pt x="78342" y="8854"/>
                  </a:cubicBezTo>
                  <a:cubicBezTo>
                    <a:pt x="79282" y="10276"/>
                    <a:pt x="79981" y="11842"/>
                    <a:pt x="80439" y="13481"/>
                  </a:cubicBezTo>
                  <a:cubicBezTo>
                    <a:pt x="80896" y="14927"/>
                    <a:pt x="81282" y="16180"/>
                    <a:pt x="82800" y="17361"/>
                  </a:cubicBezTo>
                  <a:cubicBezTo>
                    <a:pt x="84680" y="18806"/>
                    <a:pt x="86511" y="18879"/>
                    <a:pt x="88150" y="18927"/>
                  </a:cubicBezTo>
                  <a:cubicBezTo>
                    <a:pt x="89499" y="18999"/>
                    <a:pt x="90680" y="19047"/>
                    <a:pt x="91548" y="19891"/>
                  </a:cubicBezTo>
                  <a:cubicBezTo>
                    <a:pt x="92849" y="21168"/>
                    <a:pt x="92993" y="23746"/>
                    <a:pt x="91957" y="27554"/>
                  </a:cubicBezTo>
                  <a:cubicBezTo>
                    <a:pt x="90873" y="31602"/>
                    <a:pt x="87379" y="34518"/>
                    <a:pt x="83210" y="34855"/>
                  </a:cubicBezTo>
                  <a:lnTo>
                    <a:pt x="83041" y="34855"/>
                  </a:lnTo>
                  <a:cubicBezTo>
                    <a:pt x="82822" y="34868"/>
                    <a:pt x="82603" y="34874"/>
                    <a:pt x="82384" y="34874"/>
                  </a:cubicBezTo>
                  <a:cubicBezTo>
                    <a:pt x="81327" y="34874"/>
                    <a:pt x="80276" y="34733"/>
                    <a:pt x="79258" y="34494"/>
                  </a:cubicBezTo>
                  <a:cubicBezTo>
                    <a:pt x="78501" y="34332"/>
                    <a:pt x="77751" y="34185"/>
                    <a:pt x="76941" y="34185"/>
                  </a:cubicBezTo>
                  <a:cubicBezTo>
                    <a:pt x="76307" y="34185"/>
                    <a:pt x="75637" y="34275"/>
                    <a:pt x="74896" y="34518"/>
                  </a:cubicBezTo>
                  <a:cubicBezTo>
                    <a:pt x="73185" y="35048"/>
                    <a:pt x="72510" y="35940"/>
                    <a:pt x="71836" y="36783"/>
                  </a:cubicBezTo>
                  <a:cubicBezTo>
                    <a:pt x="71185" y="37699"/>
                    <a:pt x="70342" y="38422"/>
                    <a:pt x="69329" y="38928"/>
                  </a:cubicBezTo>
                  <a:cubicBezTo>
                    <a:pt x="67932" y="39623"/>
                    <a:pt x="66397" y="39880"/>
                    <a:pt x="64871" y="39880"/>
                  </a:cubicBezTo>
                  <a:cubicBezTo>
                    <a:pt x="61742" y="39880"/>
                    <a:pt x="58653" y="38796"/>
                    <a:pt x="56871" y="38181"/>
                  </a:cubicBezTo>
                  <a:cubicBezTo>
                    <a:pt x="55811" y="37795"/>
                    <a:pt x="54775" y="37337"/>
                    <a:pt x="53762" y="36831"/>
                  </a:cubicBezTo>
                  <a:cubicBezTo>
                    <a:pt x="52673" y="36286"/>
                    <a:pt x="51887" y="35894"/>
                    <a:pt x="50769" y="35894"/>
                  </a:cubicBezTo>
                  <a:cubicBezTo>
                    <a:pt x="50552" y="35894"/>
                    <a:pt x="50322" y="35908"/>
                    <a:pt x="50075" y="35940"/>
                  </a:cubicBezTo>
                  <a:cubicBezTo>
                    <a:pt x="48413" y="36157"/>
                    <a:pt x="47545" y="36880"/>
                    <a:pt x="46630" y="37675"/>
                  </a:cubicBezTo>
                  <a:cubicBezTo>
                    <a:pt x="45690" y="38542"/>
                    <a:pt x="44605" y="39217"/>
                    <a:pt x="43400" y="39627"/>
                  </a:cubicBezTo>
                  <a:cubicBezTo>
                    <a:pt x="42299" y="40004"/>
                    <a:pt x="41106" y="40190"/>
                    <a:pt x="39868" y="40190"/>
                  </a:cubicBezTo>
                  <a:cubicBezTo>
                    <a:pt x="38261" y="40190"/>
                    <a:pt x="36578" y="39878"/>
                    <a:pt x="34918" y="39265"/>
                  </a:cubicBezTo>
                  <a:cubicBezTo>
                    <a:pt x="31737" y="38084"/>
                    <a:pt x="28797" y="35554"/>
                    <a:pt x="27978" y="34807"/>
                  </a:cubicBezTo>
                  <a:lnTo>
                    <a:pt x="28388" y="33867"/>
                  </a:lnTo>
                  <a:lnTo>
                    <a:pt x="27231" y="34542"/>
                  </a:lnTo>
                  <a:cubicBezTo>
                    <a:pt x="24291" y="36157"/>
                    <a:pt x="21086" y="37217"/>
                    <a:pt x="17761" y="37723"/>
                  </a:cubicBezTo>
                  <a:cubicBezTo>
                    <a:pt x="16852" y="37841"/>
                    <a:pt x="15972" y="37900"/>
                    <a:pt x="15122" y="37900"/>
                  </a:cubicBezTo>
                  <a:cubicBezTo>
                    <a:pt x="9541" y="37900"/>
                    <a:pt x="5211" y="35364"/>
                    <a:pt x="2242" y="30325"/>
                  </a:cubicBezTo>
                  <a:cubicBezTo>
                    <a:pt x="699" y="27698"/>
                    <a:pt x="1326" y="24879"/>
                    <a:pt x="2121" y="22975"/>
                  </a:cubicBezTo>
                  <a:cubicBezTo>
                    <a:pt x="3904" y="18734"/>
                    <a:pt x="8290" y="14854"/>
                    <a:pt x="12580" y="13770"/>
                  </a:cubicBezTo>
                  <a:cubicBezTo>
                    <a:pt x="13324" y="13582"/>
                    <a:pt x="14032" y="13505"/>
                    <a:pt x="14714" y="13505"/>
                  </a:cubicBezTo>
                  <a:cubicBezTo>
                    <a:pt x="16394" y="13505"/>
                    <a:pt x="17915" y="13975"/>
                    <a:pt x="19423" y="14421"/>
                  </a:cubicBezTo>
                  <a:cubicBezTo>
                    <a:pt x="20851" y="14855"/>
                    <a:pt x="22238" y="15272"/>
                    <a:pt x="23683" y="15272"/>
                  </a:cubicBezTo>
                  <a:cubicBezTo>
                    <a:pt x="24727" y="15272"/>
                    <a:pt x="25800" y="15055"/>
                    <a:pt x="26942" y="14469"/>
                  </a:cubicBezTo>
                  <a:cubicBezTo>
                    <a:pt x="29135" y="13360"/>
                    <a:pt x="30219" y="12011"/>
                    <a:pt x="31231" y="10782"/>
                  </a:cubicBezTo>
                  <a:cubicBezTo>
                    <a:pt x="32243" y="9553"/>
                    <a:pt x="33111" y="8493"/>
                    <a:pt x="34918" y="7914"/>
                  </a:cubicBezTo>
                  <a:cubicBezTo>
                    <a:pt x="35759" y="7646"/>
                    <a:pt x="36631" y="7514"/>
                    <a:pt x="37506" y="7514"/>
                  </a:cubicBezTo>
                  <a:cubicBezTo>
                    <a:pt x="38360" y="7514"/>
                    <a:pt x="39217" y="7640"/>
                    <a:pt x="40051" y="7890"/>
                  </a:cubicBezTo>
                  <a:cubicBezTo>
                    <a:pt x="41041" y="8176"/>
                    <a:pt x="42055" y="8317"/>
                    <a:pt x="43064" y="8317"/>
                  </a:cubicBezTo>
                  <a:cubicBezTo>
                    <a:pt x="45371" y="8317"/>
                    <a:pt x="47651" y="7580"/>
                    <a:pt x="49545" y="6155"/>
                  </a:cubicBezTo>
                  <a:cubicBezTo>
                    <a:pt x="52365" y="4035"/>
                    <a:pt x="55618" y="2516"/>
                    <a:pt x="59040" y="1697"/>
                  </a:cubicBezTo>
                  <a:cubicBezTo>
                    <a:pt x="60508" y="1366"/>
                    <a:pt x="62414" y="923"/>
                    <a:pt x="64611" y="923"/>
                  </a:cubicBezTo>
                  <a:close/>
                  <a:moveTo>
                    <a:pt x="64612" y="0"/>
                  </a:moveTo>
                  <a:cubicBezTo>
                    <a:pt x="62310" y="0"/>
                    <a:pt x="60331" y="471"/>
                    <a:pt x="58823" y="830"/>
                  </a:cubicBezTo>
                  <a:cubicBezTo>
                    <a:pt x="55256" y="1673"/>
                    <a:pt x="51907" y="3239"/>
                    <a:pt x="48991" y="5432"/>
                  </a:cubicBezTo>
                  <a:cubicBezTo>
                    <a:pt x="47240" y="6729"/>
                    <a:pt x="45147" y="7402"/>
                    <a:pt x="43018" y="7402"/>
                  </a:cubicBezTo>
                  <a:cubicBezTo>
                    <a:pt x="42100" y="7402"/>
                    <a:pt x="41175" y="7277"/>
                    <a:pt x="40268" y="7023"/>
                  </a:cubicBezTo>
                  <a:cubicBezTo>
                    <a:pt x="39362" y="6749"/>
                    <a:pt x="38420" y="6610"/>
                    <a:pt x="37479" y="6610"/>
                  </a:cubicBezTo>
                  <a:cubicBezTo>
                    <a:pt x="36517" y="6610"/>
                    <a:pt x="35554" y="6755"/>
                    <a:pt x="34629" y="7047"/>
                  </a:cubicBezTo>
                  <a:cubicBezTo>
                    <a:pt x="32556" y="7722"/>
                    <a:pt x="31568" y="8926"/>
                    <a:pt x="30508" y="10204"/>
                  </a:cubicBezTo>
                  <a:cubicBezTo>
                    <a:pt x="29544" y="11384"/>
                    <a:pt x="28532" y="12637"/>
                    <a:pt x="26508" y="13674"/>
                  </a:cubicBezTo>
                  <a:cubicBezTo>
                    <a:pt x="25517" y="14179"/>
                    <a:pt x="24582" y="14371"/>
                    <a:pt x="23660" y="14371"/>
                  </a:cubicBezTo>
                  <a:cubicBezTo>
                    <a:pt x="22340" y="14371"/>
                    <a:pt x="21044" y="13979"/>
                    <a:pt x="19640" y="13553"/>
                  </a:cubicBezTo>
                  <a:cubicBezTo>
                    <a:pt x="18164" y="13095"/>
                    <a:pt x="16545" y="12601"/>
                    <a:pt x="14723" y="12601"/>
                  </a:cubicBezTo>
                  <a:cubicBezTo>
                    <a:pt x="13958" y="12601"/>
                    <a:pt x="13156" y="12689"/>
                    <a:pt x="12314" y="12902"/>
                  </a:cubicBezTo>
                  <a:cubicBezTo>
                    <a:pt x="7712" y="14083"/>
                    <a:pt x="3181" y="18059"/>
                    <a:pt x="1254" y="22638"/>
                  </a:cubicBezTo>
                  <a:cubicBezTo>
                    <a:pt x="1" y="25626"/>
                    <a:pt x="73" y="28445"/>
                    <a:pt x="1422" y="30759"/>
                  </a:cubicBezTo>
                  <a:cubicBezTo>
                    <a:pt x="5172" y="37121"/>
                    <a:pt x="10555" y="38779"/>
                    <a:pt x="15141" y="38779"/>
                  </a:cubicBezTo>
                  <a:cubicBezTo>
                    <a:pt x="16096" y="38779"/>
                    <a:pt x="17017" y="38707"/>
                    <a:pt x="17881" y="38590"/>
                  </a:cubicBezTo>
                  <a:cubicBezTo>
                    <a:pt x="21206" y="38109"/>
                    <a:pt x="24411" y="37072"/>
                    <a:pt x="27375" y="35482"/>
                  </a:cubicBezTo>
                  <a:cubicBezTo>
                    <a:pt x="28002" y="36084"/>
                    <a:pt x="28677" y="36614"/>
                    <a:pt x="29376" y="37145"/>
                  </a:cubicBezTo>
                  <a:cubicBezTo>
                    <a:pt x="30990" y="38349"/>
                    <a:pt x="32749" y="39362"/>
                    <a:pt x="34605" y="40109"/>
                  </a:cubicBezTo>
                  <a:cubicBezTo>
                    <a:pt x="36292" y="40735"/>
                    <a:pt x="38075" y="41073"/>
                    <a:pt x="39858" y="41097"/>
                  </a:cubicBezTo>
                  <a:cubicBezTo>
                    <a:pt x="41159" y="41097"/>
                    <a:pt x="42461" y="40880"/>
                    <a:pt x="43690" y="40446"/>
                  </a:cubicBezTo>
                  <a:cubicBezTo>
                    <a:pt x="45015" y="40012"/>
                    <a:pt x="46220" y="39289"/>
                    <a:pt x="47232" y="38349"/>
                  </a:cubicBezTo>
                  <a:cubicBezTo>
                    <a:pt x="48124" y="37602"/>
                    <a:pt x="48822" y="37024"/>
                    <a:pt x="50196" y="36831"/>
                  </a:cubicBezTo>
                  <a:cubicBezTo>
                    <a:pt x="50391" y="36809"/>
                    <a:pt x="50572" y="36798"/>
                    <a:pt x="50744" y="36798"/>
                  </a:cubicBezTo>
                  <a:cubicBezTo>
                    <a:pt x="51679" y="36798"/>
                    <a:pt x="52339" y="37118"/>
                    <a:pt x="53377" y="37627"/>
                  </a:cubicBezTo>
                  <a:cubicBezTo>
                    <a:pt x="54413" y="38157"/>
                    <a:pt x="55473" y="38615"/>
                    <a:pt x="56558" y="38976"/>
                  </a:cubicBezTo>
                  <a:cubicBezTo>
                    <a:pt x="58401" y="39633"/>
                    <a:pt x="61576" y="40749"/>
                    <a:pt x="64851" y="40749"/>
                  </a:cubicBezTo>
                  <a:cubicBezTo>
                    <a:pt x="66500" y="40749"/>
                    <a:pt x="68174" y="40466"/>
                    <a:pt x="69715" y="39699"/>
                  </a:cubicBezTo>
                  <a:cubicBezTo>
                    <a:pt x="70848" y="39145"/>
                    <a:pt x="71812" y="38325"/>
                    <a:pt x="72534" y="37313"/>
                  </a:cubicBezTo>
                  <a:cubicBezTo>
                    <a:pt x="73161" y="36494"/>
                    <a:pt x="73715" y="35795"/>
                    <a:pt x="75161" y="35337"/>
                  </a:cubicBezTo>
                  <a:cubicBezTo>
                    <a:pt x="75811" y="35117"/>
                    <a:pt x="76380" y="35034"/>
                    <a:pt x="76925" y="35034"/>
                  </a:cubicBezTo>
                  <a:cubicBezTo>
                    <a:pt x="77633" y="35034"/>
                    <a:pt x="78303" y="35174"/>
                    <a:pt x="79065" y="35337"/>
                  </a:cubicBezTo>
                  <a:cubicBezTo>
                    <a:pt x="80142" y="35592"/>
                    <a:pt x="81235" y="35719"/>
                    <a:pt x="82343" y="35719"/>
                  </a:cubicBezTo>
                  <a:cubicBezTo>
                    <a:pt x="82599" y="35719"/>
                    <a:pt x="82856" y="35712"/>
                    <a:pt x="83113" y="35699"/>
                  </a:cubicBezTo>
                  <a:lnTo>
                    <a:pt x="83282" y="35699"/>
                  </a:lnTo>
                  <a:cubicBezTo>
                    <a:pt x="87812" y="35337"/>
                    <a:pt x="91644" y="32156"/>
                    <a:pt x="92825" y="27747"/>
                  </a:cubicBezTo>
                  <a:cubicBezTo>
                    <a:pt x="93957" y="23554"/>
                    <a:pt x="93740" y="20758"/>
                    <a:pt x="92174" y="19216"/>
                  </a:cubicBezTo>
                  <a:cubicBezTo>
                    <a:pt x="91066" y="18132"/>
                    <a:pt x="89668" y="18059"/>
                    <a:pt x="88174" y="18011"/>
                  </a:cubicBezTo>
                  <a:cubicBezTo>
                    <a:pt x="86608" y="17939"/>
                    <a:pt x="84993" y="17891"/>
                    <a:pt x="83354" y="16638"/>
                  </a:cubicBezTo>
                  <a:cubicBezTo>
                    <a:pt x="82053" y="15626"/>
                    <a:pt x="81740" y="14613"/>
                    <a:pt x="81306" y="13192"/>
                  </a:cubicBezTo>
                  <a:cubicBezTo>
                    <a:pt x="80824" y="11457"/>
                    <a:pt x="80053" y="9818"/>
                    <a:pt x="79065" y="8324"/>
                  </a:cubicBezTo>
                  <a:cubicBezTo>
                    <a:pt x="76655" y="4733"/>
                    <a:pt x="73330" y="2059"/>
                    <a:pt x="69691" y="830"/>
                  </a:cubicBezTo>
                  <a:cubicBezTo>
                    <a:pt x="67880" y="216"/>
                    <a:pt x="66172" y="0"/>
                    <a:pt x="64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6074924" y="2399294"/>
              <a:ext cx="1290626" cy="396651"/>
            </a:xfrm>
            <a:custGeom>
              <a:avLst/>
              <a:gdLst/>
              <a:ahLst/>
              <a:cxnLst/>
              <a:rect l="l" t="t" r="r" b="b"/>
              <a:pathLst>
                <a:path w="94777" h="29128" extrusionOk="0">
                  <a:moveTo>
                    <a:pt x="65732" y="1"/>
                  </a:moveTo>
                  <a:cubicBezTo>
                    <a:pt x="63473" y="1"/>
                    <a:pt x="61521" y="467"/>
                    <a:pt x="60052" y="813"/>
                  </a:cubicBezTo>
                  <a:cubicBezTo>
                    <a:pt x="56534" y="1632"/>
                    <a:pt x="53256" y="3198"/>
                    <a:pt x="50389" y="5343"/>
                  </a:cubicBezTo>
                  <a:cubicBezTo>
                    <a:pt x="48559" y="6703"/>
                    <a:pt x="46367" y="7419"/>
                    <a:pt x="44154" y="7419"/>
                  </a:cubicBezTo>
                  <a:cubicBezTo>
                    <a:pt x="43190" y="7419"/>
                    <a:pt x="42223" y="7284"/>
                    <a:pt x="41280" y="7006"/>
                  </a:cubicBezTo>
                  <a:cubicBezTo>
                    <a:pt x="40410" y="6744"/>
                    <a:pt x="39511" y="6611"/>
                    <a:pt x="38611" y="6611"/>
                  </a:cubicBezTo>
                  <a:cubicBezTo>
                    <a:pt x="37692" y="6611"/>
                    <a:pt x="36771" y="6750"/>
                    <a:pt x="35882" y="7030"/>
                  </a:cubicBezTo>
                  <a:cubicBezTo>
                    <a:pt x="32099" y="8235"/>
                    <a:pt x="32147" y="11392"/>
                    <a:pt x="27833" y="13609"/>
                  </a:cubicBezTo>
                  <a:cubicBezTo>
                    <a:pt x="26768" y="14157"/>
                    <a:pt x="25759" y="14362"/>
                    <a:pt x="24773" y="14362"/>
                  </a:cubicBezTo>
                  <a:cubicBezTo>
                    <a:pt x="21881" y="14362"/>
                    <a:pt x="19184" y="12602"/>
                    <a:pt x="15827" y="12602"/>
                  </a:cubicBezTo>
                  <a:cubicBezTo>
                    <a:pt x="15100" y="12602"/>
                    <a:pt x="14342" y="12684"/>
                    <a:pt x="13544" y="12886"/>
                  </a:cubicBezTo>
                  <a:cubicBezTo>
                    <a:pt x="6700" y="14645"/>
                    <a:pt x="1" y="22958"/>
                    <a:pt x="2459" y="29127"/>
                  </a:cubicBezTo>
                  <a:cubicBezTo>
                    <a:pt x="4531" y="25272"/>
                    <a:pt x="8555" y="21898"/>
                    <a:pt x="12652" y="20862"/>
                  </a:cubicBezTo>
                  <a:cubicBezTo>
                    <a:pt x="13447" y="20661"/>
                    <a:pt x="14203" y="20578"/>
                    <a:pt x="14928" y="20578"/>
                  </a:cubicBezTo>
                  <a:cubicBezTo>
                    <a:pt x="18277" y="20578"/>
                    <a:pt x="20982" y="22338"/>
                    <a:pt x="23879" y="22338"/>
                  </a:cubicBezTo>
                  <a:cubicBezTo>
                    <a:pt x="24867" y="22338"/>
                    <a:pt x="25876" y="22133"/>
                    <a:pt x="26942" y="21585"/>
                  </a:cubicBezTo>
                  <a:cubicBezTo>
                    <a:pt x="31255" y="19368"/>
                    <a:pt x="31207" y="16211"/>
                    <a:pt x="34990" y="15006"/>
                  </a:cubicBezTo>
                  <a:cubicBezTo>
                    <a:pt x="35877" y="14723"/>
                    <a:pt x="36801" y="14578"/>
                    <a:pt x="37727" y="14578"/>
                  </a:cubicBezTo>
                  <a:cubicBezTo>
                    <a:pt x="38614" y="14578"/>
                    <a:pt x="39504" y="14711"/>
                    <a:pt x="40364" y="14982"/>
                  </a:cubicBezTo>
                  <a:cubicBezTo>
                    <a:pt x="41313" y="15252"/>
                    <a:pt x="42284" y="15385"/>
                    <a:pt x="43248" y="15385"/>
                  </a:cubicBezTo>
                  <a:cubicBezTo>
                    <a:pt x="45469" y="15385"/>
                    <a:pt x="47659" y="14680"/>
                    <a:pt x="49473" y="13319"/>
                  </a:cubicBezTo>
                  <a:cubicBezTo>
                    <a:pt x="52365" y="11151"/>
                    <a:pt x="55642" y="9608"/>
                    <a:pt x="59136" y="8765"/>
                  </a:cubicBezTo>
                  <a:cubicBezTo>
                    <a:pt x="60617" y="8420"/>
                    <a:pt x="62561" y="7963"/>
                    <a:pt x="64815" y="7963"/>
                  </a:cubicBezTo>
                  <a:cubicBezTo>
                    <a:pt x="66339" y="7963"/>
                    <a:pt x="68004" y="8172"/>
                    <a:pt x="69763" y="8765"/>
                  </a:cubicBezTo>
                  <a:cubicBezTo>
                    <a:pt x="75161" y="10620"/>
                    <a:pt x="78173" y="14982"/>
                    <a:pt x="78896" y="16091"/>
                  </a:cubicBezTo>
                  <a:cubicBezTo>
                    <a:pt x="81740" y="20356"/>
                    <a:pt x="80631" y="22476"/>
                    <a:pt x="83306" y="24525"/>
                  </a:cubicBezTo>
                  <a:cubicBezTo>
                    <a:pt x="86632" y="27079"/>
                    <a:pt x="89981" y="25007"/>
                    <a:pt x="92078" y="27079"/>
                  </a:cubicBezTo>
                  <a:cubicBezTo>
                    <a:pt x="92512" y="27513"/>
                    <a:pt x="92825" y="28043"/>
                    <a:pt x="93018" y="28621"/>
                  </a:cubicBezTo>
                  <a:cubicBezTo>
                    <a:pt x="93210" y="28163"/>
                    <a:pt x="93379" y="27681"/>
                    <a:pt x="93500" y="27200"/>
                  </a:cubicBezTo>
                  <a:cubicBezTo>
                    <a:pt x="94777" y="22501"/>
                    <a:pt x="94126" y="20235"/>
                    <a:pt x="92994" y="19103"/>
                  </a:cubicBezTo>
                  <a:cubicBezTo>
                    <a:pt x="90897" y="17054"/>
                    <a:pt x="87523" y="19103"/>
                    <a:pt x="84198" y="16548"/>
                  </a:cubicBezTo>
                  <a:cubicBezTo>
                    <a:pt x="81547" y="14500"/>
                    <a:pt x="82656" y="12380"/>
                    <a:pt x="79812" y="8138"/>
                  </a:cubicBezTo>
                  <a:cubicBezTo>
                    <a:pt x="79065" y="7006"/>
                    <a:pt x="76053" y="2644"/>
                    <a:pt x="70655" y="813"/>
                  </a:cubicBezTo>
                  <a:cubicBezTo>
                    <a:pt x="68910" y="212"/>
                    <a:pt x="67252" y="1"/>
                    <a:pt x="65732" y="1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2"/>
          <p:cNvSpPr txBox="1">
            <a:spLocks noGrp="1"/>
          </p:cNvSpPr>
          <p:nvPr>
            <p:ph type="title"/>
          </p:nvPr>
        </p:nvSpPr>
        <p:spPr>
          <a:xfrm>
            <a:off x="715100" y="1804625"/>
            <a:ext cx="489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4" name="Google Shape;364;p22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962825"/>
            <a:ext cx="489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65" name="Google Shape;365;p22"/>
          <p:cNvSpPr txBox="1">
            <a:spLocks noGrp="1"/>
          </p:cNvSpPr>
          <p:nvPr>
            <p:ph type="subTitle" idx="1"/>
          </p:nvPr>
        </p:nvSpPr>
        <p:spPr>
          <a:xfrm>
            <a:off x="715100" y="2646425"/>
            <a:ext cx="4890600" cy="4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66" name="Google Shape;36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2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7" name="Google Shape;367;p22"/>
          <p:cNvGrpSpPr/>
          <p:nvPr/>
        </p:nvGrpSpPr>
        <p:grpSpPr>
          <a:xfrm flipH="1">
            <a:off x="-751917" y="-166443"/>
            <a:ext cx="1961958" cy="841808"/>
            <a:chOff x="6066399" y="2398736"/>
            <a:chExt cx="1304407" cy="559638"/>
          </a:xfrm>
        </p:grpSpPr>
        <p:sp>
          <p:nvSpPr>
            <p:cNvPr id="368" name="Google Shape;368;p22"/>
            <p:cNvSpPr/>
            <p:nvPr/>
          </p:nvSpPr>
          <p:spPr>
            <a:xfrm>
              <a:off x="6066399" y="2404782"/>
              <a:ext cx="1300471" cy="547301"/>
            </a:xfrm>
            <a:custGeom>
              <a:avLst/>
              <a:gdLst/>
              <a:ahLst/>
              <a:cxnLst/>
              <a:rect l="l" t="t" r="r" b="b"/>
              <a:pathLst>
                <a:path w="95500" h="40191" extrusionOk="0">
                  <a:moveTo>
                    <a:pt x="66409" y="0"/>
                  </a:moveTo>
                  <a:cubicBezTo>
                    <a:pt x="64164" y="0"/>
                    <a:pt x="62227" y="461"/>
                    <a:pt x="60750" y="819"/>
                  </a:cubicBezTo>
                  <a:cubicBezTo>
                    <a:pt x="57256" y="1639"/>
                    <a:pt x="53979" y="3205"/>
                    <a:pt x="51087" y="5350"/>
                  </a:cubicBezTo>
                  <a:cubicBezTo>
                    <a:pt x="49273" y="6711"/>
                    <a:pt x="47083" y="7415"/>
                    <a:pt x="44862" y="7415"/>
                  </a:cubicBezTo>
                  <a:cubicBezTo>
                    <a:pt x="43898" y="7415"/>
                    <a:pt x="42927" y="7282"/>
                    <a:pt x="41978" y="7012"/>
                  </a:cubicBezTo>
                  <a:cubicBezTo>
                    <a:pt x="41118" y="6741"/>
                    <a:pt x="40228" y="6609"/>
                    <a:pt x="39341" y="6609"/>
                  </a:cubicBezTo>
                  <a:cubicBezTo>
                    <a:pt x="38415" y="6609"/>
                    <a:pt x="37491" y="6753"/>
                    <a:pt x="36604" y="7037"/>
                  </a:cubicBezTo>
                  <a:cubicBezTo>
                    <a:pt x="32821" y="8241"/>
                    <a:pt x="32869" y="11398"/>
                    <a:pt x="28532" y="13615"/>
                  </a:cubicBezTo>
                  <a:cubicBezTo>
                    <a:pt x="27472" y="14164"/>
                    <a:pt x="26466" y="14368"/>
                    <a:pt x="25481" y="14368"/>
                  </a:cubicBezTo>
                  <a:cubicBezTo>
                    <a:pt x="22594" y="14368"/>
                    <a:pt x="19890" y="12608"/>
                    <a:pt x="16542" y="12608"/>
                  </a:cubicBezTo>
                  <a:cubicBezTo>
                    <a:pt x="15817" y="12608"/>
                    <a:pt x="15061" y="12691"/>
                    <a:pt x="14266" y="12892"/>
                  </a:cubicBezTo>
                  <a:cubicBezTo>
                    <a:pt x="7013" y="14724"/>
                    <a:pt x="0" y="23881"/>
                    <a:pt x="3663" y="30098"/>
                  </a:cubicBezTo>
                  <a:cubicBezTo>
                    <a:pt x="7207" y="36139"/>
                    <a:pt x="12262" y="37898"/>
                    <a:pt x="16946" y="37898"/>
                  </a:cubicBezTo>
                  <a:cubicBezTo>
                    <a:pt x="23472" y="37898"/>
                    <a:pt x="29279" y="34484"/>
                    <a:pt x="29279" y="34484"/>
                  </a:cubicBezTo>
                  <a:cubicBezTo>
                    <a:pt x="29279" y="34484"/>
                    <a:pt x="32749" y="37809"/>
                    <a:pt x="36604" y="39231"/>
                  </a:cubicBezTo>
                  <a:cubicBezTo>
                    <a:pt x="37149" y="39445"/>
                    <a:pt x="39162" y="40191"/>
                    <a:pt x="41678" y="40191"/>
                  </a:cubicBezTo>
                  <a:cubicBezTo>
                    <a:pt x="42836" y="40191"/>
                    <a:pt x="44100" y="40033"/>
                    <a:pt x="45376" y="39592"/>
                  </a:cubicBezTo>
                  <a:cubicBezTo>
                    <a:pt x="48846" y="38412"/>
                    <a:pt x="49063" y="36291"/>
                    <a:pt x="51979" y="35930"/>
                  </a:cubicBezTo>
                  <a:cubicBezTo>
                    <a:pt x="52194" y="35904"/>
                    <a:pt x="52394" y="35892"/>
                    <a:pt x="52584" y="35892"/>
                  </a:cubicBezTo>
                  <a:cubicBezTo>
                    <a:pt x="54373" y="35892"/>
                    <a:pt x="55224" y="36970"/>
                    <a:pt x="58557" y="38146"/>
                  </a:cubicBezTo>
                  <a:cubicBezTo>
                    <a:pt x="60333" y="38760"/>
                    <a:pt x="63483" y="39860"/>
                    <a:pt x="66709" y="39860"/>
                  </a:cubicBezTo>
                  <a:cubicBezTo>
                    <a:pt x="68298" y="39860"/>
                    <a:pt x="69906" y="39593"/>
                    <a:pt x="71377" y="38869"/>
                  </a:cubicBezTo>
                  <a:cubicBezTo>
                    <a:pt x="74341" y="37399"/>
                    <a:pt x="73884" y="35423"/>
                    <a:pt x="76848" y="34484"/>
                  </a:cubicBezTo>
                  <a:cubicBezTo>
                    <a:pt x="77541" y="34260"/>
                    <a:pt x="78153" y="34177"/>
                    <a:pt x="78733" y="34177"/>
                  </a:cubicBezTo>
                  <a:cubicBezTo>
                    <a:pt x="80408" y="34177"/>
                    <a:pt x="81811" y="34871"/>
                    <a:pt x="84135" y="34871"/>
                  </a:cubicBezTo>
                  <a:cubicBezTo>
                    <a:pt x="84386" y="34871"/>
                    <a:pt x="84647" y="34863"/>
                    <a:pt x="84920" y="34845"/>
                  </a:cubicBezTo>
                  <a:lnTo>
                    <a:pt x="85089" y="34845"/>
                  </a:lnTo>
                  <a:cubicBezTo>
                    <a:pt x="89427" y="34484"/>
                    <a:pt x="93089" y="31423"/>
                    <a:pt x="94222" y="27206"/>
                  </a:cubicBezTo>
                  <a:cubicBezTo>
                    <a:pt x="95499" y="22507"/>
                    <a:pt x="94848" y="20242"/>
                    <a:pt x="93692" y="19109"/>
                  </a:cubicBezTo>
                  <a:cubicBezTo>
                    <a:pt x="91595" y="17037"/>
                    <a:pt x="88246" y="19109"/>
                    <a:pt x="84896" y="16555"/>
                  </a:cubicBezTo>
                  <a:cubicBezTo>
                    <a:pt x="82245" y="14507"/>
                    <a:pt x="83354" y="12386"/>
                    <a:pt x="80510" y="8121"/>
                  </a:cubicBezTo>
                  <a:cubicBezTo>
                    <a:pt x="79763" y="7012"/>
                    <a:pt x="76775" y="2651"/>
                    <a:pt x="71377" y="819"/>
                  </a:cubicBezTo>
                  <a:cubicBezTo>
                    <a:pt x="69610" y="214"/>
                    <a:pt x="67938" y="0"/>
                    <a:pt x="66409" y="0"/>
                  </a:cubicBezTo>
                  <a:close/>
                </a:path>
              </a:pathLst>
            </a:custGeom>
            <a:solidFill>
              <a:schemeClr val="dk2">
                <a:alpha val="37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6091333" y="2398736"/>
              <a:ext cx="1279473" cy="559638"/>
            </a:xfrm>
            <a:custGeom>
              <a:avLst/>
              <a:gdLst/>
              <a:ahLst/>
              <a:cxnLst/>
              <a:rect l="l" t="t" r="r" b="b"/>
              <a:pathLst>
                <a:path w="93958" h="41097" extrusionOk="0">
                  <a:moveTo>
                    <a:pt x="64611" y="923"/>
                  </a:moveTo>
                  <a:cubicBezTo>
                    <a:pt x="66091" y="923"/>
                    <a:pt x="67704" y="1125"/>
                    <a:pt x="69402" y="1697"/>
                  </a:cubicBezTo>
                  <a:cubicBezTo>
                    <a:pt x="74077" y="3288"/>
                    <a:pt x="76993" y="6854"/>
                    <a:pt x="78342" y="8854"/>
                  </a:cubicBezTo>
                  <a:cubicBezTo>
                    <a:pt x="79282" y="10276"/>
                    <a:pt x="79981" y="11842"/>
                    <a:pt x="80439" y="13481"/>
                  </a:cubicBezTo>
                  <a:cubicBezTo>
                    <a:pt x="80896" y="14927"/>
                    <a:pt x="81282" y="16180"/>
                    <a:pt x="82800" y="17361"/>
                  </a:cubicBezTo>
                  <a:cubicBezTo>
                    <a:pt x="84680" y="18806"/>
                    <a:pt x="86511" y="18879"/>
                    <a:pt x="88150" y="18927"/>
                  </a:cubicBezTo>
                  <a:cubicBezTo>
                    <a:pt x="89499" y="18999"/>
                    <a:pt x="90680" y="19047"/>
                    <a:pt x="91548" y="19891"/>
                  </a:cubicBezTo>
                  <a:cubicBezTo>
                    <a:pt x="92849" y="21168"/>
                    <a:pt x="92993" y="23746"/>
                    <a:pt x="91957" y="27554"/>
                  </a:cubicBezTo>
                  <a:cubicBezTo>
                    <a:pt x="90873" y="31602"/>
                    <a:pt x="87379" y="34518"/>
                    <a:pt x="83210" y="34855"/>
                  </a:cubicBezTo>
                  <a:lnTo>
                    <a:pt x="83041" y="34855"/>
                  </a:lnTo>
                  <a:cubicBezTo>
                    <a:pt x="82822" y="34868"/>
                    <a:pt x="82603" y="34874"/>
                    <a:pt x="82384" y="34874"/>
                  </a:cubicBezTo>
                  <a:cubicBezTo>
                    <a:pt x="81327" y="34874"/>
                    <a:pt x="80276" y="34733"/>
                    <a:pt x="79258" y="34494"/>
                  </a:cubicBezTo>
                  <a:cubicBezTo>
                    <a:pt x="78501" y="34332"/>
                    <a:pt x="77751" y="34185"/>
                    <a:pt x="76941" y="34185"/>
                  </a:cubicBezTo>
                  <a:cubicBezTo>
                    <a:pt x="76307" y="34185"/>
                    <a:pt x="75637" y="34275"/>
                    <a:pt x="74896" y="34518"/>
                  </a:cubicBezTo>
                  <a:cubicBezTo>
                    <a:pt x="73185" y="35048"/>
                    <a:pt x="72510" y="35940"/>
                    <a:pt x="71836" y="36783"/>
                  </a:cubicBezTo>
                  <a:cubicBezTo>
                    <a:pt x="71185" y="37699"/>
                    <a:pt x="70342" y="38422"/>
                    <a:pt x="69329" y="38928"/>
                  </a:cubicBezTo>
                  <a:cubicBezTo>
                    <a:pt x="67932" y="39623"/>
                    <a:pt x="66397" y="39880"/>
                    <a:pt x="64871" y="39880"/>
                  </a:cubicBezTo>
                  <a:cubicBezTo>
                    <a:pt x="61742" y="39880"/>
                    <a:pt x="58653" y="38796"/>
                    <a:pt x="56871" y="38181"/>
                  </a:cubicBezTo>
                  <a:cubicBezTo>
                    <a:pt x="55811" y="37795"/>
                    <a:pt x="54775" y="37337"/>
                    <a:pt x="53762" y="36831"/>
                  </a:cubicBezTo>
                  <a:cubicBezTo>
                    <a:pt x="52673" y="36286"/>
                    <a:pt x="51887" y="35894"/>
                    <a:pt x="50769" y="35894"/>
                  </a:cubicBezTo>
                  <a:cubicBezTo>
                    <a:pt x="50552" y="35894"/>
                    <a:pt x="50322" y="35908"/>
                    <a:pt x="50075" y="35940"/>
                  </a:cubicBezTo>
                  <a:cubicBezTo>
                    <a:pt x="48413" y="36157"/>
                    <a:pt x="47545" y="36880"/>
                    <a:pt x="46630" y="37675"/>
                  </a:cubicBezTo>
                  <a:cubicBezTo>
                    <a:pt x="45690" y="38542"/>
                    <a:pt x="44605" y="39217"/>
                    <a:pt x="43400" y="39627"/>
                  </a:cubicBezTo>
                  <a:cubicBezTo>
                    <a:pt x="42299" y="40004"/>
                    <a:pt x="41106" y="40190"/>
                    <a:pt x="39868" y="40190"/>
                  </a:cubicBezTo>
                  <a:cubicBezTo>
                    <a:pt x="38261" y="40190"/>
                    <a:pt x="36578" y="39878"/>
                    <a:pt x="34918" y="39265"/>
                  </a:cubicBezTo>
                  <a:cubicBezTo>
                    <a:pt x="31737" y="38084"/>
                    <a:pt x="28797" y="35554"/>
                    <a:pt x="27978" y="34807"/>
                  </a:cubicBezTo>
                  <a:lnTo>
                    <a:pt x="28388" y="33867"/>
                  </a:lnTo>
                  <a:lnTo>
                    <a:pt x="27231" y="34542"/>
                  </a:lnTo>
                  <a:cubicBezTo>
                    <a:pt x="24291" y="36157"/>
                    <a:pt x="21086" y="37217"/>
                    <a:pt x="17761" y="37723"/>
                  </a:cubicBezTo>
                  <a:cubicBezTo>
                    <a:pt x="16852" y="37841"/>
                    <a:pt x="15972" y="37900"/>
                    <a:pt x="15122" y="37900"/>
                  </a:cubicBezTo>
                  <a:cubicBezTo>
                    <a:pt x="9541" y="37900"/>
                    <a:pt x="5211" y="35364"/>
                    <a:pt x="2242" y="30325"/>
                  </a:cubicBezTo>
                  <a:cubicBezTo>
                    <a:pt x="699" y="27698"/>
                    <a:pt x="1326" y="24879"/>
                    <a:pt x="2121" y="22975"/>
                  </a:cubicBezTo>
                  <a:cubicBezTo>
                    <a:pt x="3904" y="18734"/>
                    <a:pt x="8290" y="14854"/>
                    <a:pt x="12580" y="13770"/>
                  </a:cubicBezTo>
                  <a:cubicBezTo>
                    <a:pt x="13324" y="13582"/>
                    <a:pt x="14032" y="13505"/>
                    <a:pt x="14714" y="13505"/>
                  </a:cubicBezTo>
                  <a:cubicBezTo>
                    <a:pt x="16394" y="13505"/>
                    <a:pt x="17915" y="13975"/>
                    <a:pt x="19423" y="14421"/>
                  </a:cubicBezTo>
                  <a:cubicBezTo>
                    <a:pt x="20851" y="14855"/>
                    <a:pt x="22238" y="15272"/>
                    <a:pt x="23683" y="15272"/>
                  </a:cubicBezTo>
                  <a:cubicBezTo>
                    <a:pt x="24727" y="15272"/>
                    <a:pt x="25800" y="15055"/>
                    <a:pt x="26942" y="14469"/>
                  </a:cubicBezTo>
                  <a:cubicBezTo>
                    <a:pt x="29135" y="13360"/>
                    <a:pt x="30219" y="12011"/>
                    <a:pt x="31231" y="10782"/>
                  </a:cubicBezTo>
                  <a:cubicBezTo>
                    <a:pt x="32243" y="9553"/>
                    <a:pt x="33111" y="8493"/>
                    <a:pt x="34918" y="7914"/>
                  </a:cubicBezTo>
                  <a:cubicBezTo>
                    <a:pt x="35759" y="7646"/>
                    <a:pt x="36631" y="7514"/>
                    <a:pt x="37506" y="7514"/>
                  </a:cubicBezTo>
                  <a:cubicBezTo>
                    <a:pt x="38360" y="7514"/>
                    <a:pt x="39217" y="7640"/>
                    <a:pt x="40051" y="7890"/>
                  </a:cubicBezTo>
                  <a:cubicBezTo>
                    <a:pt x="41041" y="8176"/>
                    <a:pt x="42055" y="8317"/>
                    <a:pt x="43064" y="8317"/>
                  </a:cubicBezTo>
                  <a:cubicBezTo>
                    <a:pt x="45371" y="8317"/>
                    <a:pt x="47651" y="7580"/>
                    <a:pt x="49545" y="6155"/>
                  </a:cubicBezTo>
                  <a:cubicBezTo>
                    <a:pt x="52365" y="4035"/>
                    <a:pt x="55618" y="2516"/>
                    <a:pt x="59040" y="1697"/>
                  </a:cubicBezTo>
                  <a:cubicBezTo>
                    <a:pt x="60508" y="1366"/>
                    <a:pt x="62414" y="923"/>
                    <a:pt x="64611" y="923"/>
                  </a:cubicBezTo>
                  <a:close/>
                  <a:moveTo>
                    <a:pt x="64612" y="0"/>
                  </a:moveTo>
                  <a:cubicBezTo>
                    <a:pt x="62310" y="0"/>
                    <a:pt x="60331" y="471"/>
                    <a:pt x="58823" y="830"/>
                  </a:cubicBezTo>
                  <a:cubicBezTo>
                    <a:pt x="55256" y="1673"/>
                    <a:pt x="51907" y="3239"/>
                    <a:pt x="48991" y="5432"/>
                  </a:cubicBezTo>
                  <a:cubicBezTo>
                    <a:pt x="47240" y="6729"/>
                    <a:pt x="45147" y="7402"/>
                    <a:pt x="43018" y="7402"/>
                  </a:cubicBezTo>
                  <a:cubicBezTo>
                    <a:pt x="42100" y="7402"/>
                    <a:pt x="41175" y="7277"/>
                    <a:pt x="40268" y="7023"/>
                  </a:cubicBezTo>
                  <a:cubicBezTo>
                    <a:pt x="39362" y="6749"/>
                    <a:pt x="38420" y="6610"/>
                    <a:pt x="37479" y="6610"/>
                  </a:cubicBezTo>
                  <a:cubicBezTo>
                    <a:pt x="36517" y="6610"/>
                    <a:pt x="35554" y="6755"/>
                    <a:pt x="34629" y="7047"/>
                  </a:cubicBezTo>
                  <a:cubicBezTo>
                    <a:pt x="32556" y="7722"/>
                    <a:pt x="31568" y="8926"/>
                    <a:pt x="30508" y="10204"/>
                  </a:cubicBezTo>
                  <a:cubicBezTo>
                    <a:pt x="29544" y="11384"/>
                    <a:pt x="28532" y="12637"/>
                    <a:pt x="26508" y="13674"/>
                  </a:cubicBezTo>
                  <a:cubicBezTo>
                    <a:pt x="25517" y="14179"/>
                    <a:pt x="24582" y="14371"/>
                    <a:pt x="23660" y="14371"/>
                  </a:cubicBezTo>
                  <a:cubicBezTo>
                    <a:pt x="22340" y="14371"/>
                    <a:pt x="21044" y="13979"/>
                    <a:pt x="19640" y="13553"/>
                  </a:cubicBezTo>
                  <a:cubicBezTo>
                    <a:pt x="18164" y="13095"/>
                    <a:pt x="16545" y="12601"/>
                    <a:pt x="14723" y="12601"/>
                  </a:cubicBezTo>
                  <a:cubicBezTo>
                    <a:pt x="13958" y="12601"/>
                    <a:pt x="13156" y="12689"/>
                    <a:pt x="12314" y="12902"/>
                  </a:cubicBezTo>
                  <a:cubicBezTo>
                    <a:pt x="7712" y="14083"/>
                    <a:pt x="3181" y="18059"/>
                    <a:pt x="1254" y="22638"/>
                  </a:cubicBezTo>
                  <a:cubicBezTo>
                    <a:pt x="1" y="25626"/>
                    <a:pt x="73" y="28445"/>
                    <a:pt x="1422" y="30759"/>
                  </a:cubicBezTo>
                  <a:cubicBezTo>
                    <a:pt x="5172" y="37121"/>
                    <a:pt x="10555" y="38779"/>
                    <a:pt x="15141" y="38779"/>
                  </a:cubicBezTo>
                  <a:cubicBezTo>
                    <a:pt x="16096" y="38779"/>
                    <a:pt x="17017" y="38707"/>
                    <a:pt x="17881" y="38590"/>
                  </a:cubicBezTo>
                  <a:cubicBezTo>
                    <a:pt x="21206" y="38109"/>
                    <a:pt x="24411" y="37072"/>
                    <a:pt x="27375" y="35482"/>
                  </a:cubicBezTo>
                  <a:cubicBezTo>
                    <a:pt x="28002" y="36084"/>
                    <a:pt x="28677" y="36614"/>
                    <a:pt x="29376" y="37145"/>
                  </a:cubicBezTo>
                  <a:cubicBezTo>
                    <a:pt x="30990" y="38349"/>
                    <a:pt x="32749" y="39362"/>
                    <a:pt x="34605" y="40109"/>
                  </a:cubicBezTo>
                  <a:cubicBezTo>
                    <a:pt x="36292" y="40735"/>
                    <a:pt x="38075" y="41073"/>
                    <a:pt x="39858" y="41097"/>
                  </a:cubicBezTo>
                  <a:cubicBezTo>
                    <a:pt x="41159" y="41097"/>
                    <a:pt x="42461" y="40880"/>
                    <a:pt x="43690" y="40446"/>
                  </a:cubicBezTo>
                  <a:cubicBezTo>
                    <a:pt x="45015" y="40012"/>
                    <a:pt x="46220" y="39289"/>
                    <a:pt x="47232" y="38349"/>
                  </a:cubicBezTo>
                  <a:cubicBezTo>
                    <a:pt x="48124" y="37602"/>
                    <a:pt x="48822" y="37024"/>
                    <a:pt x="50196" y="36831"/>
                  </a:cubicBezTo>
                  <a:cubicBezTo>
                    <a:pt x="50391" y="36809"/>
                    <a:pt x="50572" y="36798"/>
                    <a:pt x="50744" y="36798"/>
                  </a:cubicBezTo>
                  <a:cubicBezTo>
                    <a:pt x="51679" y="36798"/>
                    <a:pt x="52339" y="37118"/>
                    <a:pt x="53377" y="37627"/>
                  </a:cubicBezTo>
                  <a:cubicBezTo>
                    <a:pt x="54413" y="38157"/>
                    <a:pt x="55473" y="38615"/>
                    <a:pt x="56558" y="38976"/>
                  </a:cubicBezTo>
                  <a:cubicBezTo>
                    <a:pt x="58401" y="39633"/>
                    <a:pt x="61576" y="40749"/>
                    <a:pt x="64851" y="40749"/>
                  </a:cubicBezTo>
                  <a:cubicBezTo>
                    <a:pt x="66500" y="40749"/>
                    <a:pt x="68174" y="40466"/>
                    <a:pt x="69715" y="39699"/>
                  </a:cubicBezTo>
                  <a:cubicBezTo>
                    <a:pt x="70848" y="39145"/>
                    <a:pt x="71812" y="38325"/>
                    <a:pt x="72534" y="37313"/>
                  </a:cubicBezTo>
                  <a:cubicBezTo>
                    <a:pt x="73161" y="36494"/>
                    <a:pt x="73715" y="35795"/>
                    <a:pt x="75161" y="35337"/>
                  </a:cubicBezTo>
                  <a:cubicBezTo>
                    <a:pt x="75811" y="35117"/>
                    <a:pt x="76380" y="35034"/>
                    <a:pt x="76925" y="35034"/>
                  </a:cubicBezTo>
                  <a:cubicBezTo>
                    <a:pt x="77633" y="35034"/>
                    <a:pt x="78303" y="35174"/>
                    <a:pt x="79065" y="35337"/>
                  </a:cubicBezTo>
                  <a:cubicBezTo>
                    <a:pt x="80142" y="35592"/>
                    <a:pt x="81235" y="35719"/>
                    <a:pt x="82343" y="35719"/>
                  </a:cubicBezTo>
                  <a:cubicBezTo>
                    <a:pt x="82599" y="35719"/>
                    <a:pt x="82856" y="35712"/>
                    <a:pt x="83113" y="35699"/>
                  </a:cubicBezTo>
                  <a:lnTo>
                    <a:pt x="83282" y="35699"/>
                  </a:lnTo>
                  <a:cubicBezTo>
                    <a:pt x="87812" y="35337"/>
                    <a:pt x="91644" y="32156"/>
                    <a:pt x="92825" y="27747"/>
                  </a:cubicBezTo>
                  <a:cubicBezTo>
                    <a:pt x="93957" y="23554"/>
                    <a:pt x="93740" y="20758"/>
                    <a:pt x="92174" y="19216"/>
                  </a:cubicBezTo>
                  <a:cubicBezTo>
                    <a:pt x="91066" y="18132"/>
                    <a:pt x="89668" y="18059"/>
                    <a:pt x="88174" y="18011"/>
                  </a:cubicBezTo>
                  <a:cubicBezTo>
                    <a:pt x="86608" y="17939"/>
                    <a:pt x="84993" y="17891"/>
                    <a:pt x="83354" y="16638"/>
                  </a:cubicBezTo>
                  <a:cubicBezTo>
                    <a:pt x="82053" y="15626"/>
                    <a:pt x="81740" y="14613"/>
                    <a:pt x="81306" y="13192"/>
                  </a:cubicBezTo>
                  <a:cubicBezTo>
                    <a:pt x="80824" y="11457"/>
                    <a:pt x="80053" y="9818"/>
                    <a:pt x="79065" y="8324"/>
                  </a:cubicBezTo>
                  <a:cubicBezTo>
                    <a:pt x="76655" y="4733"/>
                    <a:pt x="73330" y="2059"/>
                    <a:pt x="69691" y="830"/>
                  </a:cubicBezTo>
                  <a:cubicBezTo>
                    <a:pt x="67880" y="216"/>
                    <a:pt x="66172" y="0"/>
                    <a:pt x="64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6074924" y="2399294"/>
              <a:ext cx="1290626" cy="396651"/>
            </a:xfrm>
            <a:custGeom>
              <a:avLst/>
              <a:gdLst/>
              <a:ahLst/>
              <a:cxnLst/>
              <a:rect l="l" t="t" r="r" b="b"/>
              <a:pathLst>
                <a:path w="94777" h="29128" extrusionOk="0">
                  <a:moveTo>
                    <a:pt x="65732" y="1"/>
                  </a:moveTo>
                  <a:cubicBezTo>
                    <a:pt x="63473" y="1"/>
                    <a:pt x="61521" y="467"/>
                    <a:pt x="60052" y="813"/>
                  </a:cubicBezTo>
                  <a:cubicBezTo>
                    <a:pt x="56534" y="1632"/>
                    <a:pt x="53256" y="3198"/>
                    <a:pt x="50389" y="5343"/>
                  </a:cubicBezTo>
                  <a:cubicBezTo>
                    <a:pt x="48559" y="6703"/>
                    <a:pt x="46367" y="7419"/>
                    <a:pt x="44154" y="7419"/>
                  </a:cubicBezTo>
                  <a:cubicBezTo>
                    <a:pt x="43190" y="7419"/>
                    <a:pt x="42223" y="7284"/>
                    <a:pt x="41280" y="7006"/>
                  </a:cubicBezTo>
                  <a:cubicBezTo>
                    <a:pt x="40410" y="6744"/>
                    <a:pt x="39511" y="6611"/>
                    <a:pt x="38611" y="6611"/>
                  </a:cubicBezTo>
                  <a:cubicBezTo>
                    <a:pt x="37692" y="6611"/>
                    <a:pt x="36771" y="6750"/>
                    <a:pt x="35882" y="7030"/>
                  </a:cubicBezTo>
                  <a:cubicBezTo>
                    <a:pt x="32099" y="8235"/>
                    <a:pt x="32147" y="11392"/>
                    <a:pt x="27833" y="13609"/>
                  </a:cubicBezTo>
                  <a:cubicBezTo>
                    <a:pt x="26768" y="14157"/>
                    <a:pt x="25759" y="14362"/>
                    <a:pt x="24773" y="14362"/>
                  </a:cubicBezTo>
                  <a:cubicBezTo>
                    <a:pt x="21881" y="14362"/>
                    <a:pt x="19184" y="12602"/>
                    <a:pt x="15827" y="12602"/>
                  </a:cubicBezTo>
                  <a:cubicBezTo>
                    <a:pt x="15100" y="12602"/>
                    <a:pt x="14342" y="12684"/>
                    <a:pt x="13544" y="12886"/>
                  </a:cubicBezTo>
                  <a:cubicBezTo>
                    <a:pt x="6700" y="14645"/>
                    <a:pt x="1" y="22958"/>
                    <a:pt x="2459" y="29127"/>
                  </a:cubicBezTo>
                  <a:cubicBezTo>
                    <a:pt x="4531" y="25272"/>
                    <a:pt x="8555" y="21898"/>
                    <a:pt x="12652" y="20862"/>
                  </a:cubicBezTo>
                  <a:cubicBezTo>
                    <a:pt x="13447" y="20661"/>
                    <a:pt x="14203" y="20578"/>
                    <a:pt x="14928" y="20578"/>
                  </a:cubicBezTo>
                  <a:cubicBezTo>
                    <a:pt x="18277" y="20578"/>
                    <a:pt x="20982" y="22338"/>
                    <a:pt x="23879" y="22338"/>
                  </a:cubicBezTo>
                  <a:cubicBezTo>
                    <a:pt x="24867" y="22338"/>
                    <a:pt x="25876" y="22133"/>
                    <a:pt x="26942" y="21585"/>
                  </a:cubicBezTo>
                  <a:cubicBezTo>
                    <a:pt x="31255" y="19368"/>
                    <a:pt x="31207" y="16211"/>
                    <a:pt x="34990" y="15006"/>
                  </a:cubicBezTo>
                  <a:cubicBezTo>
                    <a:pt x="35877" y="14723"/>
                    <a:pt x="36801" y="14578"/>
                    <a:pt x="37727" y="14578"/>
                  </a:cubicBezTo>
                  <a:cubicBezTo>
                    <a:pt x="38614" y="14578"/>
                    <a:pt x="39504" y="14711"/>
                    <a:pt x="40364" y="14982"/>
                  </a:cubicBezTo>
                  <a:cubicBezTo>
                    <a:pt x="41313" y="15252"/>
                    <a:pt x="42284" y="15385"/>
                    <a:pt x="43248" y="15385"/>
                  </a:cubicBezTo>
                  <a:cubicBezTo>
                    <a:pt x="45469" y="15385"/>
                    <a:pt x="47659" y="14680"/>
                    <a:pt x="49473" y="13319"/>
                  </a:cubicBezTo>
                  <a:cubicBezTo>
                    <a:pt x="52365" y="11151"/>
                    <a:pt x="55642" y="9608"/>
                    <a:pt x="59136" y="8765"/>
                  </a:cubicBezTo>
                  <a:cubicBezTo>
                    <a:pt x="60617" y="8420"/>
                    <a:pt x="62561" y="7963"/>
                    <a:pt x="64815" y="7963"/>
                  </a:cubicBezTo>
                  <a:cubicBezTo>
                    <a:pt x="66339" y="7963"/>
                    <a:pt x="68004" y="8172"/>
                    <a:pt x="69763" y="8765"/>
                  </a:cubicBezTo>
                  <a:cubicBezTo>
                    <a:pt x="75161" y="10620"/>
                    <a:pt x="78173" y="14982"/>
                    <a:pt x="78896" y="16091"/>
                  </a:cubicBezTo>
                  <a:cubicBezTo>
                    <a:pt x="81740" y="20356"/>
                    <a:pt x="80631" y="22476"/>
                    <a:pt x="83306" y="24525"/>
                  </a:cubicBezTo>
                  <a:cubicBezTo>
                    <a:pt x="86632" y="27079"/>
                    <a:pt x="89981" y="25007"/>
                    <a:pt x="92078" y="27079"/>
                  </a:cubicBezTo>
                  <a:cubicBezTo>
                    <a:pt x="92512" y="27513"/>
                    <a:pt x="92825" y="28043"/>
                    <a:pt x="93018" y="28621"/>
                  </a:cubicBezTo>
                  <a:cubicBezTo>
                    <a:pt x="93210" y="28163"/>
                    <a:pt x="93379" y="27681"/>
                    <a:pt x="93500" y="27200"/>
                  </a:cubicBezTo>
                  <a:cubicBezTo>
                    <a:pt x="94777" y="22501"/>
                    <a:pt x="94126" y="20235"/>
                    <a:pt x="92994" y="19103"/>
                  </a:cubicBezTo>
                  <a:cubicBezTo>
                    <a:pt x="90897" y="17054"/>
                    <a:pt x="87523" y="19103"/>
                    <a:pt x="84198" y="16548"/>
                  </a:cubicBezTo>
                  <a:cubicBezTo>
                    <a:pt x="81547" y="14500"/>
                    <a:pt x="82656" y="12380"/>
                    <a:pt x="79812" y="8138"/>
                  </a:cubicBezTo>
                  <a:cubicBezTo>
                    <a:pt x="79065" y="7006"/>
                    <a:pt x="76053" y="2644"/>
                    <a:pt x="70655" y="813"/>
                  </a:cubicBezTo>
                  <a:cubicBezTo>
                    <a:pt x="68910" y="212"/>
                    <a:pt x="67252" y="1"/>
                    <a:pt x="65732" y="1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Google Shape;371;p22"/>
          <p:cNvGrpSpPr/>
          <p:nvPr/>
        </p:nvGrpSpPr>
        <p:grpSpPr>
          <a:xfrm>
            <a:off x="7178776" y="-380476"/>
            <a:ext cx="2959960" cy="1269875"/>
            <a:chOff x="6066399" y="2398736"/>
            <a:chExt cx="1304407" cy="559638"/>
          </a:xfrm>
        </p:grpSpPr>
        <p:sp>
          <p:nvSpPr>
            <p:cNvPr id="372" name="Google Shape;372;p22"/>
            <p:cNvSpPr/>
            <p:nvPr/>
          </p:nvSpPr>
          <p:spPr>
            <a:xfrm>
              <a:off x="6066399" y="2404782"/>
              <a:ext cx="1300471" cy="547301"/>
            </a:xfrm>
            <a:custGeom>
              <a:avLst/>
              <a:gdLst/>
              <a:ahLst/>
              <a:cxnLst/>
              <a:rect l="l" t="t" r="r" b="b"/>
              <a:pathLst>
                <a:path w="95500" h="40191" extrusionOk="0">
                  <a:moveTo>
                    <a:pt x="66409" y="0"/>
                  </a:moveTo>
                  <a:cubicBezTo>
                    <a:pt x="64164" y="0"/>
                    <a:pt x="62227" y="461"/>
                    <a:pt x="60750" y="819"/>
                  </a:cubicBezTo>
                  <a:cubicBezTo>
                    <a:pt x="57256" y="1639"/>
                    <a:pt x="53979" y="3205"/>
                    <a:pt x="51087" y="5350"/>
                  </a:cubicBezTo>
                  <a:cubicBezTo>
                    <a:pt x="49273" y="6711"/>
                    <a:pt x="47083" y="7415"/>
                    <a:pt x="44862" y="7415"/>
                  </a:cubicBezTo>
                  <a:cubicBezTo>
                    <a:pt x="43898" y="7415"/>
                    <a:pt x="42927" y="7282"/>
                    <a:pt x="41978" y="7012"/>
                  </a:cubicBezTo>
                  <a:cubicBezTo>
                    <a:pt x="41118" y="6741"/>
                    <a:pt x="40228" y="6609"/>
                    <a:pt x="39341" y="6609"/>
                  </a:cubicBezTo>
                  <a:cubicBezTo>
                    <a:pt x="38415" y="6609"/>
                    <a:pt x="37491" y="6753"/>
                    <a:pt x="36604" y="7037"/>
                  </a:cubicBezTo>
                  <a:cubicBezTo>
                    <a:pt x="32821" y="8241"/>
                    <a:pt x="32869" y="11398"/>
                    <a:pt x="28532" y="13615"/>
                  </a:cubicBezTo>
                  <a:cubicBezTo>
                    <a:pt x="27472" y="14164"/>
                    <a:pt x="26466" y="14368"/>
                    <a:pt x="25481" y="14368"/>
                  </a:cubicBezTo>
                  <a:cubicBezTo>
                    <a:pt x="22594" y="14368"/>
                    <a:pt x="19890" y="12608"/>
                    <a:pt x="16542" y="12608"/>
                  </a:cubicBezTo>
                  <a:cubicBezTo>
                    <a:pt x="15817" y="12608"/>
                    <a:pt x="15061" y="12691"/>
                    <a:pt x="14266" y="12892"/>
                  </a:cubicBezTo>
                  <a:cubicBezTo>
                    <a:pt x="7013" y="14724"/>
                    <a:pt x="0" y="23881"/>
                    <a:pt x="3663" y="30098"/>
                  </a:cubicBezTo>
                  <a:cubicBezTo>
                    <a:pt x="7207" y="36139"/>
                    <a:pt x="12262" y="37898"/>
                    <a:pt x="16946" y="37898"/>
                  </a:cubicBezTo>
                  <a:cubicBezTo>
                    <a:pt x="23472" y="37898"/>
                    <a:pt x="29279" y="34484"/>
                    <a:pt x="29279" y="34484"/>
                  </a:cubicBezTo>
                  <a:cubicBezTo>
                    <a:pt x="29279" y="34484"/>
                    <a:pt x="32749" y="37809"/>
                    <a:pt x="36604" y="39231"/>
                  </a:cubicBezTo>
                  <a:cubicBezTo>
                    <a:pt x="37149" y="39445"/>
                    <a:pt x="39162" y="40191"/>
                    <a:pt x="41678" y="40191"/>
                  </a:cubicBezTo>
                  <a:cubicBezTo>
                    <a:pt x="42836" y="40191"/>
                    <a:pt x="44100" y="40033"/>
                    <a:pt x="45376" y="39592"/>
                  </a:cubicBezTo>
                  <a:cubicBezTo>
                    <a:pt x="48846" y="38412"/>
                    <a:pt x="49063" y="36291"/>
                    <a:pt x="51979" y="35930"/>
                  </a:cubicBezTo>
                  <a:cubicBezTo>
                    <a:pt x="52194" y="35904"/>
                    <a:pt x="52394" y="35892"/>
                    <a:pt x="52584" y="35892"/>
                  </a:cubicBezTo>
                  <a:cubicBezTo>
                    <a:pt x="54373" y="35892"/>
                    <a:pt x="55224" y="36970"/>
                    <a:pt x="58557" y="38146"/>
                  </a:cubicBezTo>
                  <a:cubicBezTo>
                    <a:pt x="60333" y="38760"/>
                    <a:pt x="63483" y="39860"/>
                    <a:pt x="66709" y="39860"/>
                  </a:cubicBezTo>
                  <a:cubicBezTo>
                    <a:pt x="68298" y="39860"/>
                    <a:pt x="69906" y="39593"/>
                    <a:pt x="71377" y="38869"/>
                  </a:cubicBezTo>
                  <a:cubicBezTo>
                    <a:pt x="74341" y="37399"/>
                    <a:pt x="73884" y="35423"/>
                    <a:pt x="76848" y="34484"/>
                  </a:cubicBezTo>
                  <a:cubicBezTo>
                    <a:pt x="77541" y="34260"/>
                    <a:pt x="78153" y="34177"/>
                    <a:pt x="78733" y="34177"/>
                  </a:cubicBezTo>
                  <a:cubicBezTo>
                    <a:pt x="80408" y="34177"/>
                    <a:pt x="81811" y="34871"/>
                    <a:pt x="84135" y="34871"/>
                  </a:cubicBezTo>
                  <a:cubicBezTo>
                    <a:pt x="84386" y="34871"/>
                    <a:pt x="84647" y="34863"/>
                    <a:pt x="84920" y="34845"/>
                  </a:cubicBezTo>
                  <a:lnTo>
                    <a:pt x="85089" y="34845"/>
                  </a:lnTo>
                  <a:cubicBezTo>
                    <a:pt x="89427" y="34484"/>
                    <a:pt x="93089" y="31423"/>
                    <a:pt x="94222" y="27206"/>
                  </a:cubicBezTo>
                  <a:cubicBezTo>
                    <a:pt x="95499" y="22507"/>
                    <a:pt x="94848" y="20242"/>
                    <a:pt x="93692" y="19109"/>
                  </a:cubicBezTo>
                  <a:cubicBezTo>
                    <a:pt x="91595" y="17037"/>
                    <a:pt x="88246" y="19109"/>
                    <a:pt x="84896" y="16555"/>
                  </a:cubicBezTo>
                  <a:cubicBezTo>
                    <a:pt x="82245" y="14507"/>
                    <a:pt x="83354" y="12386"/>
                    <a:pt x="80510" y="8121"/>
                  </a:cubicBezTo>
                  <a:cubicBezTo>
                    <a:pt x="79763" y="7012"/>
                    <a:pt x="76775" y="2651"/>
                    <a:pt x="71377" y="819"/>
                  </a:cubicBezTo>
                  <a:cubicBezTo>
                    <a:pt x="69610" y="214"/>
                    <a:pt x="67938" y="0"/>
                    <a:pt x="66409" y="0"/>
                  </a:cubicBezTo>
                  <a:close/>
                </a:path>
              </a:pathLst>
            </a:custGeom>
            <a:solidFill>
              <a:schemeClr val="dk2">
                <a:alpha val="37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6091333" y="2398736"/>
              <a:ext cx="1279473" cy="559638"/>
            </a:xfrm>
            <a:custGeom>
              <a:avLst/>
              <a:gdLst/>
              <a:ahLst/>
              <a:cxnLst/>
              <a:rect l="l" t="t" r="r" b="b"/>
              <a:pathLst>
                <a:path w="93958" h="41097" extrusionOk="0">
                  <a:moveTo>
                    <a:pt x="64611" y="923"/>
                  </a:moveTo>
                  <a:cubicBezTo>
                    <a:pt x="66091" y="923"/>
                    <a:pt x="67704" y="1125"/>
                    <a:pt x="69402" y="1697"/>
                  </a:cubicBezTo>
                  <a:cubicBezTo>
                    <a:pt x="74077" y="3288"/>
                    <a:pt x="76993" y="6854"/>
                    <a:pt x="78342" y="8854"/>
                  </a:cubicBezTo>
                  <a:cubicBezTo>
                    <a:pt x="79282" y="10276"/>
                    <a:pt x="79981" y="11842"/>
                    <a:pt x="80439" y="13481"/>
                  </a:cubicBezTo>
                  <a:cubicBezTo>
                    <a:pt x="80896" y="14927"/>
                    <a:pt x="81282" y="16180"/>
                    <a:pt x="82800" y="17361"/>
                  </a:cubicBezTo>
                  <a:cubicBezTo>
                    <a:pt x="84680" y="18806"/>
                    <a:pt x="86511" y="18879"/>
                    <a:pt x="88150" y="18927"/>
                  </a:cubicBezTo>
                  <a:cubicBezTo>
                    <a:pt x="89499" y="18999"/>
                    <a:pt x="90680" y="19047"/>
                    <a:pt x="91548" y="19891"/>
                  </a:cubicBezTo>
                  <a:cubicBezTo>
                    <a:pt x="92849" y="21168"/>
                    <a:pt x="92993" y="23746"/>
                    <a:pt x="91957" y="27554"/>
                  </a:cubicBezTo>
                  <a:cubicBezTo>
                    <a:pt x="90873" y="31602"/>
                    <a:pt x="87379" y="34518"/>
                    <a:pt x="83210" y="34855"/>
                  </a:cubicBezTo>
                  <a:lnTo>
                    <a:pt x="83041" y="34855"/>
                  </a:lnTo>
                  <a:cubicBezTo>
                    <a:pt x="82822" y="34868"/>
                    <a:pt x="82603" y="34874"/>
                    <a:pt x="82384" y="34874"/>
                  </a:cubicBezTo>
                  <a:cubicBezTo>
                    <a:pt x="81327" y="34874"/>
                    <a:pt x="80276" y="34733"/>
                    <a:pt x="79258" y="34494"/>
                  </a:cubicBezTo>
                  <a:cubicBezTo>
                    <a:pt x="78501" y="34332"/>
                    <a:pt x="77751" y="34185"/>
                    <a:pt x="76941" y="34185"/>
                  </a:cubicBezTo>
                  <a:cubicBezTo>
                    <a:pt x="76307" y="34185"/>
                    <a:pt x="75637" y="34275"/>
                    <a:pt x="74896" y="34518"/>
                  </a:cubicBezTo>
                  <a:cubicBezTo>
                    <a:pt x="73185" y="35048"/>
                    <a:pt x="72510" y="35940"/>
                    <a:pt x="71836" y="36783"/>
                  </a:cubicBezTo>
                  <a:cubicBezTo>
                    <a:pt x="71185" y="37699"/>
                    <a:pt x="70342" y="38422"/>
                    <a:pt x="69329" y="38928"/>
                  </a:cubicBezTo>
                  <a:cubicBezTo>
                    <a:pt x="67932" y="39623"/>
                    <a:pt x="66397" y="39880"/>
                    <a:pt x="64871" y="39880"/>
                  </a:cubicBezTo>
                  <a:cubicBezTo>
                    <a:pt x="61742" y="39880"/>
                    <a:pt x="58653" y="38796"/>
                    <a:pt x="56871" y="38181"/>
                  </a:cubicBezTo>
                  <a:cubicBezTo>
                    <a:pt x="55811" y="37795"/>
                    <a:pt x="54775" y="37337"/>
                    <a:pt x="53762" y="36831"/>
                  </a:cubicBezTo>
                  <a:cubicBezTo>
                    <a:pt x="52673" y="36286"/>
                    <a:pt x="51887" y="35894"/>
                    <a:pt x="50769" y="35894"/>
                  </a:cubicBezTo>
                  <a:cubicBezTo>
                    <a:pt x="50552" y="35894"/>
                    <a:pt x="50322" y="35908"/>
                    <a:pt x="50075" y="35940"/>
                  </a:cubicBezTo>
                  <a:cubicBezTo>
                    <a:pt x="48413" y="36157"/>
                    <a:pt x="47545" y="36880"/>
                    <a:pt x="46630" y="37675"/>
                  </a:cubicBezTo>
                  <a:cubicBezTo>
                    <a:pt x="45690" y="38542"/>
                    <a:pt x="44605" y="39217"/>
                    <a:pt x="43400" y="39627"/>
                  </a:cubicBezTo>
                  <a:cubicBezTo>
                    <a:pt x="42299" y="40004"/>
                    <a:pt x="41106" y="40190"/>
                    <a:pt x="39868" y="40190"/>
                  </a:cubicBezTo>
                  <a:cubicBezTo>
                    <a:pt x="38261" y="40190"/>
                    <a:pt x="36578" y="39878"/>
                    <a:pt x="34918" y="39265"/>
                  </a:cubicBezTo>
                  <a:cubicBezTo>
                    <a:pt x="31737" y="38084"/>
                    <a:pt x="28797" y="35554"/>
                    <a:pt x="27978" y="34807"/>
                  </a:cubicBezTo>
                  <a:lnTo>
                    <a:pt x="28388" y="33867"/>
                  </a:lnTo>
                  <a:lnTo>
                    <a:pt x="27231" y="34542"/>
                  </a:lnTo>
                  <a:cubicBezTo>
                    <a:pt x="24291" y="36157"/>
                    <a:pt x="21086" y="37217"/>
                    <a:pt x="17761" y="37723"/>
                  </a:cubicBezTo>
                  <a:cubicBezTo>
                    <a:pt x="16852" y="37841"/>
                    <a:pt x="15972" y="37900"/>
                    <a:pt x="15122" y="37900"/>
                  </a:cubicBezTo>
                  <a:cubicBezTo>
                    <a:pt x="9541" y="37900"/>
                    <a:pt x="5211" y="35364"/>
                    <a:pt x="2242" y="30325"/>
                  </a:cubicBezTo>
                  <a:cubicBezTo>
                    <a:pt x="699" y="27698"/>
                    <a:pt x="1326" y="24879"/>
                    <a:pt x="2121" y="22975"/>
                  </a:cubicBezTo>
                  <a:cubicBezTo>
                    <a:pt x="3904" y="18734"/>
                    <a:pt x="8290" y="14854"/>
                    <a:pt x="12580" y="13770"/>
                  </a:cubicBezTo>
                  <a:cubicBezTo>
                    <a:pt x="13324" y="13582"/>
                    <a:pt x="14032" y="13505"/>
                    <a:pt x="14714" y="13505"/>
                  </a:cubicBezTo>
                  <a:cubicBezTo>
                    <a:pt x="16394" y="13505"/>
                    <a:pt x="17915" y="13975"/>
                    <a:pt x="19423" y="14421"/>
                  </a:cubicBezTo>
                  <a:cubicBezTo>
                    <a:pt x="20851" y="14855"/>
                    <a:pt x="22238" y="15272"/>
                    <a:pt x="23683" y="15272"/>
                  </a:cubicBezTo>
                  <a:cubicBezTo>
                    <a:pt x="24727" y="15272"/>
                    <a:pt x="25800" y="15055"/>
                    <a:pt x="26942" y="14469"/>
                  </a:cubicBezTo>
                  <a:cubicBezTo>
                    <a:pt x="29135" y="13360"/>
                    <a:pt x="30219" y="12011"/>
                    <a:pt x="31231" y="10782"/>
                  </a:cubicBezTo>
                  <a:cubicBezTo>
                    <a:pt x="32243" y="9553"/>
                    <a:pt x="33111" y="8493"/>
                    <a:pt x="34918" y="7914"/>
                  </a:cubicBezTo>
                  <a:cubicBezTo>
                    <a:pt x="35759" y="7646"/>
                    <a:pt x="36631" y="7514"/>
                    <a:pt x="37506" y="7514"/>
                  </a:cubicBezTo>
                  <a:cubicBezTo>
                    <a:pt x="38360" y="7514"/>
                    <a:pt x="39217" y="7640"/>
                    <a:pt x="40051" y="7890"/>
                  </a:cubicBezTo>
                  <a:cubicBezTo>
                    <a:pt x="41041" y="8176"/>
                    <a:pt x="42055" y="8317"/>
                    <a:pt x="43064" y="8317"/>
                  </a:cubicBezTo>
                  <a:cubicBezTo>
                    <a:pt x="45371" y="8317"/>
                    <a:pt x="47651" y="7580"/>
                    <a:pt x="49545" y="6155"/>
                  </a:cubicBezTo>
                  <a:cubicBezTo>
                    <a:pt x="52365" y="4035"/>
                    <a:pt x="55618" y="2516"/>
                    <a:pt x="59040" y="1697"/>
                  </a:cubicBezTo>
                  <a:cubicBezTo>
                    <a:pt x="60508" y="1366"/>
                    <a:pt x="62414" y="923"/>
                    <a:pt x="64611" y="923"/>
                  </a:cubicBezTo>
                  <a:close/>
                  <a:moveTo>
                    <a:pt x="64612" y="0"/>
                  </a:moveTo>
                  <a:cubicBezTo>
                    <a:pt x="62310" y="0"/>
                    <a:pt x="60331" y="471"/>
                    <a:pt x="58823" y="830"/>
                  </a:cubicBezTo>
                  <a:cubicBezTo>
                    <a:pt x="55256" y="1673"/>
                    <a:pt x="51907" y="3239"/>
                    <a:pt x="48991" y="5432"/>
                  </a:cubicBezTo>
                  <a:cubicBezTo>
                    <a:pt x="47240" y="6729"/>
                    <a:pt x="45147" y="7402"/>
                    <a:pt x="43018" y="7402"/>
                  </a:cubicBezTo>
                  <a:cubicBezTo>
                    <a:pt x="42100" y="7402"/>
                    <a:pt x="41175" y="7277"/>
                    <a:pt x="40268" y="7023"/>
                  </a:cubicBezTo>
                  <a:cubicBezTo>
                    <a:pt x="39362" y="6749"/>
                    <a:pt x="38420" y="6610"/>
                    <a:pt x="37479" y="6610"/>
                  </a:cubicBezTo>
                  <a:cubicBezTo>
                    <a:pt x="36517" y="6610"/>
                    <a:pt x="35554" y="6755"/>
                    <a:pt x="34629" y="7047"/>
                  </a:cubicBezTo>
                  <a:cubicBezTo>
                    <a:pt x="32556" y="7722"/>
                    <a:pt x="31568" y="8926"/>
                    <a:pt x="30508" y="10204"/>
                  </a:cubicBezTo>
                  <a:cubicBezTo>
                    <a:pt x="29544" y="11384"/>
                    <a:pt x="28532" y="12637"/>
                    <a:pt x="26508" y="13674"/>
                  </a:cubicBezTo>
                  <a:cubicBezTo>
                    <a:pt x="25517" y="14179"/>
                    <a:pt x="24582" y="14371"/>
                    <a:pt x="23660" y="14371"/>
                  </a:cubicBezTo>
                  <a:cubicBezTo>
                    <a:pt x="22340" y="14371"/>
                    <a:pt x="21044" y="13979"/>
                    <a:pt x="19640" y="13553"/>
                  </a:cubicBezTo>
                  <a:cubicBezTo>
                    <a:pt x="18164" y="13095"/>
                    <a:pt x="16545" y="12601"/>
                    <a:pt x="14723" y="12601"/>
                  </a:cubicBezTo>
                  <a:cubicBezTo>
                    <a:pt x="13958" y="12601"/>
                    <a:pt x="13156" y="12689"/>
                    <a:pt x="12314" y="12902"/>
                  </a:cubicBezTo>
                  <a:cubicBezTo>
                    <a:pt x="7712" y="14083"/>
                    <a:pt x="3181" y="18059"/>
                    <a:pt x="1254" y="22638"/>
                  </a:cubicBezTo>
                  <a:cubicBezTo>
                    <a:pt x="1" y="25626"/>
                    <a:pt x="73" y="28445"/>
                    <a:pt x="1422" y="30759"/>
                  </a:cubicBezTo>
                  <a:cubicBezTo>
                    <a:pt x="5172" y="37121"/>
                    <a:pt x="10555" y="38779"/>
                    <a:pt x="15141" y="38779"/>
                  </a:cubicBezTo>
                  <a:cubicBezTo>
                    <a:pt x="16096" y="38779"/>
                    <a:pt x="17017" y="38707"/>
                    <a:pt x="17881" y="38590"/>
                  </a:cubicBezTo>
                  <a:cubicBezTo>
                    <a:pt x="21206" y="38109"/>
                    <a:pt x="24411" y="37072"/>
                    <a:pt x="27375" y="35482"/>
                  </a:cubicBezTo>
                  <a:cubicBezTo>
                    <a:pt x="28002" y="36084"/>
                    <a:pt x="28677" y="36614"/>
                    <a:pt x="29376" y="37145"/>
                  </a:cubicBezTo>
                  <a:cubicBezTo>
                    <a:pt x="30990" y="38349"/>
                    <a:pt x="32749" y="39362"/>
                    <a:pt x="34605" y="40109"/>
                  </a:cubicBezTo>
                  <a:cubicBezTo>
                    <a:pt x="36292" y="40735"/>
                    <a:pt x="38075" y="41073"/>
                    <a:pt x="39858" y="41097"/>
                  </a:cubicBezTo>
                  <a:cubicBezTo>
                    <a:pt x="41159" y="41097"/>
                    <a:pt x="42461" y="40880"/>
                    <a:pt x="43690" y="40446"/>
                  </a:cubicBezTo>
                  <a:cubicBezTo>
                    <a:pt x="45015" y="40012"/>
                    <a:pt x="46220" y="39289"/>
                    <a:pt x="47232" y="38349"/>
                  </a:cubicBezTo>
                  <a:cubicBezTo>
                    <a:pt x="48124" y="37602"/>
                    <a:pt x="48822" y="37024"/>
                    <a:pt x="50196" y="36831"/>
                  </a:cubicBezTo>
                  <a:cubicBezTo>
                    <a:pt x="50391" y="36809"/>
                    <a:pt x="50572" y="36798"/>
                    <a:pt x="50744" y="36798"/>
                  </a:cubicBezTo>
                  <a:cubicBezTo>
                    <a:pt x="51679" y="36798"/>
                    <a:pt x="52339" y="37118"/>
                    <a:pt x="53377" y="37627"/>
                  </a:cubicBezTo>
                  <a:cubicBezTo>
                    <a:pt x="54413" y="38157"/>
                    <a:pt x="55473" y="38615"/>
                    <a:pt x="56558" y="38976"/>
                  </a:cubicBezTo>
                  <a:cubicBezTo>
                    <a:pt x="58401" y="39633"/>
                    <a:pt x="61576" y="40749"/>
                    <a:pt x="64851" y="40749"/>
                  </a:cubicBezTo>
                  <a:cubicBezTo>
                    <a:pt x="66500" y="40749"/>
                    <a:pt x="68174" y="40466"/>
                    <a:pt x="69715" y="39699"/>
                  </a:cubicBezTo>
                  <a:cubicBezTo>
                    <a:pt x="70848" y="39145"/>
                    <a:pt x="71812" y="38325"/>
                    <a:pt x="72534" y="37313"/>
                  </a:cubicBezTo>
                  <a:cubicBezTo>
                    <a:pt x="73161" y="36494"/>
                    <a:pt x="73715" y="35795"/>
                    <a:pt x="75161" y="35337"/>
                  </a:cubicBezTo>
                  <a:cubicBezTo>
                    <a:pt x="75811" y="35117"/>
                    <a:pt x="76380" y="35034"/>
                    <a:pt x="76925" y="35034"/>
                  </a:cubicBezTo>
                  <a:cubicBezTo>
                    <a:pt x="77633" y="35034"/>
                    <a:pt x="78303" y="35174"/>
                    <a:pt x="79065" y="35337"/>
                  </a:cubicBezTo>
                  <a:cubicBezTo>
                    <a:pt x="80142" y="35592"/>
                    <a:pt x="81235" y="35719"/>
                    <a:pt x="82343" y="35719"/>
                  </a:cubicBezTo>
                  <a:cubicBezTo>
                    <a:pt x="82599" y="35719"/>
                    <a:pt x="82856" y="35712"/>
                    <a:pt x="83113" y="35699"/>
                  </a:cubicBezTo>
                  <a:lnTo>
                    <a:pt x="83282" y="35699"/>
                  </a:lnTo>
                  <a:cubicBezTo>
                    <a:pt x="87812" y="35337"/>
                    <a:pt x="91644" y="32156"/>
                    <a:pt x="92825" y="27747"/>
                  </a:cubicBezTo>
                  <a:cubicBezTo>
                    <a:pt x="93957" y="23554"/>
                    <a:pt x="93740" y="20758"/>
                    <a:pt x="92174" y="19216"/>
                  </a:cubicBezTo>
                  <a:cubicBezTo>
                    <a:pt x="91066" y="18132"/>
                    <a:pt x="89668" y="18059"/>
                    <a:pt x="88174" y="18011"/>
                  </a:cubicBezTo>
                  <a:cubicBezTo>
                    <a:pt x="86608" y="17939"/>
                    <a:pt x="84993" y="17891"/>
                    <a:pt x="83354" y="16638"/>
                  </a:cubicBezTo>
                  <a:cubicBezTo>
                    <a:pt x="82053" y="15626"/>
                    <a:pt x="81740" y="14613"/>
                    <a:pt x="81306" y="13192"/>
                  </a:cubicBezTo>
                  <a:cubicBezTo>
                    <a:pt x="80824" y="11457"/>
                    <a:pt x="80053" y="9818"/>
                    <a:pt x="79065" y="8324"/>
                  </a:cubicBezTo>
                  <a:cubicBezTo>
                    <a:pt x="76655" y="4733"/>
                    <a:pt x="73330" y="2059"/>
                    <a:pt x="69691" y="830"/>
                  </a:cubicBezTo>
                  <a:cubicBezTo>
                    <a:pt x="67880" y="216"/>
                    <a:pt x="66172" y="0"/>
                    <a:pt x="64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6074924" y="2399294"/>
              <a:ext cx="1290626" cy="396651"/>
            </a:xfrm>
            <a:custGeom>
              <a:avLst/>
              <a:gdLst/>
              <a:ahLst/>
              <a:cxnLst/>
              <a:rect l="l" t="t" r="r" b="b"/>
              <a:pathLst>
                <a:path w="94777" h="29128" extrusionOk="0">
                  <a:moveTo>
                    <a:pt x="65732" y="1"/>
                  </a:moveTo>
                  <a:cubicBezTo>
                    <a:pt x="63473" y="1"/>
                    <a:pt x="61521" y="467"/>
                    <a:pt x="60052" y="813"/>
                  </a:cubicBezTo>
                  <a:cubicBezTo>
                    <a:pt x="56534" y="1632"/>
                    <a:pt x="53256" y="3198"/>
                    <a:pt x="50389" y="5343"/>
                  </a:cubicBezTo>
                  <a:cubicBezTo>
                    <a:pt x="48559" y="6703"/>
                    <a:pt x="46367" y="7419"/>
                    <a:pt x="44154" y="7419"/>
                  </a:cubicBezTo>
                  <a:cubicBezTo>
                    <a:pt x="43190" y="7419"/>
                    <a:pt x="42223" y="7284"/>
                    <a:pt x="41280" y="7006"/>
                  </a:cubicBezTo>
                  <a:cubicBezTo>
                    <a:pt x="40410" y="6744"/>
                    <a:pt x="39511" y="6611"/>
                    <a:pt x="38611" y="6611"/>
                  </a:cubicBezTo>
                  <a:cubicBezTo>
                    <a:pt x="37692" y="6611"/>
                    <a:pt x="36771" y="6750"/>
                    <a:pt x="35882" y="7030"/>
                  </a:cubicBezTo>
                  <a:cubicBezTo>
                    <a:pt x="32099" y="8235"/>
                    <a:pt x="32147" y="11392"/>
                    <a:pt x="27833" y="13609"/>
                  </a:cubicBezTo>
                  <a:cubicBezTo>
                    <a:pt x="26768" y="14157"/>
                    <a:pt x="25759" y="14362"/>
                    <a:pt x="24773" y="14362"/>
                  </a:cubicBezTo>
                  <a:cubicBezTo>
                    <a:pt x="21881" y="14362"/>
                    <a:pt x="19184" y="12602"/>
                    <a:pt x="15827" y="12602"/>
                  </a:cubicBezTo>
                  <a:cubicBezTo>
                    <a:pt x="15100" y="12602"/>
                    <a:pt x="14342" y="12684"/>
                    <a:pt x="13544" y="12886"/>
                  </a:cubicBezTo>
                  <a:cubicBezTo>
                    <a:pt x="6700" y="14645"/>
                    <a:pt x="1" y="22958"/>
                    <a:pt x="2459" y="29127"/>
                  </a:cubicBezTo>
                  <a:cubicBezTo>
                    <a:pt x="4531" y="25272"/>
                    <a:pt x="8555" y="21898"/>
                    <a:pt x="12652" y="20862"/>
                  </a:cubicBezTo>
                  <a:cubicBezTo>
                    <a:pt x="13447" y="20661"/>
                    <a:pt x="14203" y="20578"/>
                    <a:pt x="14928" y="20578"/>
                  </a:cubicBezTo>
                  <a:cubicBezTo>
                    <a:pt x="18277" y="20578"/>
                    <a:pt x="20982" y="22338"/>
                    <a:pt x="23879" y="22338"/>
                  </a:cubicBezTo>
                  <a:cubicBezTo>
                    <a:pt x="24867" y="22338"/>
                    <a:pt x="25876" y="22133"/>
                    <a:pt x="26942" y="21585"/>
                  </a:cubicBezTo>
                  <a:cubicBezTo>
                    <a:pt x="31255" y="19368"/>
                    <a:pt x="31207" y="16211"/>
                    <a:pt x="34990" y="15006"/>
                  </a:cubicBezTo>
                  <a:cubicBezTo>
                    <a:pt x="35877" y="14723"/>
                    <a:pt x="36801" y="14578"/>
                    <a:pt x="37727" y="14578"/>
                  </a:cubicBezTo>
                  <a:cubicBezTo>
                    <a:pt x="38614" y="14578"/>
                    <a:pt x="39504" y="14711"/>
                    <a:pt x="40364" y="14982"/>
                  </a:cubicBezTo>
                  <a:cubicBezTo>
                    <a:pt x="41313" y="15252"/>
                    <a:pt x="42284" y="15385"/>
                    <a:pt x="43248" y="15385"/>
                  </a:cubicBezTo>
                  <a:cubicBezTo>
                    <a:pt x="45469" y="15385"/>
                    <a:pt x="47659" y="14680"/>
                    <a:pt x="49473" y="13319"/>
                  </a:cubicBezTo>
                  <a:cubicBezTo>
                    <a:pt x="52365" y="11151"/>
                    <a:pt x="55642" y="9608"/>
                    <a:pt x="59136" y="8765"/>
                  </a:cubicBezTo>
                  <a:cubicBezTo>
                    <a:pt x="60617" y="8420"/>
                    <a:pt x="62561" y="7963"/>
                    <a:pt x="64815" y="7963"/>
                  </a:cubicBezTo>
                  <a:cubicBezTo>
                    <a:pt x="66339" y="7963"/>
                    <a:pt x="68004" y="8172"/>
                    <a:pt x="69763" y="8765"/>
                  </a:cubicBezTo>
                  <a:cubicBezTo>
                    <a:pt x="75161" y="10620"/>
                    <a:pt x="78173" y="14982"/>
                    <a:pt x="78896" y="16091"/>
                  </a:cubicBezTo>
                  <a:cubicBezTo>
                    <a:pt x="81740" y="20356"/>
                    <a:pt x="80631" y="22476"/>
                    <a:pt x="83306" y="24525"/>
                  </a:cubicBezTo>
                  <a:cubicBezTo>
                    <a:pt x="86632" y="27079"/>
                    <a:pt x="89981" y="25007"/>
                    <a:pt x="92078" y="27079"/>
                  </a:cubicBezTo>
                  <a:cubicBezTo>
                    <a:pt x="92512" y="27513"/>
                    <a:pt x="92825" y="28043"/>
                    <a:pt x="93018" y="28621"/>
                  </a:cubicBezTo>
                  <a:cubicBezTo>
                    <a:pt x="93210" y="28163"/>
                    <a:pt x="93379" y="27681"/>
                    <a:pt x="93500" y="27200"/>
                  </a:cubicBezTo>
                  <a:cubicBezTo>
                    <a:pt x="94777" y="22501"/>
                    <a:pt x="94126" y="20235"/>
                    <a:pt x="92994" y="19103"/>
                  </a:cubicBezTo>
                  <a:cubicBezTo>
                    <a:pt x="90897" y="17054"/>
                    <a:pt x="87523" y="19103"/>
                    <a:pt x="84198" y="16548"/>
                  </a:cubicBezTo>
                  <a:cubicBezTo>
                    <a:pt x="81547" y="14500"/>
                    <a:pt x="82656" y="12380"/>
                    <a:pt x="79812" y="8138"/>
                  </a:cubicBezTo>
                  <a:cubicBezTo>
                    <a:pt x="79065" y="7006"/>
                    <a:pt x="76053" y="2644"/>
                    <a:pt x="70655" y="813"/>
                  </a:cubicBezTo>
                  <a:cubicBezTo>
                    <a:pt x="68910" y="212"/>
                    <a:pt x="67252" y="1"/>
                    <a:pt x="65732" y="1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" name="Google Shape;375;p22"/>
          <p:cNvGrpSpPr/>
          <p:nvPr/>
        </p:nvGrpSpPr>
        <p:grpSpPr>
          <a:xfrm>
            <a:off x="-1752260" y="3618349"/>
            <a:ext cx="3979173" cy="2025697"/>
            <a:chOff x="-375834" y="4022570"/>
            <a:chExt cx="1191191" cy="606387"/>
          </a:xfrm>
        </p:grpSpPr>
        <p:sp>
          <p:nvSpPr>
            <p:cNvPr id="376" name="Google Shape;376;p22"/>
            <p:cNvSpPr/>
            <p:nvPr/>
          </p:nvSpPr>
          <p:spPr>
            <a:xfrm>
              <a:off x="-370264" y="4028629"/>
              <a:ext cx="1179058" cy="593750"/>
            </a:xfrm>
            <a:custGeom>
              <a:avLst/>
              <a:gdLst/>
              <a:ahLst/>
              <a:cxnLst/>
              <a:rect l="l" t="t" r="r" b="b"/>
              <a:pathLst>
                <a:path w="86584" h="43602" extrusionOk="0">
                  <a:moveTo>
                    <a:pt x="50523" y="0"/>
                  </a:moveTo>
                  <a:cubicBezTo>
                    <a:pt x="48965" y="0"/>
                    <a:pt x="47692" y="341"/>
                    <a:pt x="46557" y="564"/>
                  </a:cubicBezTo>
                  <a:cubicBezTo>
                    <a:pt x="33577" y="3027"/>
                    <a:pt x="34066" y="14832"/>
                    <a:pt x="33392" y="14832"/>
                  </a:cubicBezTo>
                  <a:cubicBezTo>
                    <a:pt x="33387" y="14832"/>
                    <a:pt x="33382" y="14832"/>
                    <a:pt x="33376" y="14830"/>
                  </a:cubicBezTo>
                  <a:cubicBezTo>
                    <a:pt x="32099" y="14493"/>
                    <a:pt x="32171" y="13625"/>
                    <a:pt x="29713" y="12276"/>
                  </a:cubicBezTo>
                  <a:cubicBezTo>
                    <a:pt x="27640" y="11121"/>
                    <a:pt x="25175" y="10577"/>
                    <a:pt x="22996" y="10577"/>
                  </a:cubicBezTo>
                  <a:cubicBezTo>
                    <a:pt x="20490" y="10577"/>
                    <a:pt x="18362" y="11297"/>
                    <a:pt x="17640" y="12637"/>
                  </a:cubicBezTo>
                  <a:cubicBezTo>
                    <a:pt x="16700" y="14372"/>
                    <a:pt x="18628" y="16300"/>
                    <a:pt x="17640" y="17384"/>
                  </a:cubicBezTo>
                  <a:cubicBezTo>
                    <a:pt x="17388" y="17667"/>
                    <a:pt x="17060" y="17775"/>
                    <a:pt x="16662" y="17775"/>
                  </a:cubicBezTo>
                  <a:cubicBezTo>
                    <a:pt x="15343" y="17775"/>
                    <a:pt x="13263" y="16583"/>
                    <a:pt x="10704" y="16583"/>
                  </a:cubicBezTo>
                  <a:cubicBezTo>
                    <a:pt x="10343" y="16583"/>
                    <a:pt x="9971" y="16607"/>
                    <a:pt x="9592" y="16662"/>
                  </a:cubicBezTo>
                  <a:cubicBezTo>
                    <a:pt x="5471" y="17264"/>
                    <a:pt x="1519" y="21240"/>
                    <a:pt x="796" y="25819"/>
                  </a:cubicBezTo>
                  <a:cubicBezTo>
                    <a:pt x="724" y="26349"/>
                    <a:pt x="1" y="31337"/>
                    <a:pt x="2627" y="33144"/>
                  </a:cubicBezTo>
                  <a:cubicBezTo>
                    <a:pt x="3226" y="33549"/>
                    <a:pt x="3858" y="33696"/>
                    <a:pt x="4525" y="33696"/>
                  </a:cubicBezTo>
                  <a:cubicBezTo>
                    <a:pt x="6340" y="33696"/>
                    <a:pt x="8421" y="32604"/>
                    <a:pt x="10838" y="32604"/>
                  </a:cubicBezTo>
                  <a:cubicBezTo>
                    <a:pt x="11718" y="32604"/>
                    <a:pt x="12643" y="32749"/>
                    <a:pt x="13616" y="33144"/>
                  </a:cubicBezTo>
                  <a:cubicBezTo>
                    <a:pt x="15929" y="34060"/>
                    <a:pt x="15327" y="35120"/>
                    <a:pt x="18002" y="36783"/>
                  </a:cubicBezTo>
                  <a:cubicBezTo>
                    <a:pt x="20976" y="38639"/>
                    <a:pt x="24584" y="39109"/>
                    <a:pt x="27476" y="39109"/>
                  </a:cubicBezTo>
                  <a:cubicBezTo>
                    <a:pt x="30441" y="39109"/>
                    <a:pt x="32653" y="38614"/>
                    <a:pt x="32653" y="38614"/>
                  </a:cubicBezTo>
                  <a:cubicBezTo>
                    <a:pt x="32653" y="38614"/>
                    <a:pt x="35065" y="37514"/>
                    <a:pt x="37014" y="37514"/>
                  </a:cubicBezTo>
                  <a:cubicBezTo>
                    <a:pt x="37145" y="37514"/>
                    <a:pt x="37274" y="37519"/>
                    <a:pt x="37400" y="37530"/>
                  </a:cubicBezTo>
                  <a:cubicBezTo>
                    <a:pt x="39497" y="37699"/>
                    <a:pt x="40388" y="39795"/>
                    <a:pt x="41810" y="40446"/>
                  </a:cubicBezTo>
                  <a:cubicBezTo>
                    <a:pt x="46857" y="42773"/>
                    <a:pt x="51203" y="43601"/>
                    <a:pt x="54899" y="43601"/>
                  </a:cubicBezTo>
                  <a:cubicBezTo>
                    <a:pt x="64023" y="43601"/>
                    <a:pt x="69179" y="38552"/>
                    <a:pt x="71122" y="38552"/>
                  </a:cubicBezTo>
                  <a:cubicBezTo>
                    <a:pt x="71244" y="38552"/>
                    <a:pt x="71353" y="38572"/>
                    <a:pt x="71450" y="38614"/>
                  </a:cubicBezTo>
                  <a:cubicBezTo>
                    <a:pt x="71944" y="38845"/>
                    <a:pt x="74021" y="39715"/>
                    <a:pt x="76540" y="39715"/>
                  </a:cubicBezTo>
                  <a:cubicBezTo>
                    <a:pt x="77710" y="39715"/>
                    <a:pt x="78976" y="39527"/>
                    <a:pt x="80222" y="39000"/>
                  </a:cubicBezTo>
                  <a:cubicBezTo>
                    <a:pt x="82993" y="37795"/>
                    <a:pt x="85041" y="35337"/>
                    <a:pt x="85716" y="32397"/>
                  </a:cubicBezTo>
                  <a:cubicBezTo>
                    <a:pt x="85933" y="31433"/>
                    <a:pt x="86584" y="28493"/>
                    <a:pt x="84993" y="26903"/>
                  </a:cubicBezTo>
                  <a:cubicBezTo>
                    <a:pt x="84289" y="26199"/>
                    <a:pt x="83403" y="26019"/>
                    <a:pt x="82465" y="26019"/>
                  </a:cubicBezTo>
                  <a:cubicBezTo>
                    <a:pt x="81489" y="26019"/>
                    <a:pt x="80458" y="26214"/>
                    <a:pt x="79517" y="26214"/>
                  </a:cubicBezTo>
                  <a:cubicBezTo>
                    <a:pt x="78670" y="26214"/>
                    <a:pt x="77897" y="26056"/>
                    <a:pt x="77306" y="25457"/>
                  </a:cubicBezTo>
                  <a:cubicBezTo>
                    <a:pt x="75426" y="23529"/>
                    <a:pt x="78149" y="20083"/>
                    <a:pt x="76198" y="17384"/>
                  </a:cubicBezTo>
                  <a:cubicBezTo>
                    <a:pt x="74728" y="15336"/>
                    <a:pt x="72197" y="15987"/>
                    <a:pt x="69257" y="14830"/>
                  </a:cubicBezTo>
                  <a:cubicBezTo>
                    <a:pt x="67137" y="13987"/>
                    <a:pt x="64655" y="12155"/>
                    <a:pt x="62510" y="7914"/>
                  </a:cubicBezTo>
                  <a:cubicBezTo>
                    <a:pt x="60630" y="4131"/>
                    <a:pt x="57209" y="1360"/>
                    <a:pt x="53136" y="323"/>
                  </a:cubicBezTo>
                  <a:cubicBezTo>
                    <a:pt x="52178" y="88"/>
                    <a:pt x="51314" y="0"/>
                    <a:pt x="50523" y="0"/>
                  </a:cubicBezTo>
                  <a:close/>
                </a:path>
              </a:pathLst>
            </a:custGeom>
            <a:solidFill>
              <a:schemeClr val="dk2">
                <a:alpha val="37080"/>
              </a:schemeClr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-375834" y="4022570"/>
              <a:ext cx="1191191" cy="606387"/>
            </a:xfrm>
            <a:custGeom>
              <a:avLst/>
              <a:gdLst/>
              <a:ahLst/>
              <a:cxnLst/>
              <a:rect l="l" t="t" r="r" b="b"/>
              <a:pathLst>
                <a:path w="87475" h="44530" extrusionOk="0">
                  <a:moveTo>
                    <a:pt x="50967" y="896"/>
                  </a:moveTo>
                  <a:cubicBezTo>
                    <a:pt x="51724" y="896"/>
                    <a:pt x="52552" y="979"/>
                    <a:pt x="53473" y="1202"/>
                  </a:cubicBezTo>
                  <a:cubicBezTo>
                    <a:pt x="57425" y="2214"/>
                    <a:pt x="60726" y="4889"/>
                    <a:pt x="62533" y="8552"/>
                  </a:cubicBezTo>
                  <a:cubicBezTo>
                    <a:pt x="64389" y="12191"/>
                    <a:pt x="66726" y="14576"/>
                    <a:pt x="69522" y="15685"/>
                  </a:cubicBezTo>
                  <a:cubicBezTo>
                    <a:pt x="70558" y="16070"/>
                    <a:pt x="71642" y="16360"/>
                    <a:pt x="72727" y="16504"/>
                  </a:cubicBezTo>
                  <a:cubicBezTo>
                    <a:pt x="74269" y="16769"/>
                    <a:pt x="75474" y="16986"/>
                    <a:pt x="76269" y="18095"/>
                  </a:cubicBezTo>
                  <a:cubicBezTo>
                    <a:pt x="77161" y="19324"/>
                    <a:pt x="76944" y="20769"/>
                    <a:pt x="76751" y="22167"/>
                  </a:cubicBezTo>
                  <a:cubicBezTo>
                    <a:pt x="76558" y="23613"/>
                    <a:pt x="76341" y="25107"/>
                    <a:pt x="77426" y="26215"/>
                  </a:cubicBezTo>
                  <a:cubicBezTo>
                    <a:pt x="78122" y="26928"/>
                    <a:pt x="79017" y="27110"/>
                    <a:pt x="79958" y="27110"/>
                  </a:cubicBezTo>
                  <a:cubicBezTo>
                    <a:pt x="80450" y="27110"/>
                    <a:pt x="80954" y="27060"/>
                    <a:pt x="81450" y="27011"/>
                  </a:cubicBezTo>
                  <a:cubicBezTo>
                    <a:pt x="81955" y="26959"/>
                    <a:pt x="82447" y="26911"/>
                    <a:pt x="82913" y="26911"/>
                  </a:cubicBezTo>
                  <a:cubicBezTo>
                    <a:pt x="83761" y="26911"/>
                    <a:pt x="84522" y="27071"/>
                    <a:pt x="85113" y="27661"/>
                  </a:cubicBezTo>
                  <a:cubicBezTo>
                    <a:pt x="86511" y="29083"/>
                    <a:pt x="85908" y="31854"/>
                    <a:pt x="85715" y="32746"/>
                  </a:cubicBezTo>
                  <a:cubicBezTo>
                    <a:pt x="85065" y="35541"/>
                    <a:pt x="83113" y="37855"/>
                    <a:pt x="80486" y="39011"/>
                  </a:cubicBezTo>
                  <a:cubicBezTo>
                    <a:pt x="79281" y="39517"/>
                    <a:pt x="78060" y="39699"/>
                    <a:pt x="76929" y="39699"/>
                  </a:cubicBezTo>
                  <a:cubicBezTo>
                    <a:pt x="74665" y="39699"/>
                    <a:pt x="72759" y="38971"/>
                    <a:pt x="72052" y="38650"/>
                  </a:cubicBezTo>
                  <a:cubicBezTo>
                    <a:pt x="71893" y="38582"/>
                    <a:pt x="71723" y="38550"/>
                    <a:pt x="71541" y="38550"/>
                  </a:cubicBezTo>
                  <a:cubicBezTo>
                    <a:pt x="70814" y="38550"/>
                    <a:pt x="69877" y="39055"/>
                    <a:pt x="68510" y="39806"/>
                  </a:cubicBezTo>
                  <a:cubicBezTo>
                    <a:pt x="65718" y="41301"/>
                    <a:pt x="61432" y="43608"/>
                    <a:pt x="55333" y="43608"/>
                  </a:cubicBezTo>
                  <a:cubicBezTo>
                    <a:pt x="51694" y="43608"/>
                    <a:pt x="47410" y="42786"/>
                    <a:pt x="42412" y="40481"/>
                  </a:cubicBezTo>
                  <a:cubicBezTo>
                    <a:pt x="41906" y="40192"/>
                    <a:pt x="41424" y="39806"/>
                    <a:pt x="41038" y="39373"/>
                  </a:cubicBezTo>
                  <a:cubicBezTo>
                    <a:pt x="40243" y="38553"/>
                    <a:pt x="39327" y="37638"/>
                    <a:pt x="37857" y="37517"/>
                  </a:cubicBezTo>
                  <a:cubicBezTo>
                    <a:pt x="37737" y="37493"/>
                    <a:pt x="37592" y="37493"/>
                    <a:pt x="37448" y="37493"/>
                  </a:cubicBezTo>
                  <a:cubicBezTo>
                    <a:pt x="36460" y="37517"/>
                    <a:pt x="35496" y="37710"/>
                    <a:pt x="34556" y="38023"/>
                  </a:cubicBezTo>
                  <a:cubicBezTo>
                    <a:pt x="34002" y="38168"/>
                    <a:pt x="33472" y="38361"/>
                    <a:pt x="32966" y="38626"/>
                  </a:cubicBezTo>
                  <a:cubicBezTo>
                    <a:pt x="32718" y="38673"/>
                    <a:pt x="30643" y="39090"/>
                    <a:pt x="27925" y="39090"/>
                  </a:cubicBezTo>
                  <a:cubicBezTo>
                    <a:pt x="25094" y="39090"/>
                    <a:pt x="21565" y="38637"/>
                    <a:pt x="18676" y="36842"/>
                  </a:cubicBezTo>
                  <a:cubicBezTo>
                    <a:pt x="17832" y="36336"/>
                    <a:pt x="17109" y="35686"/>
                    <a:pt x="16507" y="34915"/>
                  </a:cubicBezTo>
                  <a:cubicBezTo>
                    <a:pt x="15953" y="34095"/>
                    <a:pt x="15133" y="33493"/>
                    <a:pt x="14218" y="33156"/>
                  </a:cubicBezTo>
                  <a:cubicBezTo>
                    <a:pt x="13176" y="32733"/>
                    <a:pt x="12195" y="32579"/>
                    <a:pt x="11267" y="32579"/>
                  </a:cubicBezTo>
                  <a:cubicBezTo>
                    <a:pt x="9919" y="32579"/>
                    <a:pt x="8684" y="32904"/>
                    <a:pt x="7543" y="33204"/>
                  </a:cubicBezTo>
                  <a:cubicBezTo>
                    <a:pt x="6591" y="33462"/>
                    <a:pt x="5747" y="33682"/>
                    <a:pt x="4980" y="33682"/>
                  </a:cubicBezTo>
                  <a:cubicBezTo>
                    <a:pt x="4387" y="33682"/>
                    <a:pt x="3840" y="33550"/>
                    <a:pt x="3326" y="33204"/>
                  </a:cubicBezTo>
                  <a:cubicBezTo>
                    <a:pt x="940" y="31589"/>
                    <a:pt x="1615" y="26866"/>
                    <a:pt x="1687" y="26312"/>
                  </a:cubicBezTo>
                  <a:cubicBezTo>
                    <a:pt x="2362" y="22047"/>
                    <a:pt x="6145" y="18119"/>
                    <a:pt x="10097" y="17540"/>
                  </a:cubicBezTo>
                  <a:cubicBezTo>
                    <a:pt x="10441" y="17496"/>
                    <a:pt x="10779" y="17476"/>
                    <a:pt x="11110" y="17476"/>
                  </a:cubicBezTo>
                  <a:cubicBezTo>
                    <a:pt x="12559" y="17476"/>
                    <a:pt x="13866" y="17857"/>
                    <a:pt x="14965" y="18191"/>
                  </a:cubicBezTo>
                  <a:cubicBezTo>
                    <a:pt x="15756" y="18446"/>
                    <a:pt x="16495" y="18671"/>
                    <a:pt x="17127" y="18671"/>
                  </a:cubicBezTo>
                  <a:cubicBezTo>
                    <a:pt x="17632" y="18671"/>
                    <a:pt x="18069" y="18528"/>
                    <a:pt x="18411" y="18143"/>
                  </a:cubicBezTo>
                  <a:cubicBezTo>
                    <a:pt x="19061" y="17420"/>
                    <a:pt x="18820" y="16504"/>
                    <a:pt x="18555" y="15637"/>
                  </a:cubicBezTo>
                  <a:cubicBezTo>
                    <a:pt x="18314" y="14841"/>
                    <a:pt x="18097" y="14022"/>
                    <a:pt x="18483" y="13299"/>
                  </a:cubicBezTo>
                  <a:cubicBezTo>
                    <a:pt x="18820" y="12648"/>
                    <a:pt x="19591" y="12142"/>
                    <a:pt x="20676" y="11829"/>
                  </a:cubicBezTo>
                  <a:cubicBezTo>
                    <a:pt x="21509" y="11581"/>
                    <a:pt x="22452" y="11462"/>
                    <a:pt x="23440" y="11462"/>
                  </a:cubicBezTo>
                  <a:cubicBezTo>
                    <a:pt x="25624" y="11462"/>
                    <a:pt x="28029" y="12044"/>
                    <a:pt x="29953" y="13106"/>
                  </a:cubicBezTo>
                  <a:cubicBezTo>
                    <a:pt x="30749" y="13540"/>
                    <a:pt x="31496" y="14094"/>
                    <a:pt x="32146" y="14721"/>
                  </a:cubicBezTo>
                  <a:cubicBezTo>
                    <a:pt x="32556" y="15203"/>
                    <a:pt x="33110" y="15540"/>
                    <a:pt x="33713" y="15709"/>
                  </a:cubicBezTo>
                  <a:cubicBezTo>
                    <a:pt x="33764" y="15726"/>
                    <a:pt x="33815" y="15734"/>
                    <a:pt x="33865" y="15734"/>
                  </a:cubicBezTo>
                  <a:cubicBezTo>
                    <a:pt x="33957" y="15734"/>
                    <a:pt x="34045" y="15707"/>
                    <a:pt x="34122" y="15661"/>
                  </a:cubicBezTo>
                  <a:cubicBezTo>
                    <a:pt x="34387" y="15468"/>
                    <a:pt x="34460" y="15155"/>
                    <a:pt x="34628" y="14263"/>
                  </a:cubicBezTo>
                  <a:cubicBezTo>
                    <a:pt x="35231" y="11275"/>
                    <a:pt x="36845" y="3395"/>
                    <a:pt x="47087" y="1443"/>
                  </a:cubicBezTo>
                  <a:lnTo>
                    <a:pt x="47786" y="1299"/>
                  </a:lnTo>
                  <a:cubicBezTo>
                    <a:pt x="48733" y="1106"/>
                    <a:pt x="49761" y="896"/>
                    <a:pt x="50967" y="896"/>
                  </a:cubicBezTo>
                  <a:close/>
                  <a:moveTo>
                    <a:pt x="50905" y="1"/>
                  </a:moveTo>
                  <a:cubicBezTo>
                    <a:pt x="49604" y="1"/>
                    <a:pt x="48502" y="225"/>
                    <a:pt x="47545" y="431"/>
                  </a:cubicBezTo>
                  <a:cubicBezTo>
                    <a:pt x="47304" y="479"/>
                    <a:pt x="47087" y="527"/>
                    <a:pt x="46870" y="552"/>
                  </a:cubicBezTo>
                  <a:cubicBezTo>
                    <a:pt x="36026" y="2648"/>
                    <a:pt x="34339" y="10962"/>
                    <a:pt x="33689" y="14094"/>
                  </a:cubicBezTo>
                  <a:cubicBezTo>
                    <a:pt x="33640" y="14311"/>
                    <a:pt x="33592" y="14552"/>
                    <a:pt x="33568" y="14721"/>
                  </a:cubicBezTo>
                  <a:cubicBezTo>
                    <a:pt x="33231" y="14576"/>
                    <a:pt x="32966" y="14359"/>
                    <a:pt x="32725" y="14094"/>
                  </a:cubicBezTo>
                  <a:cubicBezTo>
                    <a:pt x="32002" y="13396"/>
                    <a:pt x="31207" y="12793"/>
                    <a:pt x="30339" y="12335"/>
                  </a:cubicBezTo>
                  <a:cubicBezTo>
                    <a:pt x="28299" y="11191"/>
                    <a:pt x="25723" y="10572"/>
                    <a:pt x="23372" y="10572"/>
                  </a:cubicBezTo>
                  <a:cubicBezTo>
                    <a:pt x="22307" y="10572"/>
                    <a:pt x="21288" y="10699"/>
                    <a:pt x="20387" y="10962"/>
                  </a:cubicBezTo>
                  <a:cubicBezTo>
                    <a:pt x="19061" y="11371"/>
                    <a:pt x="18122" y="12022"/>
                    <a:pt x="17640" y="12865"/>
                  </a:cubicBezTo>
                  <a:cubicBezTo>
                    <a:pt x="17085" y="13926"/>
                    <a:pt x="17399" y="15010"/>
                    <a:pt x="17640" y="15878"/>
                  </a:cubicBezTo>
                  <a:cubicBezTo>
                    <a:pt x="17881" y="16697"/>
                    <a:pt x="18001" y="17203"/>
                    <a:pt x="17712" y="17540"/>
                  </a:cubicBezTo>
                  <a:cubicBezTo>
                    <a:pt x="17564" y="17698"/>
                    <a:pt x="17355" y="17766"/>
                    <a:pt x="17078" y="17766"/>
                  </a:cubicBezTo>
                  <a:cubicBezTo>
                    <a:pt x="16633" y="17766"/>
                    <a:pt x="16012" y="17590"/>
                    <a:pt x="15182" y="17323"/>
                  </a:cubicBezTo>
                  <a:cubicBezTo>
                    <a:pt x="14042" y="16976"/>
                    <a:pt x="12670" y="16566"/>
                    <a:pt x="11116" y="16566"/>
                  </a:cubicBezTo>
                  <a:cubicBezTo>
                    <a:pt x="10731" y="16566"/>
                    <a:pt x="10335" y="16591"/>
                    <a:pt x="9928" y="16649"/>
                  </a:cubicBezTo>
                  <a:cubicBezTo>
                    <a:pt x="5543" y="17275"/>
                    <a:pt x="1518" y="21468"/>
                    <a:pt x="771" y="26191"/>
                  </a:cubicBezTo>
                  <a:cubicBezTo>
                    <a:pt x="603" y="27155"/>
                    <a:pt x="0" y="32047"/>
                    <a:pt x="2795" y="33951"/>
                  </a:cubicBezTo>
                  <a:cubicBezTo>
                    <a:pt x="3480" y="34418"/>
                    <a:pt x="4188" y="34586"/>
                    <a:pt x="4926" y="34586"/>
                  </a:cubicBezTo>
                  <a:cubicBezTo>
                    <a:pt x="5825" y="34586"/>
                    <a:pt x="6767" y="34336"/>
                    <a:pt x="7760" y="34071"/>
                  </a:cubicBezTo>
                  <a:cubicBezTo>
                    <a:pt x="8827" y="33797"/>
                    <a:pt x="9990" y="33497"/>
                    <a:pt x="11238" y="33497"/>
                  </a:cubicBezTo>
                  <a:cubicBezTo>
                    <a:pt x="12074" y="33497"/>
                    <a:pt x="12948" y="33632"/>
                    <a:pt x="13856" y="33999"/>
                  </a:cubicBezTo>
                  <a:cubicBezTo>
                    <a:pt x="14627" y="34264"/>
                    <a:pt x="15302" y="34794"/>
                    <a:pt x="15784" y="35469"/>
                  </a:cubicBezTo>
                  <a:cubicBezTo>
                    <a:pt x="16435" y="36336"/>
                    <a:pt x="17254" y="37059"/>
                    <a:pt x="18170" y="37614"/>
                  </a:cubicBezTo>
                  <a:cubicBezTo>
                    <a:pt x="21249" y="39529"/>
                    <a:pt x="24932" y="40017"/>
                    <a:pt x="27878" y="40017"/>
                  </a:cubicBezTo>
                  <a:cubicBezTo>
                    <a:pt x="30788" y="40017"/>
                    <a:pt x="32979" y="39541"/>
                    <a:pt x="33158" y="39493"/>
                  </a:cubicBezTo>
                  <a:lnTo>
                    <a:pt x="33520" y="39421"/>
                  </a:lnTo>
                  <a:lnTo>
                    <a:pt x="33520" y="39349"/>
                  </a:lnTo>
                  <a:cubicBezTo>
                    <a:pt x="34214" y="39080"/>
                    <a:pt x="35987" y="38396"/>
                    <a:pt x="37453" y="38396"/>
                  </a:cubicBezTo>
                  <a:cubicBezTo>
                    <a:pt x="37566" y="38396"/>
                    <a:pt x="37677" y="38400"/>
                    <a:pt x="37785" y="38409"/>
                  </a:cubicBezTo>
                  <a:cubicBezTo>
                    <a:pt x="38894" y="38505"/>
                    <a:pt x="39665" y="39276"/>
                    <a:pt x="40388" y="39999"/>
                  </a:cubicBezTo>
                  <a:cubicBezTo>
                    <a:pt x="40846" y="40529"/>
                    <a:pt x="41400" y="40963"/>
                    <a:pt x="42026" y="41300"/>
                  </a:cubicBezTo>
                  <a:cubicBezTo>
                    <a:pt x="47159" y="43662"/>
                    <a:pt x="51569" y="44530"/>
                    <a:pt x="55328" y="44530"/>
                  </a:cubicBezTo>
                  <a:cubicBezTo>
                    <a:pt x="61618" y="44505"/>
                    <a:pt x="66052" y="42144"/>
                    <a:pt x="68919" y="40602"/>
                  </a:cubicBezTo>
                  <a:cubicBezTo>
                    <a:pt x="70011" y="40002"/>
                    <a:pt x="71045" y="39441"/>
                    <a:pt x="71533" y="39441"/>
                  </a:cubicBezTo>
                  <a:cubicBezTo>
                    <a:pt x="71595" y="39441"/>
                    <a:pt x="71647" y="39450"/>
                    <a:pt x="71691" y="39469"/>
                  </a:cubicBezTo>
                  <a:cubicBezTo>
                    <a:pt x="72460" y="39822"/>
                    <a:pt x="74519" y="40611"/>
                    <a:pt x="76961" y="40611"/>
                  </a:cubicBezTo>
                  <a:cubicBezTo>
                    <a:pt x="78190" y="40611"/>
                    <a:pt x="79516" y="40411"/>
                    <a:pt x="80824" y="39855"/>
                  </a:cubicBezTo>
                  <a:cubicBezTo>
                    <a:pt x="83739" y="38602"/>
                    <a:pt x="85884" y="36023"/>
                    <a:pt x="86583" y="32939"/>
                  </a:cubicBezTo>
                  <a:cubicBezTo>
                    <a:pt x="86800" y="31927"/>
                    <a:pt x="87475" y="28818"/>
                    <a:pt x="85740" y="27035"/>
                  </a:cubicBezTo>
                  <a:cubicBezTo>
                    <a:pt x="84913" y="26224"/>
                    <a:pt x="83879" y="26024"/>
                    <a:pt x="82843" y="26024"/>
                  </a:cubicBezTo>
                  <a:cubicBezTo>
                    <a:pt x="82339" y="26024"/>
                    <a:pt x="81835" y="26072"/>
                    <a:pt x="81354" y="26119"/>
                  </a:cubicBezTo>
                  <a:cubicBezTo>
                    <a:pt x="80867" y="26163"/>
                    <a:pt x="80392" y="26208"/>
                    <a:pt x="79949" y="26208"/>
                  </a:cubicBezTo>
                  <a:cubicBezTo>
                    <a:pt x="79187" y="26208"/>
                    <a:pt x="78516" y="26077"/>
                    <a:pt x="78028" y="25589"/>
                  </a:cubicBezTo>
                  <a:cubicBezTo>
                    <a:pt x="77281" y="24794"/>
                    <a:pt x="77426" y="23637"/>
                    <a:pt x="77619" y="22312"/>
                  </a:cubicBezTo>
                  <a:cubicBezTo>
                    <a:pt x="77836" y="20793"/>
                    <a:pt x="78076" y="19083"/>
                    <a:pt x="76992" y="17588"/>
                  </a:cubicBezTo>
                  <a:cubicBezTo>
                    <a:pt x="75956" y="16167"/>
                    <a:pt x="74438" y="15902"/>
                    <a:pt x="72847" y="15637"/>
                  </a:cubicBezTo>
                  <a:cubicBezTo>
                    <a:pt x="71811" y="15492"/>
                    <a:pt x="70799" y="15227"/>
                    <a:pt x="69811" y="14865"/>
                  </a:cubicBezTo>
                  <a:cubicBezTo>
                    <a:pt x="67208" y="13829"/>
                    <a:pt x="65040" y="11588"/>
                    <a:pt x="63305" y="8142"/>
                  </a:cubicBezTo>
                  <a:cubicBezTo>
                    <a:pt x="61377" y="4263"/>
                    <a:pt x="57834" y="1395"/>
                    <a:pt x="53641" y="335"/>
                  </a:cubicBezTo>
                  <a:cubicBezTo>
                    <a:pt x="52639" y="91"/>
                    <a:pt x="51732" y="1"/>
                    <a:pt x="50905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-365008" y="4038148"/>
              <a:ext cx="1176103" cy="470376"/>
            </a:xfrm>
            <a:custGeom>
              <a:avLst/>
              <a:gdLst/>
              <a:ahLst/>
              <a:cxnLst/>
              <a:rect l="l" t="t" r="r" b="b"/>
              <a:pathLst>
                <a:path w="86367" h="34542" extrusionOk="0">
                  <a:moveTo>
                    <a:pt x="50305" y="0"/>
                  </a:moveTo>
                  <a:cubicBezTo>
                    <a:pt x="48747" y="0"/>
                    <a:pt x="47475" y="340"/>
                    <a:pt x="46340" y="564"/>
                  </a:cubicBezTo>
                  <a:cubicBezTo>
                    <a:pt x="33371" y="3029"/>
                    <a:pt x="33850" y="14832"/>
                    <a:pt x="33173" y="14832"/>
                  </a:cubicBezTo>
                  <a:cubicBezTo>
                    <a:pt x="33168" y="14832"/>
                    <a:pt x="33164" y="14831"/>
                    <a:pt x="33159" y="14830"/>
                  </a:cubicBezTo>
                  <a:cubicBezTo>
                    <a:pt x="31881" y="14493"/>
                    <a:pt x="31954" y="13625"/>
                    <a:pt x="29496" y="12276"/>
                  </a:cubicBezTo>
                  <a:cubicBezTo>
                    <a:pt x="27422" y="11121"/>
                    <a:pt x="24958" y="10577"/>
                    <a:pt x="22779" y="10577"/>
                  </a:cubicBezTo>
                  <a:cubicBezTo>
                    <a:pt x="20273" y="10577"/>
                    <a:pt x="18145" y="11297"/>
                    <a:pt x="17423" y="12637"/>
                  </a:cubicBezTo>
                  <a:cubicBezTo>
                    <a:pt x="16483" y="14372"/>
                    <a:pt x="18411" y="16300"/>
                    <a:pt x="17423" y="17384"/>
                  </a:cubicBezTo>
                  <a:cubicBezTo>
                    <a:pt x="17178" y="17659"/>
                    <a:pt x="16855" y="17765"/>
                    <a:pt x="16462" y="17765"/>
                  </a:cubicBezTo>
                  <a:cubicBezTo>
                    <a:pt x="15150" y="17765"/>
                    <a:pt x="13059" y="16583"/>
                    <a:pt x="10496" y="16583"/>
                  </a:cubicBezTo>
                  <a:cubicBezTo>
                    <a:pt x="10132" y="16583"/>
                    <a:pt x="9757" y="16607"/>
                    <a:pt x="9374" y="16661"/>
                  </a:cubicBezTo>
                  <a:cubicBezTo>
                    <a:pt x="5254" y="17240"/>
                    <a:pt x="1302" y="21240"/>
                    <a:pt x="603" y="25818"/>
                  </a:cubicBezTo>
                  <a:cubicBezTo>
                    <a:pt x="530" y="26252"/>
                    <a:pt x="0" y="29819"/>
                    <a:pt x="1374" y="32036"/>
                  </a:cubicBezTo>
                  <a:cubicBezTo>
                    <a:pt x="2699" y="28252"/>
                    <a:pt x="6145" y="25144"/>
                    <a:pt x="9712" y="24638"/>
                  </a:cubicBezTo>
                  <a:cubicBezTo>
                    <a:pt x="10095" y="24583"/>
                    <a:pt x="10469" y="24559"/>
                    <a:pt x="10834" y="24559"/>
                  </a:cubicBezTo>
                  <a:cubicBezTo>
                    <a:pt x="13397" y="24559"/>
                    <a:pt x="15489" y="25742"/>
                    <a:pt x="16812" y="25742"/>
                  </a:cubicBezTo>
                  <a:cubicBezTo>
                    <a:pt x="17207" y="25742"/>
                    <a:pt x="17534" y="25636"/>
                    <a:pt x="17784" y="25361"/>
                  </a:cubicBezTo>
                  <a:cubicBezTo>
                    <a:pt x="18772" y="24252"/>
                    <a:pt x="16845" y="22348"/>
                    <a:pt x="17784" y="20613"/>
                  </a:cubicBezTo>
                  <a:cubicBezTo>
                    <a:pt x="18508" y="19269"/>
                    <a:pt x="20638" y="18549"/>
                    <a:pt x="23150" y="18549"/>
                  </a:cubicBezTo>
                  <a:cubicBezTo>
                    <a:pt x="25322" y="18549"/>
                    <a:pt x="27779" y="19088"/>
                    <a:pt x="29857" y="20228"/>
                  </a:cubicBezTo>
                  <a:cubicBezTo>
                    <a:pt x="32315" y="21601"/>
                    <a:pt x="32219" y="22469"/>
                    <a:pt x="33520" y="22806"/>
                  </a:cubicBezTo>
                  <a:cubicBezTo>
                    <a:pt x="33525" y="22807"/>
                    <a:pt x="33529" y="22808"/>
                    <a:pt x="33534" y="22808"/>
                  </a:cubicBezTo>
                  <a:cubicBezTo>
                    <a:pt x="34187" y="22808"/>
                    <a:pt x="33708" y="10981"/>
                    <a:pt x="46702" y="8516"/>
                  </a:cubicBezTo>
                  <a:cubicBezTo>
                    <a:pt x="47817" y="8309"/>
                    <a:pt x="49081" y="7975"/>
                    <a:pt x="50631" y="7975"/>
                  </a:cubicBezTo>
                  <a:cubicBezTo>
                    <a:pt x="51425" y="7975"/>
                    <a:pt x="52293" y="8063"/>
                    <a:pt x="53256" y="8300"/>
                  </a:cubicBezTo>
                  <a:cubicBezTo>
                    <a:pt x="57353" y="9336"/>
                    <a:pt x="60775" y="12107"/>
                    <a:pt x="62630" y="15866"/>
                  </a:cubicBezTo>
                  <a:cubicBezTo>
                    <a:pt x="64799" y="20131"/>
                    <a:pt x="67281" y="21963"/>
                    <a:pt x="69377" y="22806"/>
                  </a:cubicBezTo>
                  <a:cubicBezTo>
                    <a:pt x="72317" y="23963"/>
                    <a:pt x="74872" y="23312"/>
                    <a:pt x="76342" y="25361"/>
                  </a:cubicBezTo>
                  <a:cubicBezTo>
                    <a:pt x="78269" y="28035"/>
                    <a:pt x="75571" y="31505"/>
                    <a:pt x="77450" y="33409"/>
                  </a:cubicBezTo>
                  <a:cubicBezTo>
                    <a:pt x="78040" y="34015"/>
                    <a:pt x="78814" y="34174"/>
                    <a:pt x="79662" y="34174"/>
                  </a:cubicBezTo>
                  <a:cubicBezTo>
                    <a:pt x="80599" y="34174"/>
                    <a:pt x="81628" y="33980"/>
                    <a:pt x="82599" y="33980"/>
                  </a:cubicBezTo>
                  <a:cubicBezTo>
                    <a:pt x="83369" y="33980"/>
                    <a:pt x="84104" y="34102"/>
                    <a:pt x="84728" y="34542"/>
                  </a:cubicBezTo>
                  <a:cubicBezTo>
                    <a:pt x="85089" y="33867"/>
                    <a:pt x="85354" y="33144"/>
                    <a:pt x="85499" y="32397"/>
                  </a:cubicBezTo>
                  <a:cubicBezTo>
                    <a:pt x="85716" y="31433"/>
                    <a:pt x="86366" y="28493"/>
                    <a:pt x="84776" y="26903"/>
                  </a:cubicBezTo>
                  <a:cubicBezTo>
                    <a:pt x="84065" y="26192"/>
                    <a:pt x="83167" y="26013"/>
                    <a:pt x="82219" y="26013"/>
                  </a:cubicBezTo>
                  <a:cubicBezTo>
                    <a:pt x="81261" y="26013"/>
                    <a:pt x="80251" y="26195"/>
                    <a:pt x="79327" y="26195"/>
                  </a:cubicBezTo>
                  <a:cubicBezTo>
                    <a:pt x="78469" y="26195"/>
                    <a:pt x="77686" y="26038"/>
                    <a:pt x="77089" y="25433"/>
                  </a:cubicBezTo>
                  <a:cubicBezTo>
                    <a:pt x="75209" y="23529"/>
                    <a:pt x="77932" y="20083"/>
                    <a:pt x="75980" y="17384"/>
                  </a:cubicBezTo>
                  <a:cubicBezTo>
                    <a:pt x="74510" y="15336"/>
                    <a:pt x="71980" y="15987"/>
                    <a:pt x="69040" y="14830"/>
                  </a:cubicBezTo>
                  <a:cubicBezTo>
                    <a:pt x="66919" y="13987"/>
                    <a:pt x="64437" y="12155"/>
                    <a:pt x="62293" y="7890"/>
                  </a:cubicBezTo>
                  <a:cubicBezTo>
                    <a:pt x="60413" y="4131"/>
                    <a:pt x="56991" y="1359"/>
                    <a:pt x="52919" y="323"/>
                  </a:cubicBezTo>
                  <a:cubicBezTo>
                    <a:pt x="51961" y="88"/>
                    <a:pt x="51096" y="0"/>
                    <a:pt x="50305" y="0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" name="Google Shape;379;p22"/>
          <p:cNvGrpSpPr/>
          <p:nvPr/>
        </p:nvGrpSpPr>
        <p:grpSpPr>
          <a:xfrm>
            <a:off x="4352745" y="2716538"/>
            <a:ext cx="6925765" cy="2927459"/>
            <a:chOff x="1175355" y="305213"/>
            <a:chExt cx="6580925" cy="2781698"/>
          </a:xfrm>
        </p:grpSpPr>
        <p:sp>
          <p:nvSpPr>
            <p:cNvPr id="380" name="Google Shape;380;p22"/>
            <p:cNvSpPr/>
            <p:nvPr/>
          </p:nvSpPr>
          <p:spPr>
            <a:xfrm>
              <a:off x="1175355" y="317550"/>
              <a:ext cx="6580428" cy="2769361"/>
            </a:xfrm>
            <a:custGeom>
              <a:avLst/>
              <a:gdLst/>
              <a:ahLst/>
              <a:cxnLst/>
              <a:rect l="l" t="t" r="r" b="b"/>
              <a:pathLst>
                <a:path w="95500" h="40191" extrusionOk="0">
                  <a:moveTo>
                    <a:pt x="66409" y="0"/>
                  </a:moveTo>
                  <a:cubicBezTo>
                    <a:pt x="64164" y="0"/>
                    <a:pt x="62227" y="461"/>
                    <a:pt x="60750" y="819"/>
                  </a:cubicBezTo>
                  <a:cubicBezTo>
                    <a:pt x="57256" y="1639"/>
                    <a:pt x="53979" y="3205"/>
                    <a:pt x="51087" y="5350"/>
                  </a:cubicBezTo>
                  <a:cubicBezTo>
                    <a:pt x="49273" y="6711"/>
                    <a:pt x="47083" y="7415"/>
                    <a:pt x="44862" y="7415"/>
                  </a:cubicBezTo>
                  <a:cubicBezTo>
                    <a:pt x="43898" y="7415"/>
                    <a:pt x="42927" y="7282"/>
                    <a:pt x="41978" y="7012"/>
                  </a:cubicBezTo>
                  <a:cubicBezTo>
                    <a:pt x="41118" y="6741"/>
                    <a:pt x="40228" y="6609"/>
                    <a:pt x="39341" y="6609"/>
                  </a:cubicBezTo>
                  <a:cubicBezTo>
                    <a:pt x="38415" y="6609"/>
                    <a:pt x="37491" y="6753"/>
                    <a:pt x="36604" y="7037"/>
                  </a:cubicBezTo>
                  <a:cubicBezTo>
                    <a:pt x="32821" y="8241"/>
                    <a:pt x="32869" y="11398"/>
                    <a:pt x="28532" y="13615"/>
                  </a:cubicBezTo>
                  <a:cubicBezTo>
                    <a:pt x="27472" y="14164"/>
                    <a:pt x="26466" y="14368"/>
                    <a:pt x="25481" y="14368"/>
                  </a:cubicBezTo>
                  <a:cubicBezTo>
                    <a:pt x="22594" y="14368"/>
                    <a:pt x="19890" y="12608"/>
                    <a:pt x="16542" y="12608"/>
                  </a:cubicBezTo>
                  <a:cubicBezTo>
                    <a:pt x="15817" y="12608"/>
                    <a:pt x="15061" y="12691"/>
                    <a:pt x="14266" y="12892"/>
                  </a:cubicBezTo>
                  <a:cubicBezTo>
                    <a:pt x="7013" y="14724"/>
                    <a:pt x="0" y="23881"/>
                    <a:pt x="3663" y="30098"/>
                  </a:cubicBezTo>
                  <a:cubicBezTo>
                    <a:pt x="7207" y="36139"/>
                    <a:pt x="12262" y="37898"/>
                    <a:pt x="16946" y="37898"/>
                  </a:cubicBezTo>
                  <a:cubicBezTo>
                    <a:pt x="23472" y="37898"/>
                    <a:pt x="29279" y="34484"/>
                    <a:pt x="29279" y="34484"/>
                  </a:cubicBezTo>
                  <a:cubicBezTo>
                    <a:pt x="29279" y="34484"/>
                    <a:pt x="32749" y="37809"/>
                    <a:pt x="36604" y="39231"/>
                  </a:cubicBezTo>
                  <a:cubicBezTo>
                    <a:pt x="37149" y="39445"/>
                    <a:pt x="39162" y="40191"/>
                    <a:pt x="41678" y="40191"/>
                  </a:cubicBezTo>
                  <a:cubicBezTo>
                    <a:pt x="42836" y="40191"/>
                    <a:pt x="44100" y="40033"/>
                    <a:pt x="45376" y="39592"/>
                  </a:cubicBezTo>
                  <a:cubicBezTo>
                    <a:pt x="48846" y="38412"/>
                    <a:pt x="49063" y="36291"/>
                    <a:pt x="51979" y="35930"/>
                  </a:cubicBezTo>
                  <a:cubicBezTo>
                    <a:pt x="52194" y="35904"/>
                    <a:pt x="52394" y="35892"/>
                    <a:pt x="52584" y="35892"/>
                  </a:cubicBezTo>
                  <a:cubicBezTo>
                    <a:pt x="54373" y="35892"/>
                    <a:pt x="55224" y="36970"/>
                    <a:pt x="58557" y="38146"/>
                  </a:cubicBezTo>
                  <a:cubicBezTo>
                    <a:pt x="60333" y="38760"/>
                    <a:pt x="63483" y="39860"/>
                    <a:pt x="66709" y="39860"/>
                  </a:cubicBezTo>
                  <a:cubicBezTo>
                    <a:pt x="68298" y="39860"/>
                    <a:pt x="69906" y="39593"/>
                    <a:pt x="71377" y="38869"/>
                  </a:cubicBezTo>
                  <a:cubicBezTo>
                    <a:pt x="74341" y="37399"/>
                    <a:pt x="73884" y="35423"/>
                    <a:pt x="76848" y="34484"/>
                  </a:cubicBezTo>
                  <a:cubicBezTo>
                    <a:pt x="77541" y="34260"/>
                    <a:pt x="78153" y="34177"/>
                    <a:pt x="78733" y="34177"/>
                  </a:cubicBezTo>
                  <a:cubicBezTo>
                    <a:pt x="80408" y="34177"/>
                    <a:pt x="81811" y="34871"/>
                    <a:pt x="84135" y="34871"/>
                  </a:cubicBezTo>
                  <a:cubicBezTo>
                    <a:pt x="84386" y="34871"/>
                    <a:pt x="84647" y="34863"/>
                    <a:pt x="84920" y="34845"/>
                  </a:cubicBezTo>
                  <a:lnTo>
                    <a:pt x="85089" y="34845"/>
                  </a:lnTo>
                  <a:cubicBezTo>
                    <a:pt x="89427" y="34484"/>
                    <a:pt x="93089" y="31423"/>
                    <a:pt x="94222" y="27206"/>
                  </a:cubicBezTo>
                  <a:cubicBezTo>
                    <a:pt x="95499" y="22507"/>
                    <a:pt x="94848" y="20242"/>
                    <a:pt x="93692" y="19109"/>
                  </a:cubicBezTo>
                  <a:cubicBezTo>
                    <a:pt x="91595" y="17037"/>
                    <a:pt x="88246" y="19109"/>
                    <a:pt x="84896" y="16555"/>
                  </a:cubicBezTo>
                  <a:cubicBezTo>
                    <a:pt x="82245" y="14507"/>
                    <a:pt x="83354" y="12386"/>
                    <a:pt x="80510" y="8121"/>
                  </a:cubicBezTo>
                  <a:cubicBezTo>
                    <a:pt x="79763" y="7012"/>
                    <a:pt x="76775" y="2651"/>
                    <a:pt x="71377" y="819"/>
                  </a:cubicBezTo>
                  <a:cubicBezTo>
                    <a:pt x="69610" y="214"/>
                    <a:pt x="67938" y="0"/>
                    <a:pt x="66409" y="0"/>
                  </a:cubicBezTo>
                  <a:close/>
                </a:path>
              </a:pathLst>
            </a:custGeom>
            <a:solidFill>
              <a:schemeClr val="dk2">
                <a:alpha val="37080"/>
              </a:schemeClr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1225671" y="305213"/>
              <a:ext cx="6530609" cy="2007065"/>
            </a:xfrm>
            <a:custGeom>
              <a:avLst/>
              <a:gdLst/>
              <a:ahLst/>
              <a:cxnLst/>
              <a:rect l="l" t="t" r="r" b="b"/>
              <a:pathLst>
                <a:path w="94777" h="29128" extrusionOk="0">
                  <a:moveTo>
                    <a:pt x="65732" y="1"/>
                  </a:moveTo>
                  <a:cubicBezTo>
                    <a:pt x="63473" y="1"/>
                    <a:pt x="61521" y="467"/>
                    <a:pt x="60052" y="813"/>
                  </a:cubicBezTo>
                  <a:cubicBezTo>
                    <a:pt x="56534" y="1632"/>
                    <a:pt x="53256" y="3198"/>
                    <a:pt x="50389" y="5343"/>
                  </a:cubicBezTo>
                  <a:cubicBezTo>
                    <a:pt x="48559" y="6703"/>
                    <a:pt x="46367" y="7419"/>
                    <a:pt x="44154" y="7419"/>
                  </a:cubicBezTo>
                  <a:cubicBezTo>
                    <a:pt x="43190" y="7419"/>
                    <a:pt x="42223" y="7284"/>
                    <a:pt x="41280" y="7006"/>
                  </a:cubicBezTo>
                  <a:cubicBezTo>
                    <a:pt x="40410" y="6744"/>
                    <a:pt x="39511" y="6611"/>
                    <a:pt x="38611" y="6611"/>
                  </a:cubicBezTo>
                  <a:cubicBezTo>
                    <a:pt x="37692" y="6611"/>
                    <a:pt x="36771" y="6750"/>
                    <a:pt x="35882" y="7030"/>
                  </a:cubicBezTo>
                  <a:cubicBezTo>
                    <a:pt x="32099" y="8235"/>
                    <a:pt x="32147" y="11392"/>
                    <a:pt x="27833" y="13609"/>
                  </a:cubicBezTo>
                  <a:cubicBezTo>
                    <a:pt x="26768" y="14157"/>
                    <a:pt x="25759" y="14362"/>
                    <a:pt x="24773" y="14362"/>
                  </a:cubicBezTo>
                  <a:cubicBezTo>
                    <a:pt x="21881" y="14362"/>
                    <a:pt x="19184" y="12602"/>
                    <a:pt x="15827" y="12602"/>
                  </a:cubicBezTo>
                  <a:cubicBezTo>
                    <a:pt x="15100" y="12602"/>
                    <a:pt x="14342" y="12684"/>
                    <a:pt x="13544" y="12886"/>
                  </a:cubicBezTo>
                  <a:cubicBezTo>
                    <a:pt x="6700" y="14645"/>
                    <a:pt x="1" y="22958"/>
                    <a:pt x="2459" y="29127"/>
                  </a:cubicBezTo>
                  <a:cubicBezTo>
                    <a:pt x="4531" y="25272"/>
                    <a:pt x="8555" y="21898"/>
                    <a:pt x="12652" y="20862"/>
                  </a:cubicBezTo>
                  <a:cubicBezTo>
                    <a:pt x="13447" y="20661"/>
                    <a:pt x="14203" y="20578"/>
                    <a:pt x="14928" y="20578"/>
                  </a:cubicBezTo>
                  <a:cubicBezTo>
                    <a:pt x="18277" y="20578"/>
                    <a:pt x="20982" y="22338"/>
                    <a:pt x="23879" y="22338"/>
                  </a:cubicBezTo>
                  <a:cubicBezTo>
                    <a:pt x="24867" y="22338"/>
                    <a:pt x="25876" y="22133"/>
                    <a:pt x="26942" y="21585"/>
                  </a:cubicBezTo>
                  <a:cubicBezTo>
                    <a:pt x="31255" y="19368"/>
                    <a:pt x="31207" y="16211"/>
                    <a:pt x="34990" y="15006"/>
                  </a:cubicBezTo>
                  <a:cubicBezTo>
                    <a:pt x="35877" y="14723"/>
                    <a:pt x="36801" y="14578"/>
                    <a:pt x="37727" y="14578"/>
                  </a:cubicBezTo>
                  <a:cubicBezTo>
                    <a:pt x="38614" y="14578"/>
                    <a:pt x="39504" y="14711"/>
                    <a:pt x="40364" y="14982"/>
                  </a:cubicBezTo>
                  <a:cubicBezTo>
                    <a:pt x="41313" y="15252"/>
                    <a:pt x="42284" y="15385"/>
                    <a:pt x="43248" y="15385"/>
                  </a:cubicBezTo>
                  <a:cubicBezTo>
                    <a:pt x="45469" y="15385"/>
                    <a:pt x="47659" y="14680"/>
                    <a:pt x="49473" y="13319"/>
                  </a:cubicBezTo>
                  <a:cubicBezTo>
                    <a:pt x="52365" y="11151"/>
                    <a:pt x="55642" y="9608"/>
                    <a:pt x="59136" y="8765"/>
                  </a:cubicBezTo>
                  <a:cubicBezTo>
                    <a:pt x="60617" y="8420"/>
                    <a:pt x="62561" y="7963"/>
                    <a:pt x="64815" y="7963"/>
                  </a:cubicBezTo>
                  <a:cubicBezTo>
                    <a:pt x="66339" y="7963"/>
                    <a:pt x="68004" y="8172"/>
                    <a:pt x="69763" y="8765"/>
                  </a:cubicBezTo>
                  <a:cubicBezTo>
                    <a:pt x="75161" y="10620"/>
                    <a:pt x="78173" y="14982"/>
                    <a:pt x="78896" y="16091"/>
                  </a:cubicBezTo>
                  <a:cubicBezTo>
                    <a:pt x="81740" y="20356"/>
                    <a:pt x="80631" y="22476"/>
                    <a:pt x="83306" y="24525"/>
                  </a:cubicBezTo>
                  <a:cubicBezTo>
                    <a:pt x="86632" y="27079"/>
                    <a:pt x="89981" y="25007"/>
                    <a:pt x="92078" y="27079"/>
                  </a:cubicBezTo>
                  <a:cubicBezTo>
                    <a:pt x="92512" y="27513"/>
                    <a:pt x="92825" y="28043"/>
                    <a:pt x="93018" y="28621"/>
                  </a:cubicBezTo>
                  <a:cubicBezTo>
                    <a:pt x="93210" y="28163"/>
                    <a:pt x="93379" y="27681"/>
                    <a:pt x="93500" y="27200"/>
                  </a:cubicBezTo>
                  <a:cubicBezTo>
                    <a:pt x="94777" y="22501"/>
                    <a:pt x="94126" y="20235"/>
                    <a:pt x="92994" y="19103"/>
                  </a:cubicBezTo>
                  <a:cubicBezTo>
                    <a:pt x="90897" y="17054"/>
                    <a:pt x="87523" y="19103"/>
                    <a:pt x="84198" y="16548"/>
                  </a:cubicBezTo>
                  <a:cubicBezTo>
                    <a:pt x="81547" y="14500"/>
                    <a:pt x="82656" y="12380"/>
                    <a:pt x="79812" y="8138"/>
                  </a:cubicBezTo>
                  <a:cubicBezTo>
                    <a:pt x="79065" y="7006"/>
                    <a:pt x="76053" y="2644"/>
                    <a:pt x="70655" y="813"/>
                  </a:cubicBezTo>
                  <a:cubicBezTo>
                    <a:pt x="68910" y="212"/>
                    <a:pt x="67252" y="1"/>
                    <a:pt x="65732" y="1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2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23"/>
          <p:cNvSpPr txBox="1">
            <a:spLocks noGrp="1"/>
          </p:cNvSpPr>
          <p:nvPr>
            <p:ph type="title"/>
          </p:nvPr>
        </p:nvSpPr>
        <p:spPr>
          <a:xfrm>
            <a:off x="3536187" y="2364750"/>
            <a:ext cx="489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85" name="Google Shape;385;p23"/>
          <p:cNvSpPr txBox="1">
            <a:spLocks noGrp="1"/>
          </p:cNvSpPr>
          <p:nvPr>
            <p:ph type="title" idx="2" hasCustomPrompt="1"/>
          </p:nvPr>
        </p:nvSpPr>
        <p:spPr>
          <a:xfrm>
            <a:off x="3536187" y="1522950"/>
            <a:ext cx="489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86" name="Google Shape;386;p23"/>
          <p:cNvSpPr txBox="1">
            <a:spLocks noGrp="1"/>
          </p:cNvSpPr>
          <p:nvPr>
            <p:ph type="subTitle" idx="1"/>
          </p:nvPr>
        </p:nvSpPr>
        <p:spPr>
          <a:xfrm>
            <a:off x="3536187" y="3206550"/>
            <a:ext cx="4890600" cy="4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87" name="Google Shape;387;p23"/>
          <p:cNvGrpSpPr/>
          <p:nvPr/>
        </p:nvGrpSpPr>
        <p:grpSpPr>
          <a:xfrm>
            <a:off x="6993284" y="301770"/>
            <a:ext cx="1961958" cy="841808"/>
            <a:chOff x="6066399" y="2398736"/>
            <a:chExt cx="1304407" cy="559638"/>
          </a:xfrm>
        </p:grpSpPr>
        <p:sp>
          <p:nvSpPr>
            <p:cNvPr id="388" name="Google Shape;388;p23"/>
            <p:cNvSpPr/>
            <p:nvPr/>
          </p:nvSpPr>
          <p:spPr>
            <a:xfrm>
              <a:off x="6066399" y="2404782"/>
              <a:ext cx="1300471" cy="547301"/>
            </a:xfrm>
            <a:custGeom>
              <a:avLst/>
              <a:gdLst/>
              <a:ahLst/>
              <a:cxnLst/>
              <a:rect l="l" t="t" r="r" b="b"/>
              <a:pathLst>
                <a:path w="95500" h="40191" extrusionOk="0">
                  <a:moveTo>
                    <a:pt x="66409" y="0"/>
                  </a:moveTo>
                  <a:cubicBezTo>
                    <a:pt x="64164" y="0"/>
                    <a:pt x="62227" y="461"/>
                    <a:pt x="60750" y="819"/>
                  </a:cubicBezTo>
                  <a:cubicBezTo>
                    <a:pt x="57256" y="1639"/>
                    <a:pt x="53979" y="3205"/>
                    <a:pt x="51087" y="5350"/>
                  </a:cubicBezTo>
                  <a:cubicBezTo>
                    <a:pt x="49273" y="6711"/>
                    <a:pt x="47083" y="7415"/>
                    <a:pt x="44862" y="7415"/>
                  </a:cubicBezTo>
                  <a:cubicBezTo>
                    <a:pt x="43898" y="7415"/>
                    <a:pt x="42927" y="7282"/>
                    <a:pt x="41978" y="7012"/>
                  </a:cubicBezTo>
                  <a:cubicBezTo>
                    <a:pt x="41118" y="6741"/>
                    <a:pt x="40228" y="6609"/>
                    <a:pt x="39341" y="6609"/>
                  </a:cubicBezTo>
                  <a:cubicBezTo>
                    <a:pt x="38415" y="6609"/>
                    <a:pt x="37491" y="6753"/>
                    <a:pt x="36604" y="7037"/>
                  </a:cubicBezTo>
                  <a:cubicBezTo>
                    <a:pt x="32821" y="8241"/>
                    <a:pt x="32869" y="11398"/>
                    <a:pt x="28532" y="13615"/>
                  </a:cubicBezTo>
                  <a:cubicBezTo>
                    <a:pt x="27472" y="14164"/>
                    <a:pt x="26466" y="14368"/>
                    <a:pt x="25481" y="14368"/>
                  </a:cubicBezTo>
                  <a:cubicBezTo>
                    <a:pt x="22594" y="14368"/>
                    <a:pt x="19890" y="12608"/>
                    <a:pt x="16542" y="12608"/>
                  </a:cubicBezTo>
                  <a:cubicBezTo>
                    <a:pt x="15817" y="12608"/>
                    <a:pt x="15061" y="12691"/>
                    <a:pt x="14266" y="12892"/>
                  </a:cubicBezTo>
                  <a:cubicBezTo>
                    <a:pt x="7013" y="14724"/>
                    <a:pt x="0" y="23881"/>
                    <a:pt x="3663" y="30098"/>
                  </a:cubicBezTo>
                  <a:cubicBezTo>
                    <a:pt x="7207" y="36139"/>
                    <a:pt x="12262" y="37898"/>
                    <a:pt x="16946" y="37898"/>
                  </a:cubicBezTo>
                  <a:cubicBezTo>
                    <a:pt x="23472" y="37898"/>
                    <a:pt x="29279" y="34484"/>
                    <a:pt x="29279" y="34484"/>
                  </a:cubicBezTo>
                  <a:cubicBezTo>
                    <a:pt x="29279" y="34484"/>
                    <a:pt x="32749" y="37809"/>
                    <a:pt x="36604" y="39231"/>
                  </a:cubicBezTo>
                  <a:cubicBezTo>
                    <a:pt x="37149" y="39445"/>
                    <a:pt x="39162" y="40191"/>
                    <a:pt x="41678" y="40191"/>
                  </a:cubicBezTo>
                  <a:cubicBezTo>
                    <a:pt x="42836" y="40191"/>
                    <a:pt x="44100" y="40033"/>
                    <a:pt x="45376" y="39592"/>
                  </a:cubicBezTo>
                  <a:cubicBezTo>
                    <a:pt x="48846" y="38412"/>
                    <a:pt x="49063" y="36291"/>
                    <a:pt x="51979" y="35930"/>
                  </a:cubicBezTo>
                  <a:cubicBezTo>
                    <a:pt x="52194" y="35904"/>
                    <a:pt x="52394" y="35892"/>
                    <a:pt x="52584" y="35892"/>
                  </a:cubicBezTo>
                  <a:cubicBezTo>
                    <a:pt x="54373" y="35892"/>
                    <a:pt x="55224" y="36970"/>
                    <a:pt x="58557" y="38146"/>
                  </a:cubicBezTo>
                  <a:cubicBezTo>
                    <a:pt x="60333" y="38760"/>
                    <a:pt x="63483" y="39860"/>
                    <a:pt x="66709" y="39860"/>
                  </a:cubicBezTo>
                  <a:cubicBezTo>
                    <a:pt x="68298" y="39860"/>
                    <a:pt x="69906" y="39593"/>
                    <a:pt x="71377" y="38869"/>
                  </a:cubicBezTo>
                  <a:cubicBezTo>
                    <a:pt x="74341" y="37399"/>
                    <a:pt x="73884" y="35423"/>
                    <a:pt x="76848" y="34484"/>
                  </a:cubicBezTo>
                  <a:cubicBezTo>
                    <a:pt x="77541" y="34260"/>
                    <a:pt x="78153" y="34177"/>
                    <a:pt x="78733" y="34177"/>
                  </a:cubicBezTo>
                  <a:cubicBezTo>
                    <a:pt x="80408" y="34177"/>
                    <a:pt x="81811" y="34871"/>
                    <a:pt x="84135" y="34871"/>
                  </a:cubicBezTo>
                  <a:cubicBezTo>
                    <a:pt x="84386" y="34871"/>
                    <a:pt x="84647" y="34863"/>
                    <a:pt x="84920" y="34845"/>
                  </a:cubicBezTo>
                  <a:lnTo>
                    <a:pt x="85089" y="34845"/>
                  </a:lnTo>
                  <a:cubicBezTo>
                    <a:pt x="89427" y="34484"/>
                    <a:pt x="93089" y="31423"/>
                    <a:pt x="94222" y="27206"/>
                  </a:cubicBezTo>
                  <a:cubicBezTo>
                    <a:pt x="95499" y="22507"/>
                    <a:pt x="94848" y="20242"/>
                    <a:pt x="93692" y="19109"/>
                  </a:cubicBezTo>
                  <a:cubicBezTo>
                    <a:pt x="91595" y="17037"/>
                    <a:pt x="88246" y="19109"/>
                    <a:pt x="84896" y="16555"/>
                  </a:cubicBezTo>
                  <a:cubicBezTo>
                    <a:pt x="82245" y="14507"/>
                    <a:pt x="83354" y="12386"/>
                    <a:pt x="80510" y="8121"/>
                  </a:cubicBezTo>
                  <a:cubicBezTo>
                    <a:pt x="79763" y="7012"/>
                    <a:pt x="76775" y="2651"/>
                    <a:pt x="71377" y="819"/>
                  </a:cubicBezTo>
                  <a:cubicBezTo>
                    <a:pt x="69610" y="214"/>
                    <a:pt x="67938" y="0"/>
                    <a:pt x="66409" y="0"/>
                  </a:cubicBezTo>
                  <a:close/>
                </a:path>
              </a:pathLst>
            </a:custGeom>
            <a:solidFill>
              <a:schemeClr val="dk2">
                <a:alpha val="37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3"/>
            <p:cNvSpPr/>
            <p:nvPr/>
          </p:nvSpPr>
          <p:spPr>
            <a:xfrm>
              <a:off x="6091333" y="2398736"/>
              <a:ext cx="1279473" cy="559638"/>
            </a:xfrm>
            <a:custGeom>
              <a:avLst/>
              <a:gdLst/>
              <a:ahLst/>
              <a:cxnLst/>
              <a:rect l="l" t="t" r="r" b="b"/>
              <a:pathLst>
                <a:path w="93958" h="41097" extrusionOk="0">
                  <a:moveTo>
                    <a:pt x="64611" y="923"/>
                  </a:moveTo>
                  <a:cubicBezTo>
                    <a:pt x="66091" y="923"/>
                    <a:pt x="67704" y="1125"/>
                    <a:pt x="69402" y="1697"/>
                  </a:cubicBezTo>
                  <a:cubicBezTo>
                    <a:pt x="74077" y="3288"/>
                    <a:pt x="76993" y="6854"/>
                    <a:pt x="78342" y="8854"/>
                  </a:cubicBezTo>
                  <a:cubicBezTo>
                    <a:pt x="79282" y="10276"/>
                    <a:pt x="79981" y="11842"/>
                    <a:pt x="80439" y="13481"/>
                  </a:cubicBezTo>
                  <a:cubicBezTo>
                    <a:pt x="80896" y="14927"/>
                    <a:pt x="81282" y="16180"/>
                    <a:pt x="82800" y="17361"/>
                  </a:cubicBezTo>
                  <a:cubicBezTo>
                    <a:pt x="84680" y="18806"/>
                    <a:pt x="86511" y="18879"/>
                    <a:pt x="88150" y="18927"/>
                  </a:cubicBezTo>
                  <a:cubicBezTo>
                    <a:pt x="89499" y="18999"/>
                    <a:pt x="90680" y="19047"/>
                    <a:pt x="91548" y="19891"/>
                  </a:cubicBezTo>
                  <a:cubicBezTo>
                    <a:pt x="92849" y="21168"/>
                    <a:pt x="92993" y="23746"/>
                    <a:pt x="91957" y="27554"/>
                  </a:cubicBezTo>
                  <a:cubicBezTo>
                    <a:pt x="90873" y="31602"/>
                    <a:pt x="87379" y="34518"/>
                    <a:pt x="83210" y="34855"/>
                  </a:cubicBezTo>
                  <a:lnTo>
                    <a:pt x="83041" y="34855"/>
                  </a:lnTo>
                  <a:cubicBezTo>
                    <a:pt x="82822" y="34868"/>
                    <a:pt x="82603" y="34874"/>
                    <a:pt x="82384" y="34874"/>
                  </a:cubicBezTo>
                  <a:cubicBezTo>
                    <a:pt x="81327" y="34874"/>
                    <a:pt x="80276" y="34733"/>
                    <a:pt x="79258" y="34494"/>
                  </a:cubicBezTo>
                  <a:cubicBezTo>
                    <a:pt x="78501" y="34332"/>
                    <a:pt x="77751" y="34185"/>
                    <a:pt x="76941" y="34185"/>
                  </a:cubicBezTo>
                  <a:cubicBezTo>
                    <a:pt x="76307" y="34185"/>
                    <a:pt x="75637" y="34275"/>
                    <a:pt x="74896" y="34518"/>
                  </a:cubicBezTo>
                  <a:cubicBezTo>
                    <a:pt x="73185" y="35048"/>
                    <a:pt x="72510" y="35940"/>
                    <a:pt x="71836" y="36783"/>
                  </a:cubicBezTo>
                  <a:cubicBezTo>
                    <a:pt x="71185" y="37699"/>
                    <a:pt x="70342" y="38422"/>
                    <a:pt x="69329" y="38928"/>
                  </a:cubicBezTo>
                  <a:cubicBezTo>
                    <a:pt x="67932" y="39623"/>
                    <a:pt x="66397" y="39880"/>
                    <a:pt x="64871" y="39880"/>
                  </a:cubicBezTo>
                  <a:cubicBezTo>
                    <a:pt x="61742" y="39880"/>
                    <a:pt x="58653" y="38796"/>
                    <a:pt x="56871" y="38181"/>
                  </a:cubicBezTo>
                  <a:cubicBezTo>
                    <a:pt x="55811" y="37795"/>
                    <a:pt x="54775" y="37337"/>
                    <a:pt x="53762" y="36831"/>
                  </a:cubicBezTo>
                  <a:cubicBezTo>
                    <a:pt x="52673" y="36286"/>
                    <a:pt x="51887" y="35894"/>
                    <a:pt x="50769" y="35894"/>
                  </a:cubicBezTo>
                  <a:cubicBezTo>
                    <a:pt x="50552" y="35894"/>
                    <a:pt x="50322" y="35908"/>
                    <a:pt x="50075" y="35940"/>
                  </a:cubicBezTo>
                  <a:cubicBezTo>
                    <a:pt x="48413" y="36157"/>
                    <a:pt x="47545" y="36880"/>
                    <a:pt x="46630" y="37675"/>
                  </a:cubicBezTo>
                  <a:cubicBezTo>
                    <a:pt x="45690" y="38542"/>
                    <a:pt x="44605" y="39217"/>
                    <a:pt x="43400" y="39627"/>
                  </a:cubicBezTo>
                  <a:cubicBezTo>
                    <a:pt x="42299" y="40004"/>
                    <a:pt x="41106" y="40190"/>
                    <a:pt x="39868" y="40190"/>
                  </a:cubicBezTo>
                  <a:cubicBezTo>
                    <a:pt x="38261" y="40190"/>
                    <a:pt x="36578" y="39878"/>
                    <a:pt x="34918" y="39265"/>
                  </a:cubicBezTo>
                  <a:cubicBezTo>
                    <a:pt x="31737" y="38084"/>
                    <a:pt x="28797" y="35554"/>
                    <a:pt x="27978" y="34807"/>
                  </a:cubicBezTo>
                  <a:lnTo>
                    <a:pt x="28388" y="33867"/>
                  </a:lnTo>
                  <a:lnTo>
                    <a:pt x="27231" y="34542"/>
                  </a:lnTo>
                  <a:cubicBezTo>
                    <a:pt x="24291" y="36157"/>
                    <a:pt x="21086" y="37217"/>
                    <a:pt x="17761" y="37723"/>
                  </a:cubicBezTo>
                  <a:cubicBezTo>
                    <a:pt x="16852" y="37841"/>
                    <a:pt x="15972" y="37900"/>
                    <a:pt x="15122" y="37900"/>
                  </a:cubicBezTo>
                  <a:cubicBezTo>
                    <a:pt x="9541" y="37900"/>
                    <a:pt x="5211" y="35364"/>
                    <a:pt x="2242" y="30325"/>
                  </a:cubicBezTo>
                  <a:cubicBezTo>
                    <a:pt x="699" y="27698"/>
                    <a:pt x="1326" y="24879"/>
                    <a:pt x="2121" y="22975"/>
                  </a:cubicBezTo>
                  <a:cubicBezTo>
                    <a:pt x="3904" y="18734"/>
                    <a:pt x="8290" y="14854"/>
                    <a:pt x="12580" y="13770"/>
                  </a:cubicBezTo>
                  <a:cubicBezTo>
                    <a:pt x="13324" y="13582"/>
                    <a:pt x="14032" y="13505"/>
                    <a:pt x="14714" y="13505"/>
                  </a:cubicBezTo>
                  <a:cubicBezTo>
                    <a:pt x="16394" y="13505"/>
                    <a:pt x="17915" y="13975"/>
                    <a:pt x="19423" y="14421"/>
                  </a:cubicBezTo>
                  <a:cubicBezTo>
                    <a:pt x="20851" y="14855"/>
                    <a:pt x="22238" y="15272"/>
                    <a:pt x="23683" y="15272"/>
                  </a:cubicBezTo>
                  <a:cubicBezTo>
                    <a:pt x="24727" y="15272"/>
                    <a:pt x="25800" y="15055"/>
                    <a:pt x="26942" y="14469"/>
                  </a:cubicBezTo>
                  <a:cubicBezTo>
                    <a:pt x="29135" y="13360"/>
                    <a:pt x="30219" y="12011"/>
                    <a:pt x="31231" y="10782"/>
                  </a:cubicBezTo>
                  <a:cubicBezTo>
                    <a:pt x="32243" y="9553"/>
                    <a:pt x="33111" y="8493"/>
                    <a:pt x="34918" y="7914"/>
                  </a:cubicBezTo>
                  <a:cubicBezTo>
                    <a:pt x="35759" y="7646"/>
                    <a:pt x="36631" y="7514"/>
                    <a:pt x="37506" y="7514"/>
                  </a:cubicBezTo>
                  <a:cubicBezTo>
                    <a:pt x="38360" y="7514"/>
                    <a:pt x="39217" y="7640"/>
                    <a:pt x="40051" y="7890"/>
                  </a:cubicBezTo>
                  <a:cubicBezTo>
                    <a:pt x="41041" y="8176"/>
                    <a:pt x="42055" y="8317"/>
                    <a:pt x="43064" y="8317"/>
                  </a:cubicBezTo>
                  <a:cubicBezTo>
                    <a:pt x="45371" y="8317"/>
                    <a:pt x="47651" y="7580"/>
                    <a:pt x="49545" y="6155"/>
                  </a:cubicBezTo>
                  <a:cubicBezTo>
                    <a:pt x="52365" y="4035"/>
                    <a:pt x="55618" y="2516"/>
                    <a:pt x="59040" y="1697"/>
                  </a:cubicBezTo>
                  <a:cubicBezTo>
                    <a:pt x="60508" y="1366"/>
                    <a:pt x="62414" y="923"/>
                    <a:pt x="64611" y="923"/>
                  </a:cubicBezTo>
                  <a:close/>
                  <a:moveTo>
                    <a:pt x="64612" y="0"/>
                  </a:moveTo>
                  <a:cubicBezTo>
                    <a:pt x="62310" y="0"/>
                    <a:pt x="60331" y="471"/>
                    <a:pt x="58823" y="830"/>
                  </a:cubicBezTo>
                  <a:cubicBezTo>
                    <a:pt x="55256" y="1673"/>
                    <a:pt x="51907" y="3239"/>
                    <a:pt x="48991" y="5432"/>
                  </a:cubicBezTo>
                  <a:cubicBezTo>
                    <a:pt x="47240" y="6729"/>
                    <a:pt x="45147" y="7402"/>
                    <a:pt x="43018" y="7402"/>
                  </a:cubicBezTo>
                  <a:cubicBezTo>
                    <a:pt x="42100" y="7402"/>
                    <a:pt x="41175" y="7277"/>
                    <a:pt x="40268" y="7023"/>
                  </a:cubicBezTo>
                  <a:cubicBezTo>
                    <a:pt x="39362" y="6749"/>
                    <a:pt x="38420" y="6610"/>
                    <a:pt x="37479" y="6610"/>
                  </a:cubicBezTo>
                  <a:cubicBezTo>
                    <a:pt x="36517" y="6610"/>
                    <a:pt x="35554" y="6755"/>
                    <a:pt x="34629" y="7047"/>
                  </a:cubicBezTo>
                  <a:cubicBezTo>
                    <a:pt x="32556" y="7722"/>
                    <a:pt x="31568" y="8926"/>
                    <a:pt x="30508" y="10204"/>
                  </a:cubicBezTo>
                  <a:cubicBezTo>
                    <a:pt x="29544" y="11384"/>
                    <a:pt x="28532" y="12637"/>
                    <a:pt x="26508" y="13674"/>
                  </a:cubicBezTo>
                  <a:cubicBezTo>
                    <a:pt x="25517" y="14179"/>
                    <a:pt x="24582" y="14371"/>
                    <a:pt x="23660" y="14371"/>
                  </a:cubicBezTo>
                  <a:cubicBezTo>
                    <a:pt x="22340" y="14371"/>
                    <a:pt x="21044" y="13979"/>
                    <a:pt x="19640" y="13553"/>
                  </a:cubicBezTo>
                  <a:cubicBezTo>
                    <a:pt x="18164" y="13095"/>
                    <a:pt x="16545" y="12601"/>
                    <a:pt x="14723" y="12601"/>
                  </a:cubicBezTo>
                  <a:cubicBezTo>
                    <a:pt x="13958" y="12601"/>
                    <a:pt x="13156" y="12689"/>
                    <a:pt x="12314" y="12902"/>
                  </a:cubicBezTo>
                  <a:cubicBezTo>
                    <a:pt x="7712" y="14083"/>
                    <a:pt x="3181" y="18059"/>
                    <a:pt x="1254" y="22638"/>
                  </a:cubicBezTo>
                  <a:cubicBezTo>
                    <a:pt x="1" y="25626"/>
                    <a:pt x="73" y="28445"/>
                    <a:pt x="1422" y="30759"/>
                  </a:cubicBezTo>
                  <a:cubicBezTo>
                    <a:pt x="5172" y="37121"/>
                    <a:pt x="10555" y="38779"/>
                    <a:pt x="15141" y="38779"/>
                  </a:cubicBezTo>
                  <a:cubicBezTo>
                    <a:pt x="16096" y="38779"/>
                    <a:pt x="17017" y="38707"/>
                    <a:pt x="17881" y="38590"/>
                  </a:cubicBezTo>
                  <a:cubicBezTo>
                    <a:pt x="21206" y="38109"/>
                    <a:pt x="24411" y="37072"/>
                    <a:pt x="27375" y="35482"/>
                  </a:cubicBezTo>
                  <a:cubicBezTo>
                    <a:pt x="28002" y="36084"/>
                    <a:pt x="28677" y="36614"/>
                    <a:pt x="29376" y="37145"/>
                  </a:cubicBezTo>
                  <a:cubicBezTo>
                    <a:pt x="30990" y="38349"/>
                    <a:pt x="32749" y="39362"/>
                    <a:pt x="34605" y="40109"/>
                  </a:cubicBezTo>
                  <a:cubicBezTo>
                    <a:pt x="36292" y="40735"/>
                    <a:pt x="38075" y="41073"/>
                    <a:pt x="39858" y="41097"/>
                  </a:cubicBezTo>
                  <a:cubicBezTo>
                    <a:pt x="41159" y="41097"/>
                    <a:pt x="42461" y="40880"/>
                    <a:pt x="43690" y="40446"/>
                  </a:cubicBezTo>
                  <a:cubicBezTo>
                    <a:pt x="45015" y="40012"/>
                    <a:pt x="46220" y="39289"/>
                    <a:pt x="47232" y="38349"/>
                  </a:cubicBezTo>
                  <a:cubicBezTo>
                    <a:pt x="48124" y="37602"/>
                    <a:pt x="48822" y="37024"/>
                    <a:pt x="50196" y="36831"/>
                  </a:cubicBezTo>
                  <a:cubicBezTo>
                    <a:pt x="50391" y="36809"/>
                    <a:pt x="50572" y="36798"/>
                    <a:pt x="50744" y="36798"/>
                  </a:cubicBezTo>
                  <a:cubicBezTo>
                    <a:pt x="51679" y="36798"/>
                    <a:pt x="52339" y="37118"/>
                    <a:pt x="53377" y="37627"/>
                  </a:cubicBezTo>
                  <a:cubicBezTo>
                    <a:pt x="54413" y="38157"/>
                    <a:pt x="55473" y="38615"/>
                    <a:pt x="56558" y="38976"/>
                  </a:cubicBezTo>
                  <a:cubicBezTo>
                    <a:pt x="58401" y="39633"/>
                    <a:pt x="61576" y="40749"/>
                    <a:pt x="64851" y="40749"/>
                  </a:cubicBezTo>
                  <a:cubicBezTo>
                    <a:pt x="66500" y="40749"/>
                    <a:pt x="68174" y="40466"/>
                    <a:pt x="69715" y="39699"/>
                  </a:cubicBezTo>
                  <a:cubicBezTo>
                    <a:pt x="70848" y="39145"/>
                    <a:pt x="71812" y="38325"/>
                    <a:pt x="72534" y="37313"/>
                  </a:cubicBezTo>
                  <a:cubicBezTo>
                    <a:pt x="73161" y="36494"/>
                    <a:pt x="73715" y="35795"/>
                    <a:pt x="75161" y="35337"/>
                  </a:cubicBezTo>
                  <a:cubicBezTo>
                    <a:pt x="75811" y="35117"/>
                    <a:pt x="76380" y="35034"/>
                    <a:pt x="76925" y="35034"/>
                  </a:cubicBezTo>
                  <a:cubicBezTo>
                    <a:pt x="77633" y="35034"/>
                    <a:pt x="78303" y="35174"/>
                    <a:pt x="79065" y="35337"/>
                  </a:cubicBezTo>
                  <a:cubicBezTo>
                    <a:pt x="80142" y="35592"/>
                    <a:pt x="81235" y="35719"/>
                    <a:pt x="82343" y="35719"/>
                  </a:cubicBezTo>
                  <a:cubicBezTo>
                    <a:pt x="82599" y="35719"/>
                    <a:pt x="82856" y="35712"/>
                    <a:pt x="83113" y="35699"/>
                  </a:cubicBezTo>
                  <a:lnTo>
                    <a:pt x="83282" y="35699"/>
                  </a:lnTo>
                  <a:cubicBezTo>
                    <a:pt x="87812" y="35337"/>
                    <a:pt x="91644" y="32156"/>
                    <a:pt x="92825" y="27747"/>
                  </a:cubicBezTo>
                  <a:cubicBezTo>
                    <a:pt x="93957" y="23554"/>
                    <a:pt x="93740" y="20758"/>
                    <a:pt x="92174" y="19216"/>
                  </a:cubicBezTo>
                  <a:cubicBezTo>
                    <a:pt x="91066" y="18132"/>
                    <a:pt x="89668" y="18059"/>
                    <a:pt x="88174" y="18011"/>
                  </a:cubicBezTo>
                  <a:cubicBezTo>
                    <a:pt x="86608" y="17939"/>
                    <a:pt x="84993" y="17891"/>
                    <a:pt x="83354" y="16638"/>
                  </a:cubicBezTo>
                  <a:cubicBezTo>
                    <a:pt x="82053" y="15626"/>
                    <a:pt x="81740" y="14613"/>
                    <a:pt x="81306" y="13192"/>
                  </a:cubicBezTo>
                  <a:cubicBezTo>
                    <a:pt x="80824" y="11457"/>
                    <a:pt x="80053" y="9818"/>
                    <a:pt x="79065" y="8324"/>
                  </a:cubicBezTo>
                  <a:cubicBezTo>
                    <a:pt x="76655" y="4733"/>
                    <a:pt x="73330" y="2059"/>
                    <a:pt x="69691" y="830"/>
                  </a:cubicBezTo>
                  <a:cubicBezTo>
                    <a:pt x="67880" y="216"/>
                    <a:pt x="66172" y="0"/>
                    <a:pt x="64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3"/>
            <p:cNvSpPr/>
            <p:nvPr/>
          </p:nvSpPr>
          <p:spPr>
            <a:xfrm>
              <a:off x="6074924" y="2399294"/>
              <a:ext cx="1290626" cy="396651"/>
            </a:xfrm>
            <a:custGeom>
              <a:avLst/>
              <a:gdLst/>
              <a:ahLst/>
              <a:cxnLst/>
              <a:rect l="l" t="t" r="r" b="b"/>
              <a:pathLst>
                <a:path w="94777" h="29128" extrusionOk="0">
                  <a:moveTo>
                    <a:pt x="65732" y="1"/>
                  </a:moveTo>
                  <a:cubicBezTo>
                    <a:pt x="63473" y="1"/>
                    <a:pt x="61521" y="467"/>
                    <a:pt x="60052" y="813"/>
                  </a:cubicBezTo>
                  <a:cubicBezTo>
                    <a:pt x="56534" y="1632"/>
                    <a:pt x="53256" y="3198"/>
                    <a:pt x="50389" y="5343"/>
                  </a:cubicBezTo>
                  <a:cubicBezTo>
                    <a:pt x="48559" y="6703"/>
                    <a:pt x="46367" y="7419"/>
                    <a:pt x="44154" y="7419"/>
                  </a:cubicBezTo>
                  <a:cubicBezTo>
                    <a:pt x="43190" y="7419"/>
                    <a:pt x="42223" y="7284"/>
                    <a:pt x="41280" y="7006"/>
                  </a:cubicBezTo>
                  <a:cubicBezTo>
                    <a:pt x="40410" y="6744"/>
                    <a:pt x="39511" y="6611"/>
                    <a:pt x="38611" y="6611"/>
                  </a:cubicBezTo>
                  <a:cubicBezTo>
                    <a:pt x="37692" y="6611"/>
                    <a:pt x="36771" y="6750"/>
                    <a:pt x="35882" y="7030"/>
                  </a:cubicBezTo>
                  <a:cubicBezTo>
                    <a:pt x="32099" y="8235"/>
                    <a:pt x="32147" y="11392"/>
                    <a:pt x="27833" y="13609"/>
                  </a:cubicBezTo>
                  <a:cubicBezTo>
                    <a:pt x="26768" y="14157"/>
                    <a:pt x="25759" y="14362"/>
                    <a:pt x="24773" y="14362"/>
                  </a:cubicBezTo>
                  <a:cubicBezTo>
                    <a:pt x="21881" y="14362"/>
                    <a:pt x="19184" y="12602"/>
                    <a:pt x="15827" y="12602"/>
                  </a:cubicBezTo>
                  <a:cubicBezTo>
                    <a:pt x="15100" y="12602"/>
                    <a:pt x="14342" y="12684"/>
                    <a:pt x="13544" y="12886"/>
                  </a:cubicBezTo>
                  <a:cubicBezTo>
                    <a:pt x="6700" y="14645"/>
                    <a:pt x="1" y="22958"/>
                    <a:pt x="2459" y="29127"/>
                  </a:cubicBezTo>
                  <a:cubicBezTo>
                    <a:pt x="4531" y="25272"/>
                    <a:pt x="8555" y="21898"/>
                    <a:pt x="12652" y="20862"/>
                  </a:cubicBezTo>
                  <a:cubicBezTo>
                    <a:pt x="13447" y="20661"/>
                    <a:pt x="14203" y="20578"/>
                    <a:pt x="14928" y="20578"/>
                  </a:cubicBezTo>
                  <a:cubicBezTo>
                    <a:pt x="18277" y="20578"/>
                    <a:pt x="20982" y="22338"/>
                    <a:pt x="23879" y="22338"/>
                  </a:cubicBezTo>
                  <a:cubicBezTo>
                    <a:pt x="24867" y="22338"/>
                    <a:pt x="25876" y="22133"/>
                    <a:pt x="26942" y="21585"/>
                  </a:cubicBezTo>
                  <a:cubicBezTo>
                    <a:pt x="31255" y="19368"/>
                    <a:pt x="31207" y="16211"/>
                    <a:pt x="34990" y="15006"/>
                  </a:cubicBezTo>
                  <a:cubicBezTo>
                    <a:pt x="35877" y="14723"/>
                    <a:pt x="36801" y="14578"/>
                    <a:pt x="37727" y="14578"/>
                  </a:cubicBezTo>
                  <a:cubicBezTo>
                    <a:pt x="38614" y="14578"/>
                    <a:pt x="39504" y="14711"/>
                    <a:pt x="40364" y="14982"/>
                  </a:cubicBezTo>
                  <a:cubicBezTo>
                    <a:pt x="41313" y="15252"/>
                    <a:pt x="42284" y="15385"/>
                    <a:pt x="43248" y="15385"/>
                  </a:cubicBezTo>
                  <a:cubicBezTo>
                    <a:pt x="45469" y="15385"/>
                    <a:pt x="47659" y="14680"/>
                    <a:pt x="49473" y="13319"/>
                  </a:cubicBezTo>
                  <a:cubicBezTo>
                    <a:pt x="52365" y="11151"/>
                    <a:pt x="55642" y="9608"/>
                    <a:pt x="59136" y="8765"/>
                  </a:cubicBezTo>
                  <a:cubicBezTo>
                    <a:pt x="60617" y="8420"/>
                    <a:pt x="62561" y="7963"/>
                    <a:pt x="64815" y="7963"/>
                  </a:cubicBezTo>
                  <a:cubicBezTo>
                    <a:pt x="66339" y="7963"/>
                    <a:pt x="68004" y="8172"/>
                    <a:pt x="69763" y="8765"/>
                  </a:cubicBezTo>
                  <a:cubicBezTo>
                    <a:pt x="75161" y="10620"/>
                    <a:pt x="78173" y="14982"/>
                    <a:pt x="78896" y="16091"/>
                  </a:cubicBezTo>
                  <a:cubicBezTo>
                    <a:pt x="81740" y="20356"/>
                    <a:pt x="80631" y="22476"/>
                    <a:pt x="83306" y="24525"/>
                  </a:cubicBezTo>
                  <a:cubicBezTo>
                    <a:pt x="86632" y="27079"/>
                    <a:pt x="89981" y="25007"/>
                    <a:pt x="92078" y="27079"/>
                  </a:cubicBezTo>
                  <a:cubicBezTo>
                    <a:pt x="92512" y="27513"/>
                    <a:pt x="92825" y="28043"/>
                    <a:pt x="93018" y="28621"/>
                  </a:cubicBezTo>
                  <a:cubicBezTo>
                    <a:pt x="93210" y="28163"/>
                    <a:pt x="93379" y="27681"/>
                    <a:pt x="93500" y="27200"/>
                  </a:cubicBezTo>
                  <a:cubicBezTo>
                    <a:pt x="94777" y="22501"/>
                    <a:pt x="94126" y="20235"/>
                    <a:pt x="92994" y="19103"/>
                  </a:cubicBezTo>
                  <a:cubicBezTo>
                    <a:pt x="90897" y="17054"/>
                    <a:pt x="87523" y="19103"/>
                    <a:pt x="84198" y="16548"/>
                  </a:cubicBezTo>
                  <a:cubicBezTo>
                    <a:pt x="81547" y="14500"/>
                    <a:pt x="82656" y="12380"/>
                    <a:pt x="79812" y="8138"/>
                  </a:cubicBezTo>
                  <a:cubicBezTo>
                    <a:pt x="79065" y="7006"/>
                    <a:pt x="76053" y="2644"/>
                    <a:pt x="70655" y="813"/>
                  </a:cubicBezTo>
                  <a:cubicBezTo>
                    <a:pt x="68910" y="212"/>
                    <a:pt x="67252" y="1"/>
                    <a:pt x="65732" y="1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" name="Google Shape;391;p23"/>
          <p:cNvGrpSpPr/>
          <p:nvPr/>
        </p:nvGrpSpPr>
        <p:grpSpPr>
          <a:xfrm flipH="1">
            <a:off x="1516582" y="4124518"/>
            <a:ext cx="2951029" cy="1241881"/>
            <a:chOff x="6068366" y="2497726"/>
            <a:chExt cx="1300471" cy="547301"/>
          </a:xfrm>
        </p:grpSpPr>
        <p:sp>
          <p:nvSpPr>
            <p:cNvPr id="392" name="Google Shape;392;p23"/>
            <p:cNvSpPr/>
            <p:nvPr/>
          </p:nvSpPr>
          <p:spPr>
            <a:xfrm>
              <a:off x="6068366" y="2497726"/>
              <a:ext cx="1300471" cy="547301"/>
            </a:xfrm>
            <a:custGeom>
              <a:avLst/>
              <a:gdLst/>
              <a:ahLst/>
              <a:cxnLst/>
              <a:rect l="l" t="t" r="r" b="b"/>
              <a:pathLst>
                <a:path w="95500" h="40191" extrusionOk="0">
                  <a:moveTo>
                    <a:pt x="66409" y="0"/>
                  </a:moveTo>
                  <a:cubicBezTo>
                    <a:pt x="64164" y="0"/>
                    <a:pt x="62227" y="461"/>
                    <a:pt x="60750" y="819"/>
                  </a:cubicBezTo>
                  <a:cubicBezTo>
                    <a:pt x="57256" y="1639"/>
                    <a:pt x="53979" y="3205"/>
                    <a:pt x="51087" y="5350"/>
                  </a:cubicBezTo>
                  <a:cubicBezTo>
                    <a:pt x="49273" y="6711"/>
                    <a:pt x="47083" y="7415"/>
                    <a:pt x="44862" y="7415"/>
                  </a:cubicBezTo>
                  <a:cubicBezTo>
                    <a:pt x="43898" y="7415"/>
                    <a:pt x="42927" y="7282"/>
                    <a:pt x="41978" y="7012"/>
                  </a:cubicBezTo>
                  <a:cubicBezTo>
                    <a:pt x="41118" y="6741"/>
                    <a:pt x="40228" y="6609"/>
                    <a:pt x="39341" y="6609"/>
                  </a:cubicBezTo>
                  <a:cubicBezTo>
                    <a:pt x="38415" y="6609"/>
                    <a:pt x="37491" y="6753"/>
                    <a:pt x="36604" y="7037"/>
                  </a:cubicBezTo>
                  <a:cubicBezTo>
                    <a:pt x="32821" y="8241"/>
                    <a:pt x="32869" y="11398"/>
                    <a:pt x="28532" y="13615"/>
                  </a:cubicBezTo>
                  <a:cubicBezTo>
                    <a:pt x="27472" y="14164"/>
                    <a:pt x="26466" y="14368"/>
                    <a:pt x="25481" y="14368"/>
                  </a:cubicBezTo>
                  <a:cubicBezTo>
                    <a:pt x="22594" y="14368"/>
                    <a:pt x="19890" y="12608"/>
                    <a:pt x="16542" y="12608"/>
                  </a:cubicBezTo>
                  <a:cubicBezTo>
                    <a:pt x="15817" y="12608"/>
                    <a:pt x="15061" y="12691"/>
                    <a:pt x="14266" y="12892"/>
                  </a:cubicBezTo>
                  <a:cubicBezTo>
                    <a:pt x="7013" y="14724"/>
                    <a:pt x="0" y="23881"/>
                    <a:pt x="3663" y="30098"/>
                  </a:cubicBezTo>
                  <a:cubicBezTo>
                    <a:pt x="7207" y="36139"/>
                    <a:pt x="12262" y="37898"/>
                    <a:pt x="16946" y="37898"/>
                  </a:cubicBezTo>
                  <a:cubicBezTo>
                    <a:pt x="23472" y="37898"/>
                    <a:pt x="29279" y="34484"/>
                    <a:pt x="29279" y="34484"/>
                  </a:cubicBezTo>
                  <a:cubicBezTo>
                    <a:pt x="29279" y="34484"/>
                    <a:pt x="32749" y="37809"/>
                    <a:pt x="36604" y="39231"/>
                  </a:cubicBezTo>
                  <a:cubicBezTo>
                    <a:pt x="37149" y="39445"/>
                    <a:pt x="39162" y="40191"/>
                    <a:pt x="41678" y="40191"/>
                  </a:cubicBezTo>
                  <a:cubicBezTo>
                    <a:pt x="42836" y="40191"/>
                    <a:pt x="44100" y="40033"/>
                    <a:pt x="45376" y="39592"/>
                  </a:cubicBezTo>
                  <a:cubicBezTo>
                    <a:pt x="48846" y="38412"/>
                    <a:pt x="49063" y="36291"/>
                    <a:pt x="51979" y="35930"/>
                  </a:cubicBezTo>
                  <a:cubicBezTo>
                    <a:pt x="52194" y="35904"/>
                    <a:pt x="52394" y="35892"/>
                    <a:pt x="52584" y="35892"/>
                  </a:cubicBezTo>
                  <a:cubicBezTo>
                    <a:pt x="54373" y="35892"/>
                    <a:pt x="55224" y="36970"/>
                    <a:pt x="58557" y="38146"/>
                  </a:cubicBezTo>
                  <a:cubicBezTo>
                    <a:pt x="60333" y="38760"/>
                    <a:pt x="63483" y="39860"/>
                    <a:pt x="66709" y="39860"/>
                  </a:cubicBezTo>
                  <a:cubicBezTo>
                    <a:pt x="68298" y="39860"/>
                    <a:pt x="69906" y="39593"/>
                    <a:pt x="71377" y="38869"/>
                  </a:cubicBezTo>
                  <a:cubicBezTo>
                    <a:pt x="74341" y="37399"/>
                    <a:pt x="73884" y="35423"/>
                    <a:pt x="76848" y="34484"/>
                  </a:cubicBezTo>
                  <a:cubicBezTo>
                    <a:pt x="77541" y="34260"/>
                    <a:pt x="78153" y="34177"/>
                    <a:pt x="78733" y="34177"/>
                  </a:cubicBezTo>
                  <a:cubicBezTo>
                    <a:pt x="80408" y="34177"/>
                    <a:pt x="81811" y="34871"/>
                    <a:pt x="84135" y="34871"/>
                  </a:cubicBezTo>
                  <a:cubicBezTo>
                    <a:pt x="84386" y="34871"/>
                    <a:pt x="84647" y="34863"/>
                    <a:pt x="84920" y="34845"/>
                  </a:cubicBezTo>
                  <a:lnTo>
                    <a:pt x="85089" y="34845"/>
                  </a:lnTo>
                  <a:cubicBezTo>
                    <a:pt x="89427" y="34484"/>
                    <a:pt x="93089" y="31423"/>
                    <a:pt x="94222" y="27206"/>
                  </a:cubicBezTo>
                  <a:cubicBezTo>
                    <a:pt x="95499" y="22507"/>
                    <a:pt x="94848" y="20242"/>
                    <a:pt x="93692" y="19109"/>
                  </a:cubicBezTo>
                  <a:cubicBezTo>
                    <a:pt x="91595" y="17037"/>
                    <a:pt x="88246" y="19109"/>
                    <a:pt x="84896" y="16555"/>
                  </a:cubicBezTo>
                  <a:cubicBezTo>
                    <a:pt x="82245" y="14507"/>
                    <a:pt x="83354" y="12386"/>
                    <a:pt x="80510" y="8121"/>
                  </a:cubicBezTo>
                  <a:cubicBezTo>
                    <a:pt x="79763" y="7012"/>
                    <a:pt x="76775" y="2651"/>
                    <a:pt x="71377" y="819"/>
                  </a:cubicBezTo>
                  <a:cubicBezTo>
                    <a:pt x="69610" y="214"/>
                    <a:pt x="67938" y="0"/>
                    <a:pt x="66409" y="0"/>
                  </a:cubicBezTo>
                  <a:close/>
                </a:path>
              </a:pathLst>
            </a:custGeom>
            <a:solidFill>
              <a:schemeClr val="dk2">
                <a:alpha val="37080"/>
              </a:schemeClr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6074924" y="2500039"/>
              <a:ext cx="1290626" cy="396651"/>
            </a:xfrm>
            <a:custGeom>
              <a:avLst/>
              <a:gdLst/>
              <a:ahLst/>
              <a:cxnLst/>
              <a:rect l="l" t="t" r="r" b="b"/>
              <a:pathLst>
                <a:path w="94777" h="29128" extrusionOk="0">
                  <a:moveTo>
                    <a:pt x="65732" y="1"/>
                  </a:moveTo>
                  <a:cubicBezTo>
                    <a:pt x="63473" y="1"/>
                    <a:pt x="61521" y="467"/>
                    <a:pt x="60052" y="813"/>
                  </a:cubicBezTo>
                  <a:cubicBezTo>
                    <a:pt x="56534" y="1632"/>
                    <a:pt x="53256" y="3198"/>
                    <a:pt x="50389" y="5343"/>
                  </a:cubicBezTo>
                  <a:cubicBezTo>
                    <a:pt x="48559" y="6703"/>
                    <a:pt x="46367" y="7419"/>
                    <a:pt x="44154" y="7419"/>
                  </a:cubicBezTo>
                  <a:cubicBezTo>
                    <a:pt x="43190" y="7419"/>
                    <a:pt x="42223" y="7284"/>
                    <a:pt x="41280" y="7006"/>
                  </a:cubicBezTo>
                  <a:cubicBezTo>
                    <a:pt x="40410" y="6744"/>
                    <a:pt x="39511" y="6611"/>
                    <a:pt x="38611" y="6611"/>
                  </a:cubicBezTo>
                  <a:cubicBezTo>
                    <a:pt x="37692" y="6611"/>
                    <a:pt x="36771" y="6750"/>
                    <a:pt x="35882" y="7030"/>
                  </a:cubicBezTo>
                  <a:cubicBezTo>
                    <a:pt x="32099" y="8235"/>
                    <a:pt x="32147" y="11392"/>
                    <a:pt x="27833" y="13609"/>
                  </a:cubicBezTo>
                  <a:cubicBezTo>
                    <a:pt x="26768" y="14157"/>
                    <a:pt x="25759" y="14362"/>
                    <a:pt x="24773" y="14362"/>
                  </a:cubicBezTo>
                  <a:cubicBezTo>
                    <a:pt x="21881" y="14362"/>
                    <a:pt x="19184" y="12602"/>
                    <a:pt x="15827" y="12602"/>
                  </a:cubicBezTo>
                  <a:cubicBezTo>
                    <a:pt x="15100" y="12602"/>
                    <a:pt x="14342" y="12684"/>
                    <a:pt x="13544" y="12886"/>
                  </a:cubicBezTo>
                  <a:cubicBezTo>
                    <a:pt x="6700" y="14645"/>
                    <a:pt x="1" y="22958"/>
                    <a:pt x="2459" y="29127"/>
                  </a:cubicBezTo>
                  <a:cubicBezTo>
                    <a:pt x="4531" y="25272"/>
                    <a:pt x="8555" y="21898"/>
                    <a:pt x="12652" y="20862"/>
                  </a:cubicBezTo>
                  <a:cubicBezTo>
                    <a:pt x="13447" y="20661"/>
                    <a:pt x="14203" y="20578"/>
                    <a:pt x="14928" y="20578"/>
                  </a:cubicBezTo>
                  <a:cubicBezTo>
                    <a:pt x="18277" y="20578"/>
                    <a:pt x="20982" y="22338"/>
                    <a:pt x="23879" y="22338"/>
                  </a:cubicBezTo>
                  <a:cubicBezTo>
                    <a:pt x="24867" y="22338"/>
                    <a:pt x="25876" y="22133"/>
                    <a:pt x="26942" y="21585"/>
                  </a:cubicBezTo>
                  <a:cubicBezTo>
                    <a:pt x="31255" y="19368"/>
                    <a:pt x="31207" y="16211"/>
                    <a:pt x="34990" y="15006"/>
                  </a:cubicBezTo>
                  <a:cubicBezTo>
                    <a:pt x="35877" y="14723"/>
                    <a:pt x="36801" y="14578"/>
                    <a:pt x="37727" y="14578"/>
                  </a:cubicBezTo>
                  <a:cubicBezTo>
                    <a:pt x="38614" y="14578"/>
                    <a:pt x="39504" y="14711"/>
                    <a:pt x="40364" y="14982"/>
                  </a:cubicBezTo>
                  <a:cubicBezTo>
                    <a:pt x="41313" y="15252"/>
                    <a:pt x="42284" y="15385"/>
                    <a:pt x="43248" y="15385"/>
                  </a:cubicBezTo>
                  <a:cubicBezTo>
                    <a:pt x="45469" y="15385"/>
                    <a:pt x="47659" y="14680"/>
                    <a:pt x="49473" y="13319"/>
                  </a:cubicBezTo>
                  <a:cubicBezTo>
                    <a:pt x="52365" y="11151"/>
                    <a:pt x="55642" y="9608"/>
                    <a:pt x="59136" y="8765"/>
                  </a:cubicBezTo>
                  <a:cubicBezTo>
                    <a:pt x="60617" y="8420"/>
                    <a:pt x="62561" y="7963"/>
                    <a:pt x="64815" y="7963"/>
                  </a:cubicBezTo>
                  <a:cubicBezTo>
                    <a:pt x="66339" y="7963"/>
                    <a:pt x="68004" y="8172"/>
                    <a:pt x="69763" y="8765"/>
                  </a:cubicBezTo>
                  <a:cubicBezTo>
                    <a:pt x="75161" y="10620"/>
                    <a:pt x="78173" y="14982"/>
                    <a:pt x="78896" y="16091"/>
                  </a:cubicBezTo>
                  <a:cubicBezTo>
                    <a:pt x="81740" y="20356"/>
                    <a:pt x="80631" y="22476"/>
                    <a:pt x="83306" y="24525"/>
                  </a:cubicBezTo>
                  <a:cubicBezTo>
                    <a:pt x="86632" y="27079"/>
                    <a:pt x="89981" y="25007"/>
                    <a:pt x="92078" y="27079"/>
                  </a:cubicBezTo>
                  <a:cubicBezTo>
                    <a:pt x="92512" y="27513"/>
                    <a:pt x="92825" y="28043"/>
                    <a:pt x="93018" y="28621"/>
                  </a:cubicBezTo>
                  <a:cubicBezTo>
                    <a:pt x="93210" y="28163"/>
                    <a:pt x="93379" y="27681"/>
                    <a:pt x="93500" y="27200"/>
                  </a:cubicBezTo>
                  <a:cubicBezTo>
                    <a:pt x="94777" y="22501"/>
                    <a:pt x="94126" y="20235"/>
                    <a:pt x="92994" y="19103"/>
                  </a:cubicBezTo>
                  <a:cubicBezTo>
                    <a:pt x="90897" y="17054"/>
                    <a:pt x="87523" y="19103"/>
                    <a:pt x="84198" y="16548"/>
                  </a:cubicBezTo>
                  <a:cubicBezTo>
                    <a:pt x="81547" y="14500"/>
                    <a:pt x="82656" y="12380"/>
                    <a:pt x="79812" y="8138"/>
                  </a:cubicBezTo>
                  <a:cubicBezTo>
                    <a:pt x="79065" y="7006"/>
                    <a:pt x="76053" y="2644"/>
                    <a:pt x="70655" y="813"/>
                  </a:cubicBezTo>
                  <a:cubicBezTo>
                    <a:pt x="68910" y="212"/>
                    <a:pt x="67252" y="1"/>
                    <a:pt x="65732" y="1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23"/>
          <p:cNvGrpSpPr/>
          <p:nvPr/>
        </p:nvGrpSpPr>
        <p:grpSpPr>
          <a:xfrm flipH="1">
            <a:off x="5088645" y="3800584"/>
            <a:ext cx="4433017" cy="2256670"/>
            <a:chOff x="-375834" y="4022570"/>
            <a:chExt cx="1191191" cy="606387"/>
          </a:xfrm>
        </p:grpSpPr>
        <p:sp>
          <p:nvSpPr>
            <p:cNvPr id="395" name="Google Shape;395;p23"/>
            <p:cNvSpPr/>
            <p:nvPr/>
          </p:nvSpPr>
          <p:spPr>
            <a:xfrm>
              <a:off x="-370264" y="4028629"/>
              <a:ext cx="1179058" cy="593750"/>
            </a:xfrm>
            <a:custGeom>
              <a:avLst/>
              <a:gdLst/>
              <a:ahLst/>
              <a:cxnLst/>
              <a:rect l="l" t="t" r="r" b="b"/>
              <a:pathLst>
                <a:path w="86584" h="43602" extrusionOk="0">
                  <a:moveTo>
                    <a:pt x="50523" y="0"/>
                  </a:moveTo>
                  <a:cubicBezTo>
                    <a:pt x="48965" y="0"/>
                    <a:pt x="47692" y="341"/>
                    <a:pt x="46557" y="564"/>
                  </a:cubicBezTo>
                  <a:cubicBezTo>
                    <a:pt x="33577" y="3027"/>
                    <a:pt x="34066" y="14832"/>
                    <a:pt x="33392" y="14832"/>
                  </a:cubicBezTo>
                  <a:cubicBezTo>
                    <a:pt x="33387" y="14832"/>
                    <a:pt x="33382" y="14832"/>
                    <a:pt x="33376" y="14830"/>
                  </a:cubicBezTo>
                  <a:cubicBezTo>
                    <a:pt x="32099" y="14493"/>
                    <a:pt x="32171" y="13625"/>
                    <a:pt x="29713" y="12276"/>
                  </a:cubicBezTo>
                  <a:cubicBezTo>
                    <a:pt x="27640" y="11121"/>
                    <a:pt x="25175" y="10577"/>
                    <a:pt x="22996" y="10577"/>
                  </a:cubicBezTo>
                  <a:cubicBezTo>
                    <a:pt x="20490" y="10577"/>
                    <a:pt x="18362" y="11297"/>
                    <a:pt x="17640" y="12637"/>
                  </a:cubicBezTo>
                  <a:cubicBezTo>
                    <a:pt x="16700" y="14372"/>
                    <a:pt x="18628" y="16300"/>
                    <a:pt x="17640" y="17384"/>
                  </a:cubicBezTo>
                  <a:cubicBezTo>
                    <a:pt x="17388" y="17667"/>
                    <a:pt x="17060" y="17775"/>
                    <a:pt x="16662" y="17775"/>
                  </a:cubicBezTo>
                  <a:cubicBezTo>
                    <a:pt x="15343" y="17775"/>
                    <a:pt x="13263" y="16583"/>
                    <a:pt x="10704" y="16583"/>
                  </a:cubicBezTo>
                  <a:cubicBezTo>
                    <a:pt x="10343" y="16583"/>
                    <a:pt x="9971" y="16607"/>
                    <a:pt x="9592" y="16662"/>
                  </a:cubicBezTo>
                  <a:cubicBezTo>
                    <a:pt x="5471" y="17264"/>
                    <a:pt x="1519" y="21240"/>
                    <a:pt x="796" y="25819"/>
                  </a:cubicBezTo>
                  <a:cubicBezTo>
                    <a:pt x="724" y="26349"/>
                    <a:pt x="1" y="31337"/>
                    <a:pt x="2627" y="33144"/>
                  </a:cubicBezTo>
                  <a:cubicBezTo>
                    <a:pt x="3226" y="33549"/>
                    <a:pt x="3858" y="33696"/>
                    <a:pt x="4525" y="33696"/>
                  </a:cubicBezTo>
                  <a:cubicBezTo>
                    <a:pt x="6340" y="33696"/>
                    <a:pt x="8421" y="32604"/>
                    <a:pt x="10838" y="32604"/>
                  </a:cubicBezTo>
                  <a:cubicBezTo>
                    <a:pt x="11718" y="32604"/>
                    <a:pt x="12643" y="32749"/>
                    <a:pt x="13616" y="33144"/>
                  </a:cubicBezTo>
                  <a:cubicBezTo>
                    <a:pt x="15929" y="34060"/>
                    <a:pt x="15327" y="35120"/>
                    <a:pt x="18002" y="36783"/>
                  </a:cubicBezTo>
                  <a:cubicBezTo>
                    <a:pt x="20976" y="38639"/>
                    <a:pt x="24584" y="39109"/>
                    <a:pt x="27476" y="39109"/>
                  </a:cubicBezTo>
                  <a:cubicBezTo>
                    <a:pt x="30441" y="39109"/>
                    <a:pt x="32653" y="38614"/>
                    <a:pt x="32653" y="38614"/>
                  </a:cubicBezTo>
                  <a:cubicBezTo>
                    <a:pt x="32653" y="38614"/>
                    <a:pt x="35065" y="37514"/>
                    <a:pt x="37014" y="37514"/>
                  </a:cubicBezTo>
                  <a:cubicBezTo>
                    <a:pt x="37145" y="37514"/>
                    <a:pt x="37274" y="37519"/>
                    <a:pt x="37400" y="37530"/>
                  </a:cubicBezTo>
                  <a:cubicBezTo>
                    <a:pt x="39497" y="37699"/>
                    <a:pt x="40388" y="39795"/>
                    <a:pt x="41810" y="40446"/>
                  </a:cubicBezTo>
                  <a:cubicBezTo>
                    <a:pt x="46857" y="42773"/>
                    <a:pt x="51203" y="43601"/>
                    <a:pt x="54899" y="43601"/>
                  </a:cubicBezTo>
                  <a:cubicBezTo>
                    <a:pt x="64023" y="43601"/>
                    <a:pt x="69179" y="38552"/>
                    <a:pt x="71122" y="38552"/>
                  </a:cubicBezTo>
                  <a:cubicBezTo>
                    <a:pt x="71244" y="38552"/>
                    <a:pt x="71353" y="38572"/>
                    <a:pt x="71450" y="38614"/>
                  </a:cubicBezTo>
                  <a:cubicBezTo>
                    <a:pt x="71944" y="38845"/>
                    <a:pt x="74021" y="39715"/>
                    <a:pt x="76540" y="39715"/>
                  </a:cubicBezTo>
                  <a:cubicBezTo>
                    <a:pt x="77710" y="39715"/>
                    <a:pt x="78976" y="39527"/>
                    <a:pt x="80222" y="39000"/>
                  </a:cubicBezTo>
                  <a:cubicBezTo>
                    <a:pt x="82993" y="37795"/>
                    <a:pt x="85041" y="35337"/>
                    <a:pt x="85716" y="32397"/>
                  </a:cubicBezTo>
                  <a:cubicBezTo>
                    <a:pt x="85933" y="31433"/>
                    <a:pt x="86584" y="28493"/>
                    <a:pt x="84993" y="26903"/>
                  </a:cubicBezTo>
                  <a:cubicBezTo>
                    <a:pt x="84289" y="26199"/>
                    <a:pt x="83403" y="26019"/>
                    <a:pt x="82465" y="26019"/>
                  </a:cubicBezTo>
                  <a:cubicBezTo>
                    <a:pt x="81489" y="26019"/>
                    <a:pt x="80458" y="26214"/>
                    <a:pt x="79517" y="26214"/>
                  </a:cubicBezTo>
                  <a:cubicBezTo>
                    <a:pt x="78670" y="26214"/>
                    <a:pt x="77897" y="26056"/>
                    <a:pt x="77306" y="25457"/>
                  </a:cubicBezTo>
                  <a:cubicBezTo>
                    <a:pt x="75426" y="23529"/>
                    <a:pt x="78149" y="20083"/>
                    <a:pt x="76198" y="17384"/>
                  </a:cubicBezTo>
                  <a:cubicBezTo>
                    <a:pt x="74728" y="15336"/>
                    <a:pt x="72197" y="15987"/>
                    <a:pt x="69257" y="14830"/>
                  </a:cubicBezTo>
                  <a:cubicBezTo>
                    <a:pt x="67137" y="13987"/>
                    <a:pt x="64655" y="12155"/>
                    <a:pt x="62510" y="7914"/>
                  </a:cubicBezTo>
                  <a:cubicBezTo>
                    <a:pt x="60630" y="4131"/>
                    <a:pt x="57209" y="1360"/>
                    <a:pt x="53136" y="323"/>
                  </a:cubicBezTo>
                  <a:cubicBezTo>
                    <a:pt x="52178" y="88"/>
                    <a:pt x="51314" y="0"/>
                    <a:pt x="50523" y="0"/>
                  </a:cubicBezTo>
                  <a:close/>
                </a:path>
              </a:pathLst>
            </a:custGeom>
            <a:solidFill>
              <a:schemeClr val="dk2">
                <a:alpha val="37080"/>
              </a:schemeClr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-375834" y="4022570"/>
              <a:ext cx="1191191" cy="606387"/>
            </a:xfrm>
            <a:custGeom>
              <a:avLst/>
              <a:gdLst/>
              <a:ahLst/>
              <a:cxnLst/>
              <a:rect l="l" t="t" r="r" b="b"/>
              <a:pathLst>
                <a:path w="87475" h="44530" extrusionOk="0">
                  <a:moveTo>
                    <a:pt x="50967" y="896"/>
                  </a:moveTo>
                  <a:cubicBezTo>
                    <a:pt x="51724" y="896"/>
                    <a:pt x="52552" y="979"/>
                    <a:pt x="53473" y="1202"/>
                  </a:cubicBezTo>
                  <a:cubicBezTo>
                    <a:pt x="57425" y="2214"/>
                    <a:pt x="60726" y="4889"/>
                    <a:pt x="62533" y="8552"/>
                  </a:cubicBezTo>
                  <a:cubicBezTo>
                    <a:pt x="64389" y="12191"/>
                    <a:pt x="66726" y="14576"/>
                    <a:pt x="69522" y="15685"/>
                  </a:cubicBezTo>
                  <a:cubicBezTo>
                    <a:pt x="70558" y="16070"/>
                    <a:pt x="71642" y="16360"/>
                    <a:pt x="72727" y="16504"/>
                  </a:cubicBezTo>
                  <a:cubicBezTo>
                    <a:pt x="74269" y="16769"/>
                    <a:pt x="75474" y="16986"/>
                    <a:pt x="76269" y="18095"/>
                  </a:cubicBezTo>
                  <a:cubicBezTo>
                    <a:pt x="77161" y="19324"/>
                    <a:pt x="76944" y="20769"/>
                    <a:pt x="76751" y="22167"/>
                  </a:cubicBezTo>
                  <a:cubicBezTo>
                    <a:pt x="76558" y="23613"/>
                    <a:pt x="76341" y="25107"/>
                    <a:pt x="77426" y="26215"/>
                  </a:cubicBezTo>
                  <a:cubicBezTo>
                    <a:pt x="78122" y="26928"/>
                    <a:pt x="79017" y="27110"/>
                    <a:pt x="79958" y="27110"/>
                  </a:cubicBezTo>
                  <a:cubicBezTo>
                    <a:pt x="80450" y="27110"/>
                    <a:pt x="80954" y="27060"/>
                    <a:pt x="81450" y="27011"/>
                  </a:cubicBezTo>
                  <a:cubicBezTo>
                    <a:pt x="81955" y="26959"/>
                    <a:pt x="82447" y="26911"/>
                    <a:pt x="82913" y="26911"/>
                  </a:cubicBezTo>
                  <a:cubicBezTo>
                    <a:pt x="83761" y="26911"/>
                    <a:pt x="84522" y="27071"/>
                    <a:pt x="85113" y="27661"/>
                  </a:cubicBezTo>
                  <a:cubicBezTo>
                    <a:pt x="86511" y="29083"/>
                    <a:pt x="85908" y="31854"/>
                    <a:pt x="85715" y="32746"/>
                  </a:cubicBezTo>
                  <a:cubicBezTo>
                    <a:pt x="85065" y="35541"/>
                    <a:pt x="83113" y="37855"/>
                    <a:pt x="80486" y="39011"/>
                  </a:cubicBezTo>
                  <a:cubicBezTo>
                    <a:pt x="79281" y="39517"/>
                    <a:pt x="78060" y="39699"/>
                    <a:pt x="76929" y="39699"/>
                  </a:cubicBezTo>
                  <a:cubicBezTo>
                    <a:pt x="74665" y="39699"/>
                    <a:pt x="72759" y="38971"/>
                    <a:pt x="72052" y="38650"/>
                  </a:cubicBezTo>
                  <a:cubicBezTo>
                    <a:pt x="71893" y="38582"/>
                    <a:pt x="71723" y="38550"/>
                    <a:pt x="71541" y="38550"/>
                  </a:cubicBezTo>
                  <a:cubicBezTo>
                    <a:pt x="70814" y="38550"/>
                    <a:pt x="69877" y="39055"/>
                    <a:pt x="68510" y="39806"/>
                  </a:cubicBezTo>
                  <a:cubicBezTo>
                    <a:pt x="65718" y="41301"/>
                    <a:pt x="61432" y="43608"/>
                    <a:pt x="55333" y="43608"/>
                  </a:cubicBezTo>
                  <a:cubicBezTo>
                    <a:pt x="51694" y="43608"/>
                    <a:pt x="47410" y="42786"/>
                    <a:pt x="42412" y="40481"/>
                  </a:cubicBezTo>
                  <a:cubicBezTo>
                    <a:pt x="41906" y="40192"/>
                    <a:pt x="41424" y="39806"/>
                    <a:pt x="41038" y="39373"/>
                  </a:cubicBezTo>
                  <a:cubicBezTo>
                    <a:pt x="40243" y="38553"/>
                    <a:pt x="39327" y="37638"/>
                    <a:pt x="37857" y="37517"/>
                  </a:cubicBezTo>
                  <a:cubicBezTo>
                    <a:pt x="37737" y="37493"/>
                    <a:pt x="37592" y="37493"/>
                    <a:pt x="37448" y="37493"/>
                  </a:cubicBezTo>
                  <a:cubicBezTo>
                    <a:pt x="36460" y="37517"/>
                    <a:pt x="35496" y="37710"/>
                    <a:pt x="34556" y="38023"/>
                  </a:cubicBezTo>
                  <a:cubicBezTo>
                    <a:pt x="34002" y="38168"/>
                    <a:pt x="33472" y="38361"/>
                    <a:pt x="32966" y="38626"/>
                  </a:cubicBezTo>
                  <a:cubicBezTo>
                    <a:pt x="32718" y="38673"/>
                    <a:pt x="30643" y="39090"/>
                    <a:pt x="27925" y="39090"/>
                  </a:cubicBezTo>
                  <a:cubicBezTo>
                    <a:pt x="25094" y="39090"/>
                    <a:pt x="21565" y="38637"/>
                    <a:pt x="18676" y="36842"/>
                  </a:cubicBezTo>
                  <a:cubicBezTo>
                    <a:pt x="17832" y="36336"/>
                    <a:pt x="17109" y="35686"/>
                    <a:pt x="16507" y="34915"/>
                  </a:cubicBezTo>
                  <a:cubicBezTo>
                    <a:pt x="15953" y="34095"/>
                    <a:pt x="15133" y="33493"/>
                    <a:pt x="14218" y="33156"/>
                  </a:cubicBezTo>
                  <a:cubicBezTo>
                    <a:pt x="13176" y="32733"/>
                    <a:pt x="12195" y="32579"/>
                    <a:pt x="11267" y="32579"/>
                  </a:cubicBezTo>
                  <a:cubicBezTo>
                    <a:pt x="9919" y="32579"/>
                    <a:pt x="8684" y="32904"/>
                    <a:pt x="7543" y="33204"/>
                  </a:cubicBezTo>
                  <a:cubicBezTo>
                    <a:pt x="6591" y="33462"/>
                    <a:pt x="5747" y="33682"/>
                    <a:pt x="4980" y="33682"/>
                  </a:cubicBezTo>
                  <a:cubicBezTo>
                    <a:pt x="4387" y="33682"/>
                    <a:pt x="3840" y="33550"/>
                    <a:pt x="3326" y="33204"/>
                  </a:cubicBezTo>
                  <a:cubicBezTo>
                    <a:pt x="940" y="31589"/>
                    <a:pt x="1615" y="26866"/>
                    <a:pt x="1687" y="26312"/>
                  </a:cubicBezTo>
                  <a:cubicBezTo>
                    <a:pt x="2362" y="22047"/>
                    <a:pt x="6145" y="18119"/>
                    <a:pt x="10097" y="17540"/>
                  </a:cubicBezTo>
                  <a:cubicBezTo>
                    <a:pt x="10441" y="17496"/>
                    <a:pt x="10779" y="17476"/>
                    <a:pt x="11110" y="17476"/>
                  </a:cubicBezTo>
                  <a:cubicBezTo>
                    <a:pt x="12559" y="17476"/>
                    <a:pt x="13866" y="17857"/>
                    <a:pt x="14965" y="18191"/>
                  </a:cubicBezTo>
                  <a:cubicBezTo>
                    <a:pt x="15756" y="18446"/>
                    <a:pt x="16495" y="18671"/>
                    <a:pt x="17127" y="18671"/>
                  </a:cubicBezTo>
                  <a:cubicBezTo>
                    <a:pt x="17632" y="18671"/>
                    <a:pt x="18069" y="18528"/>
                    <a:pt x="18411" y="18143"/>
                  </a:cubicBezTo>
                  <a:cubicBezTo>
                    <a:pt x="19061" y="17420"/>
                    <a:pt x="18820" y="16504"/>
                    <a:pt x="18555" y="15637"/>
                  </a:cubicBezTo>
                  <a:cubicBezTo>
                    <a:pt x="18314" y="14841"/>
                    <a:pt x="18097" y="14022"/>
                    <a:pt x="18483" y="13299"/>
                  </a:cubicBezTo>
                  <a:cubicBezTo>
                    <a:pt x="18820" y="12648"/>
                    <a:pt x="19591" y="12142"/>
                    <a:pt x="20676" y="11829"/>
                  </a:cubicBezTo>
                  <a:cubicBezTo>
                    <a:pt x="21509" y="11581"/>
                    <a:pt x="22452" y="11462"/>
                    <a:pt x="23440" y="11462"/>
                  </a:cubicBezTo>
                  <a:cubicBezTo>
                    <a:pt x="25624" y="11462"/>
                    <a:pt x="28029" y="12044"/>
                    <a:pt x="29953" y="13106"/>
                  </a:cubicBezTo>
                  <a:cubicBezTo>
                    <a:pt x="30749" y="13540"/>
                    <a:pt x="31496" y="14094"/>
                    <a:pt x="32146" y="14721"/>
                  </a:cubicBezTo>
                  <a:cubicBezTo>
                    <a:pt x="32556" y="15203"/>
                    <a:pt x="33110" y="15540"/>
                    <a:pt x="33713" y="15709"/>
                  </a:cubicBezTo>
                  <a:cubicBezTo>
                    <a:pt x="33764" y="15726"/>
                    <a:pt x="33815" y="15734"/>
                    <a:pt x="33865" y="15734"/>
                  </a:cubicBezTo>
                  <a:cubicBezTo>
                    <a:pt x="33957" y="15734"/>
                    <a:pt x="34045" y="15707"/>
                    <a:pt x="34122" y="15661"/>
                  </a:cubicBezTo>
                  <a:cubicBezTo>
                    <a:pt x="34387" y="15468"/>
                    <a:pt x="34460" y="15155"/>
                    <a:pt x="34628" y="14263"/>
                  </a:cubicBezTo>
                  <a:cubicBezTo>
                    <a:pt x="35231" y="11275"/>
                    <a:pt x="36845" y="3395"/>
                    <a:pt x="47087" y="1443"/>
                  </a:cubicBezTo>
                  <a:lnTo>
                    <a:pt x="47786" y="1299"/>
                  </a:lnTo>
                  <a:cubicBezTo>
                    <a:pt x="48733" y="1106"/>
                    <a:pt x="49761" y="896"/>
                    <a:pt x="50967" y="896"/>
                  </a:cubicBezTo>
                  <a:close/>
                  <a:moveTo>
                    <a:pt x="50905" y="1"/>
                  </a:moveTo>
                  <a:cubicBezTo>
                    <a:pt x="49604" y="1"/>
                    <a:pt x="48502" y="225"/>
                    <a:pt x="47545" y="431"/>
                  </a:cubicBezTo>
                  <a:cubicBezTo>
                    <a:pt x="47304" y="479"/>
                    <a:pt x="47087" y="527"/>
                    <a:pt x="46870" y="552"/>
                  </a:cubicBezTo>
                  <a:cubicBezTo>
                    <a:pt x="36026" y="2648"/>
                    <a:pt x="34339" y="10962"/>
                    <a:pt x="33689" y="14094"/>
                  </a:cubicBezTo>
                  <a:cubicBezTo>
                    <a:pt x="33640" y="14311"/>
                    <a:pt x="33592" y="14552"/>
                    <a:pt x="33568" y="14721"/>
                  </a:cubicBezTo>
                  <a:cubicBezTo>
                    <a:pt x="33231" y="14576"/>
                    <a:pt x="32966" y="14359"/>
                    <a:pt x="32725" y="14094"/>
                  </a:cubicBezTo>
                  <a:cubicBezTo>
                    <a:pt x="32002" y="13396"/>
                    <a:pt x="31207" y="12793"/>
                    <a:pt x="30339" y="12335"/>
                  </a:cubicBezTo>
                  <a:cubicBezTo>
                    <a:pt x="28299" y="11191"/>
                    <a:pt x="25723" y="10572"/>
                    <a:pt x="23372" y="10572"/>
                  </a:cubicBezTo>
                  <a:cubicBezTo>
                    <a:pt x="22307" y="10572"/>
                    <a:pt x="21288" y="10699"/>
                    <a:pt x="20387" y="10962"/>
                  </a:cubicBezTo>
                  <a:cubicBezTo>
                    <a:pt x="19061" y="11371"/>
                    <a:pt x="18122" y="12022"/>
                    <a:pt x="17640" y="12865"/>
                  </a:cubicBezTo>
                  <a:cubicBezTo>
                    <a:pt x="17085" y="13926"/>
                    <a:pt x="17399" y="15010"/>
                    <a:pt x="17640" y="15878"/>
                  </a:cubicBezTo>
                  <a:cubicBezTo>
                    <a:pt x="17881" y="16697"/>
                    <a:pt x="18001" y="17203"/>
                    <a:pt x="17712" y="17540"/>
                  </a:cubicBezTo>
                  <a:cubicBezTo>
                    <a:pt x="17564" y="17698"/>
                    <a:pt x="17355" y="17766"/>
                    <a:pt x="17078" y="17766"/>
                  </a:cubicBezTo>
                  <a:cubicBezTo>
                    <a:pt x="16633" y="17766"/>
                    <a:pt x="16012" y="17590"/>
                    <a:pt x="15182" y="17323"/>
                  </a:cubicBezTo>
                  <a:cubicBezTo>
                    <a:pt x="14042" y="16976"/>
                    <a:pt x="12670" y="16566"/>
                    <a:pt x="11116" y="16566"/>
                  </a:cubicBezTo>
                  <a:cubicBezTo>
                    <a:pt x="10731" y="16566"/>
                    <a:pt x="10335" y="16591"/>
                    <a:pt x="9928" y="16649"/>
                  </a:cubicBezTo>
                  <a:cubicBezTo>
                    <a:pt x="5543" y="17275"/>
                    <a:pt x="1518" y="21468"/>
                    <a:pt x="771" y="26191"/>
                  </a:cubicBezTo>
                  <a:cubicBezTo>
                    <a:pt x="603" y="27155"/>
                    <a:pt x="0" y="32047"/>
                    <a:pt x="2795" y="33951"/>
                  </a:cubicBezTo>
                  <a:cubicBezTo>
                    <a:pt x="3480" y="34418"/>
                    <a:pt x="4188" y="34586"/>
                    <a:pt x="4926" y="34586"/>
                  </a:cubicBezTo>
                  <a:cubicBezTo>
                    <a:pt x="5825" y="34586"/>
                    <a:pt x="6767" y="34336"/>
                    <a:pt x="7760" y="34071"/>
                  </a:cubicBezTo>
                  <a:cubicBezTo>
                    <a:pt x="8827" y="33797"/>
                    <a:pt x="9990" y="33497"/>
                    <a:pt x="11238" y="33497"/>
                  </a:cubicBezTo>
                  <a:cubicBezTo>
                    <a:pt x="12074" y="33497"/>
                    <a:pt x="12948" y="33632"/>
                    <a:pt x="13856" y="33999"/>
                  </a:cubicBezTo>
                  <a:cubicBezTo>
                    <a:pt x="14627" y="34264"/>
                    <a:pt x="15302" y="34794"/>
                    <a:pt x="15784" y="35469"/>
                  </a:cubicBezTo>
                  <a:cubicBezTo>
                    <a:pt x="16435" y="36336"/>
                    <a:pt x="17254" y="37059"/>
                    <a:pt x="18170" y="37614"/>
                  </a:cubicBezTo>
                  <a:cubicBezTo>
                    <a:pt x="21249" y="39529"/>
                    <a:pt x="24932" y="40017"/>
                    <a:pt x="27878" y="40017"/>
                  </a:cubicBezTo>
                  <a:cubicBezTo>
                    <a:pt x="30788" y="40017"/>
                    <a:pt x="32979" y="39541"/>
                    <a:pt x="33158" y="39493"/>
                  </a:cubicBezTo>
                  <a:lnTo>
                    <a:pt x="33520" y="39421"/>
                  </a:lnTo>
                  <a:lnTo>
                    <a:pt x="33520" y="39349"/>
                  </a:lnTo>
                  <a:cubicBezTo>
                    <a:pt x="34214" y="39080"/>
                    <a:pt x="35987" y="38396"/>
                    <a:pt x="37453" y="38396"/>
                  </a:cubicBezTo>
                  <a:cubicBezTo>
                    <a:pt x="37566" y="38396"/>
                    <a:pt x="37677" y="38400"/>
                    <a:pt x="37785" y="38409"/>
                  </a:cubicBezTo>
                  <a:cubicBezTo>
                    <a:pt x="38894" y="38505"/>
                    <a:pt x="39665" y="39276"/>
                    <a:pt x="40388" y="39999"/>
                  </a:cubicBezTo>
                  <a:cubicBezTo>
                    <a:pt x="40846" y="40529"/>
                    <a:pt x="41400" y="40963"/>
                    <a:pt x="42026" y="41300"/>
                  </a:cubicBezTo>
                  <a:cubicBezTo>
                    <a:pt x="47159" y="43662"/>
                    <a:pt x="51569" y="44530"/>
                    <a:pt x="55328" y="44530"/>
                  </a:cubicBezTo>
                  <a:cubicBezTo>
                    <a:pt x="61618" y="44505"/>
                    <a:pt x="66052" y="42144"/>
                    <a:pt x="68919" y="40602"/>
                  </a:cubicBezTo>
                  <a:cubicBezTo>
                    <a:pt x="70011" y="40002"/>
                    <a:pt x="71045" y="39441"/>
                    <a:pt x="71533" y="39441"/>
                  </a:cubicBezTo>
                  <a:cubicBezTo>
                    <a:pt x="71595" y="39441"/>
                    <a:pt x="71647" y="39450"/>
                    <a:pt x="71691" y="39469"/>
                  </a:cubicBezTo>
                  <a:cubicBezTo>
                    <a:pt x="72460" y="39822"/>
                    <a:pt x="74519" y="40611"/>
                    <a:pt x="76961" y="40611"/>
                  </a:cubicBezTo>
                  <a:cubicBezTo>
                    <a:pt x="78190" y="40611"/>
                    <a:pt x="79516" y="40411"/>
                    <a:pt x="80824" y="39855"/>
                  </a:cubicBezTo>
                  <a:cubicBezTo>
                    <a:pt x="83739" y="38602"/>
                    <a:pt x="85884" y="36023"/>
                    <a:pt x="86583" y="32939"/>
                  </a:cubicBezTo>
                  <a:cubicBezTo>
                    <a:pt x="86800" y="31927"/>
                    <a:pt x="87475" y="28818"/>
                    <a:pt x="85740" y="27035"/>
                  </a:cubicBezTo>
                  <a:cubicBezTo>
                    <a:pt x="84913" y="26224"/>
                    <a:pt x="83879" y="26024"/>
                    <a:pt x="82843" y="26024"/>
                  </a:cubicBezTo>
                  <a:cubicBezTo>
                    <a:pt x="82339" y="26024"/>
                    <a:pt x="81835" y="26072"/>
                    <a:pt x="81354" y="26119"/>
                  </a:cubicBezTo>
                  <a:cubicBezTo>
                    <a:pt x="80867" y="26163"/>
                    <a:pt x="80392" y="26208"/>
                    <a:pt x="79949" y="26208"/>
                  </a:cubicBezTo>
                  <a:cubicBezTo>
                    <a:pt x="79187" y="26208"/>
                    <a:pt x="78516" y="26077"/>
                    <a:pt x="78028" y="25589"/>
                  </a:cubicBezTo>
                  <a:cubicBezTo>
                    <a:pt x="77281" y="24794"/>
                    <a:pt x="77426" y="23637"/>
                    <a:pt x="77619" y="22312"/>
                  </a:cubicBezTo>
                  <a:cubicBezTo>
                    <a:pt x="77836" y="20793"/>
                    <a:pt x="78076" y="19083"/>
                    <a:pt x="76992" y="17588"/>
                  </a:cubicBezTo>
                  <a:cubicBezTo>
                    <a:pt x="75956" y="16167"/>
                    <a:pt x="74438" y="15902"/>
                    <a:pt x="72847" y="15637"/>
                  </a:cubicBezTo>
                  <a:cubicBezTo>
                    <a:pt x="71811" y="15492"/>
                    <a:pt x="70799" y="15227"/>
                    <a:pt x="69811" y="14865"/>
                  </a:cubicBezTo>
                  <a:cubicBezTo>
                    <a:pt x="67208" y="13829"/>
                    <a:pt x="65040" y="11588"/>
                    <a:pt x="63305" y="8142"/>
                  </a:cubicBezTo>
                  <a:cubicBezTo>
                    <a:pt x="61377" y="4263"/>
                    <a:pt x="57834" y="1395"/>
                    <a:pt x="53641" y="335"/>
                  </a:cubicBezTo>
                  <a:cubicBezTo>
                    <a:pt x="52639" y="91"/>
                    <a:pt x="51732" y="1"/>
                    <a:pt x="50905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3"/>
            <p:cNvSpPr/>
            <p:nvPr/>
          </p:nvSpPr>
          <p:spPr>
            <a:xfrm>
              <a:off x="-365008" y="4029741"/>
              <a:ext cx="1176103" cy="470376"/>
            </a:xfrm>
            <a:custGeom>
              <a:avLst/>
              <a:gdLst/>
              <a:ahLst/>
              <a:cxnLst/>
              <a:rect l="l" t="t" r="r" b="b"/>
              <a:pathLst>
                <a:path w="86367" h="34542" extrusionOk="0">
                  <a:moveTo>
                    <a:pt x="50305" y="0"/>
                  </a:moveTo>
                  <a:cubicBezTo>
                    <a:pt x="48747" y="0"/>
                    <a:pt x="47475" y="340"/>
                    <a:pt x="46340" y="564"/>
                  </a:cubicBezTo>
                  <a:cubicBezTo>
                    <a:pt x="33371" y="3029"/>
                    <a:pt x="33850" y="14832"/>
                    <a:pt x="33173" y="14832"/>
                  </a:cubicBezTo>
                  <a:cubicBezTo>
                    <a:pt x="33168" y="14832"/>
                    <a:pt x="33164" y="14831"/>
                    <a:pt x="33159" y="14830"/>
                  </a:cubicBezTo>
                  <a:cubicBezTo>
                    <a:pt x="31881" y="14493"/>
                    <a:pt x="31954" y="13625"/>
                    <a:pt x="29496" y="12276"/>
                  </a:cubicBezTo>
                  <a:cubicBezTo>
                    <a:pt x="27422" y="11121"/>
                    <a:pt x="24958" y="10577"/>
                    <a:pt x="22779" y="10577"/>
                  </a:cubicBezTo>
                  <a:cubicBezTo>
                    <a:pt x="20273" y="10577"/>
                    <a:pt x="18145" y="11297"/>
                    <a:pt x="17423" y="12637"/>
                  </a:cubicBezTo>
                  <a:cubicBezTo>
                    <a:pt x="16483" y="14372"/>
                    <a:pt x="18411" y="16300"/>
                    <a:pt x="17423" y="17384"/>
                  </a:cubicBezTo>
                  <a:cubicBezTo>
                    <a:pt x="17178" y="17659"/>
                    <a:pt x="16855" y="17765"/>
                    <a:pt x="16462" y="17765"/>
                  </a:cubicBezTo>
                  <a:cubicBezTo>
                    <a:pt x="15150" y="17765"/>
                    <a:pt x="13059" y="16583"/>
                    <a:pt x="10496" y="16583"/>
                  </a:cubicBezTo>
                  <a:cubicBezTo>
                    <a:pt x="10132" y="16583"/>
                    <a:pt x="9757" y="16607"/>
                    <a:pt x="9374" y="16661"/>
                  </a:cubicBezTo>
                  <a:cubicBezTo>
                    <a:pt x="5254" y="17240"/>
                    <a:pt x="1302" y="21240"/>
                    <a:pt x="603" y="25818"/>
                  </a:cubicBezTo>
                  <a:cubicBezTo>
                    <a:pt x="530" y="26252"/>
                    <a:pt x="0" y="29819"/>
                    <a:pt x="1374" y="32036"/>
                  </a:cubicBezTo>
                  <a:cubicBezTo>
                    <a:pt x="2699" y="28252"/>
                    <a:pt x="6145" y="25144"/>
                    <a:pt x="9712" y="24638"/>
                  </a:cubicBezTo>
                  <a:cubicBezTo>
                    <a:pt x="10095" y="24583"/>
                    <a:pt x="10469" y="24559"/>
                    <a:pt x="10834" y="24559"/>
                  </a:cubicBezTo>
                  <a:cubicBezTo>
                    <a:pt x="13397" y="24559"/>
                    <a:pt x="15489" y="25742"/>
                    <a:pt x="16812" y="25742"/>
                  </a:cubicBezTo>
                  <a:cubicBezTo>
                    <a:pt x="17207" y="25742"/>
                    <a:pt x="17534" y="25636"/>
                    <a:pt x="17784" y="25361"/>
                  </a:cubicBezTo>
                  <a:cubicBezTo>
                    <a:pt x="18772" y="24252"/>
                    <a:pt x="16845" y="22348"/>
                    <a:pt x="17784" y="20613"/>
                  </a:cubicBezTo>
                  <a:cubicBezTo>
                    <a:pt x="18508" y="19269"/>
                    <a:pt x="20638" y="18549"/>
                    <a:pt x="23150" y="18549"/>
                  </a:cubicBezTo>
                  <a:cubicBezTo>
                    <a:pt x="25322" y="18549"/>
                    <a:pt x="27779" y="19088"/>
                    <a:pt x="29857" y="20228"/>
                  </a:cubicBezTo>
                  <a:cubicBezTo>
                    <a:pt x="32315" y="21601"/>
                    <a:pt x="32219" y="22469"/>
                    <a:pt x="33520" y="22806"/>
                  </a:cubicBezTo>
                  <a:cubicBezTo>
                    <a:pt x="33525" y="22807"/>
                    <a:pt x="33529" y="22808"/>
                    <a:pt x="33534" y="22808"/>
                  </a:cubicBezTo>
                  <a:cubicBezTo>
                    <a:pt x="34187" y="22808"/>
                    <a:pt x="33708" y="10981"/>
                    <a:pt x="46702" y="8516"/>
                  </a:cubicBezTo>
                  <a:cubicBezTo>
                    <a:pt x="47817" y="8309"/>
                    <a:pt x="49081" y="7975"/>
                    <a:pt x="50631" y="7975"/>
                  </a:cubicBezTo>
                  <a:cubicBezTo>
                    <a:pt x="51425" y="7975"/>
                    <a:pt x="52293" y="8063"/>
                    <a:pt x="53256" y="8300"/>
                  </a:cubicBezTo>
                  <a:cubicBezTo>
                    <a:pt x="57353" y="9336"/>
                    <a:pt x="60775" y="12107"/>
                    <a:pt x="62630" y="15866"/>
                  </a:cubicBezTo>
                  <a:cubicBezTo>
                    <a:pt x="64799" y="20131"/>
                    <a:pt x="67281" y="21963"/>
                    <a:pt x="69377" y="22806"/>
                  </a:cubicBezTo>
                  <a:cubicBezTo>
                    <a:pt x="72317" y="23963"/>
                    <a:pt x="74872" y="23312"/>
                    <a:pt x="76342" y="25361"/>
                  </a:cubicBezTo>
                  <a:cubicBezTo>
                    <a:pt x="78269" y="28035"/>
                    <a:pt x="75571" y="31505"/>
                    <a:pt x="77450" y="33409"/>
                  </a:cubicBezTo>
                  <a:cubicBezTo>
                    <a:pt x="78040" y="34015"/>
                    <a:pt x="78814" y="34174"/>
                    <a:pt x="79662" y="34174"/>
                  </a:cubicBezTo>
                  <a:cubicBezTo>
                    <a:pt x="80599" y="34174"/>
                    <a:pt x="81628" y="33980"/>
                    <a:pt x="82599" y="33980"/>
                  </a:cubicBezTo>
                  <a:cubicBezTo>
                    <a:pt x="83369" y="33980"/>
                    <a:pt x="84104" y="34102"/>
                    <a:pt x="84728" y="34542"/>
                  </a:cubicBezTo>
                  <a:cubicBezTo>
                    <a:pt x="85089" y="33867"/>
                    <a:pt x="85354" y="33144"/>
                    <a:pt x="85499" y="32397"/>
                  </a:cubicBezTo>
                  <a:cubicBezTo>
                    <a:pt x="85716" y="31433"/>
                    <a:pt x="86366" y="28493"/>
                    <a:pt x="84776" y="26903"/>
                  </a:cubicBezTo>
                  <a:cubicBezTo>
                    <a:pt x="84065" y="26192"/>
                    <a:pt x="83167" y="26013"/>
                    <a:pt x="82219" y="26013"/>
                  </a:cubicBezTo>
                  <a:cubicBezTo>
                    <a:pt x="81261" y="26013"/>
                    <a:pt x="80251" y="26195"/>
                    <a:pt x="79327" y="26195"/>
                  </a:cubicBezTo>
                  <a:cubicBezTo>
                    <a:pt x="78469" y="26195"/>
                    <a:pt x="77686" y="26038"/>
                    <a:pt x="77089" y="25433"/>
                  </a:cubicBezTo>
                  <a:cubicBezTo>
                    <a:pt x="75209" y="23529"/>
                    <a:pt x="77932" y="20083"/>
                    <a:pt x="75980" y="17384"/>
                  </a:cubicBezTo>
                  <a:cubicBezTo>
                    <a:pt x="74510" y="15336"/>
                    <a:pt x="71980" y="15987"/>
                    <a:pt x="69040" y="14830"/>
                  </a:cubicBezTo>
                  <a:cubicBezTo>
                    <a:pt x="66919" y="13987"/>
                    <a:pt x="64437" y="12155"/>
                    <a:pt x="62293" y="7890"/>
                  </a:cubicBezTo>
                  <a:cubicBezTo>
                    <a:pt x="60413" y="4131"/>
                    <a:pt x="56991" y="1359"/>
                    <a:pt x="52919" y="323"/>
                  </a:cubicBezTo>
                  <a:cubicBezTo>
                    <a:pt x="51961" y="88"/>
                    <a:pt x="51096" y="0"/>
                    <a:pt x="50305" y="0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23"/>
          <p:cNvGrpSpPr/>
          <p:nvPr/>
        </p:nvGrpSpPr>
        <p:grpSpPr>
          <a:xfrm flipH="1">
            <a:off x="-3829240" y="-756440"/>
            <a:ext cx="8401232" cy="3535643"/>
            <a:chOff x="1157135" y="166340"/>
            <a:chExt cx="6580428" cy="2769361"/>
          </a:xfrm>
        </p:grpSpPr>
        <p:sp>
          <p:nvSpPr>
            <p:cNvPr id="399" name="Google Shape;399;p23"/>
            <p:cNvSpPr/>
            <p:nvPr/>
          </p:nvSpPr>
          <p:spPr>
            <a:xfrm>
              <a:off x="1157135" y="166340"/>
              <a:ext cx="6580428" cy="2769361"/>
            </a:xfrm>
            <a:custGeom>
              <a:avLst/>
              <a:gdLst/>
              <a:ahLst/>
              <a:cxnLst/>
              <a:rect l="l" t="t" r="r" b="b"/>
              <a:pathLst>
                <a:path w="95500" h="40191" extrusionOk="0">
                  <a:moveTo>
                    <a:pt x="66409" y="0"/>
                  </a:moveTo>
                  <a:cubicBezTo>
                    <a:pt x="64164" y="0"/>
                    <a:pt x="62227" y="461"/>
                    <a:pt x="60750" y="819"/>
                  </a:cubicBezTo>
                  <a:cubicBezTo>
                    <a:pt x="57256" y="1639"/>
                    <a:pt x="53979" y="3205"/>
                    <a:pt x="51087" y="5350"/>
                  </a:cubicBezTo>
                  <a:cubicBezTo>
                    <a:pt x="49273" y="6711"/>
                    <a:pt x="47083" y="7415"/>
                    <a:pt x="44862" y="7415"/>
                  </a:cubicBezTo>
                  <a:cubicBezTo>
                    <a:pt x="43898" y="7415"/>
                    <a:pt x="42927" y="7282"/>
                    <a:pt x="41978" y="7012"/>
                  </a:cubicBezTo>
                  <a:cubicBezTo>
                    <a:pt x="41118" y="6741"/>
                    <a:pt x="40228" y="6609"/>
                    <a:pt x="39341" y="6609"/>
                  </a:cubicBezTo>
                  <a:cubicBezTo>
                    <a:pt x="38415" y="6609"/>
                    <a:pt x="37491" y="6753"/>
                    <a:pt x="36604" y="7037"/>
                  </a:cubicBezTo>
                  <a:cubicBezTo>
                    <a:pt x="32821" y="8241"/>
                    <a:pt x="32869" y="11398"/>
                    <a:pt x="28532" y="13615"/>
                  </a:cubicBezTo>
                  <a:cubicBezTo>
                    <a:pt x="27472" y="14164"/>
                    <a:pt x="26466" y="14368"/>
                    <a:pt x="25481" y="14368"/>
                  </a:cubicBezTo>
                  <a:cubicBezTo>
                    <a:pt x="22594" y="14368"/>
                    <a:pt x="19890" y="12608"/>
                    <a:pt x="16542" y="12608"/>
                  </a:cubicBezTo>
                  <a:cubicBezTo>
                    <a:pt x="15817" y="12608"/>
                    <a:pt x="15061" y="12691"/>
                    <a:pt x="14266" y="12892"/>
                  </a:cubicBezTo>
                  <a:cubicBezTo>
                    <a:pt x="7013" y="14724"/>
                    <a:pt x="0" y="23881"/>
                    <a:pt x="3663" y="30098"/>
                  </a:cubicBezTo>
                  <a:cubicBezTo>
                    <a:pt x="7207" y="36139"/>
                    <a:pt x="12262" y="37898"/>
                    <a:pt x="16946" y="37898"/>
                  </a:cubicBezTo>
                  <a:cubicBezTo>
                    <a:pt x="23472" y="37898"/>
                    <a:pt x="29279" y="34484"/>
                    <a:pt x="29279" y="34484"/>
                  </a:cubicBezTo>
                  <a:cubicBezTo>
                    <a:pt x="29279" y="34484"/>
                    <a:pt x="32749" y="37809"/>
                    <a:pt x="36604" y="39231"/>
                  </a:cubicBezTo>
                  <a:cubicBezTo>
                    <a:pt x="37149" y="39445"/>
                    <a:pt x="39162" y="40191"/>
                    <a:pt x="41678" y="40191"/>
                  </a:cubicBezTo>
                  <a:cubicBezTo>
                    <a:pt x="42836" y="40191"/>
                    <a:pt x="44100" y="40033"/>
                    <a:pt x="45376" y="39592"/>
                  </a:cubicBezTo>
                  <a:cubicBezTo>
                    <a:pt x="48846" y="38412"/>
                    <a:pt x="49063" y="36291"/>
                    <a:pt x="51979" y="35930"/>
                  </a:cubicBezTo>
                  <a:cubicBezTo>
                    <a:pt x="52194" y="35904"/>
                    <a:pt x="52394" y="35892"/>
                    <a:pt x="52584" y="35892"/>
                  </a:cubicBezTo>
                  <a:cubicBezTo>
                    <a:pt x="54373" y="35892"/>
                    <a:pt x="55224" y="36970"/>
                    <a:pt x="58557" y="38146"/>
                  </a:cubicBezTo>
                  <a:cubicBezTo>
                    <a:pt x="60333" y="38760"/>
                    <a:pt x="63483" y="39860"/>
                    <a:pt x="66709" y="39860"/>
                  </a:cubicBezTo>
                  <a:cubicBezTo>
                    <a:pt x="68298" y="39860"/>
                    <a:pt x="69906" y="39593"/>
                    <a:pt x="71377" y="38869"/>
                  </a:cubicBezTo>
                  <a:cubicBezTo>
                    <a:pt x="74341" y="37399"/>
                    <a:pt x="73884" y="35423"/>
                    <a:pt x="76848" y="34484"/>
                  </a:cubicBezTo>
                  <a:cubicBezTo>
                    <a:pt x="77541" y="34260"/>
                    <a:pt x="78153" y="34177"/>
                    <a:pt x="78733" y="34177"/>
                  </a:cubicBezTo>
                  <a:cubicBezTo>
                    <a:pt x="80408" y="34177"/>
                    <a:pt x="81811" y="34871"/>
                    <a:pt x="84135" y="34871"/>
                  </a:cubicBezTo>
                  <a:cubicBezTo>
                    <a:pt x="84386" y="34871"/>
                    <a:pt x="84647" y="34863"/>
                    <a:pt x="84920" y="34845"/>
                  </a:cubicBezTo>
                  <a:lnTo>
                    <a:pt x="85089" y="34845"/>
                  </a:lnTo>
                  <a:cubicBezTo>
                    <a:pt x="89427" y="34484"/>
                    <a:pt x="93089" y="31423"/>
                    <a:pt x="94222" y="27206"/>
                  </a:cubicBezTo>
                  <a:cubicBezTo>
                    <a:pt x="95499" y="22507"/>
                    <a:pt x="94848" y="20242"/>
                    <a:pt x="93692" y="19109"/>
                  </a:cubicBezTo>
                  <a:cubicBezTo>
                    <a:pt x="91595" y="17037"/>
                    <a:pt x="88246" y="19109"/>
                    <a:pt x="84896" y="16555"/>
                  </a:cubicBezTo>
                  <a:cubicBezTo>
                    <a:pt x="82245" y="14507"/>
                    <a:pt x="83354" y="12386"/>
                    <a:pt x="80510" y="8121"/>
                  </a:cubicBezTo>
                  <a:cubicBezTo>
                    <a:pt x="79763" y="7012"/>
                    <a:pt x="76775" y="2651"/>
                    <a:pt x="71377" y="819"/>
                  </a:cubicBezTo>
                  <a:cubicBezTo>
                    <a:pt x="69610" y="214"/>
                    <a:pt x="67938" y="0"/>
                    <a:pt x="66409" y="0"/>
                  </a:cubicBezTo>
                  <a:close/>
                </a:path>
              </a:pathLst>
            </a:custGeom>
            <a:solidFill>
              <a:schemeClr val="dk2">
                <a:alpha val="37080"/>
              </a:schemeClr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1200269" y="172879"/>
              <a:ext cx="6530609" cy="2007065"/>
            </a:xfrm>
            <a:custGeom>
              <a:avLst/>
              <a:gdLst/>
              <a:ahLst/>
              <a:cxnLst/>
              <a:rect l="l" t="t" r="r" b="b"/>
              <a:pathLst>
                <a:path w="94777" h="29128" extrusionOk="0">
                  <a:moveTo>
                    <a:pt x="65732" y="1"/>
                  </a:moveTo>
                  <a:cubicBezTo>
                    <a:pt x="63473" y="1"/>
                    <a:pt x="61521" y="467"/>
                    <a:pt x="60052" y="813"/>
                  </a:cubicBezTo>
                  <a:cubicBezTo>
                    <a:pt x="56534" y="1632"/>
                    <a:pt x="53256" y="3198"/>
                    <a:pt x="50389" y="5343"/>
                  </a:cubicBezTo>
                  <a:cubicBezTo>
                    <a:pt x="48559" y="6703"/>
                    <a:pt x="46367" y="7419"/>
                    <a:pt x="44154" y="7419"/>
                  </a:cubicBezTo>
                  <a:cubicBezTo>
                    <a:pt x="43190" y="7419"/>
                    <a:pt x="42223" y="7284"/>
                    <a:pt x="41280" y="7006"/>
                  </a:cubicBezTo>
                  <a:cubicBezTo>
                    <a:pt x="40410" y="6744"/>
                    <a:pt x="39511" y="6611"/>
                    <a:pt x="38611" y="6611"/>
                  </a:cubicBezTo>
                  <a:cubicBezTo>
                    <a:pt x="37692" y="6611"/>
                    <a:pt x="36771" y="6750"/>
                    <a:pt x="35882" y="7030"/>
                  </a:cubicBezTo>
                  <a:cubicBezTo>
                    <a:pt x="32099" y="8235"/>
                    <a:pt x="32147" y="11392"/>
                    <a:pt x="27833" y="13609"/>
                  </a:cubicBezTo>
                  <a:cubicBezTo>
                    <a:pt x="26768" y="14157"/>
                    <a:pt x="25759" y="14362"/>
                    <a:pt x="24773" y="14362"/>
                  </a:cubicBezTo>
                  <a:cubicBezTo>
                    <a:pt x="21881" y="14362"/>
                    <a:pt x="19184" y="12602"/>
                    <a:pt x="15827" y="12602"/>
                  </a:cubicBezTo>
                  <a:cubicBezTo>
                    <a:pt x="15100" y="12602"/>
                    <a:pt x="14342" y="12684"/>
                    <a:pt x="13544" y="12886"/>
                  </a:cubicBezTo>
                  <a:cubicBezTo>
                    <a:pt x="6700" y="14645"/>
                    <a:pt x="1" y="22958"/>
                    <a:pt x="2459" y="29127"/>
                  </a:cubicBezTo>
                  <a:cubicBezTo>
                    <a:pt x="4531" y="25272"/>
                    <a:pt x="8555" y="21898"/>
                    <a:pt x="12652" y="20862"/>
                  </a:cubicBezTo>
                  <a:cubicBezTo>
                    <a:pt x="13447" y="20661"/>
                    <a:pt x="14203" y="20578"/>
                    <a:pt x="14928" y="20578"/>
                  </a:cubicBezTo>
                  <a:cubicBezTo>
                    <a:pt x="18277" y="20578"/>
                    <a:pt x="20982" y="22338"/>
                    <a:pt x="23879" y="22338"/>
                  </a:cubicBezTo>
                  <a:cubicBezTo>
                    <a:pt x="24867" y="22338"/>
                    <a:pt x="25876" y="22133"/>
                    <a:pt x="26942" y="21585"/>
                  </a:cubicBezTo>
                  <a:cubicBezTo>
                    <a:pt x="31255" y="19368"/>
                    <a:pt x="31207" y="16211"/>
                    <a:pt x="34990" y="15006"/>
                  </a:cubicBezTo>
                  <a:cubicBezTo>
                    <a:pt x="35877" y="14723"/>
                    <a:pt x="36801" y="14578"/>
                    <a:pt x="37727" y="14578"/>
                  </a:cubicBezTo>
                  <a:cubicBezTo>
                    <a:pt x="38614" y="14578"/>
                    <a:pt x="39504" y="14711"/>
                    <a:pt x="40364" y="14982"/>
                  </a:cubicBezTo>
                  <a:cubicBezTo>
                    <a:pt x="41313" y="15252"/>
                    <a:pt x="42284" y="15385"/>
                    <a:pt x="43248" y="15385"/>
                  </a:cubicBezTo>
                  <a:cubicBezTo>
                    <a:pt x="45469" y="15385"/>
                    <a:pt x="47659" y="14680"/>
                    <a:pt x="49473" y="13319"/>
                  </a:cubicBezTo>
                  <a:cubicBezTo>
                    <a:pt x="52365" y="11151"/>
                    <a:pt x="55642" y="9608"/>
                    <a:pt x="59136" y="8765"/>
                  </a:cubicBezTo>
                  <a:cubicBezTo>
                    <a:pt x="60617" y="8420"/>
                    <a:pt x="62561" y="7963"/>
                    <a:pt x="64815" y="7963"/>
                  </a:cubicBezTo>
                  <a:cubicBezTo>
                    <a:pt x="66339" y="7963"/>
                    <a:pt x="68004" y="8172"/>
                    <a:pt x="69763" y="8765"/>
                  </a:cubicBezTo>
                  <a:cubicBezTo>
                    <a:pt x="75161" y="10620"/>
                    <a:pt x="78173" y="14982"/>
                    <a:pt x="78896" y="16091"/>
                  </a:cubicBezTo>
                  <a:cubicBezTo>
                    <a:pt x="81740" y="20356"/>
                    <a:pt x="80631" y="22476"/>
                    <a:pt x="83306" y="24525"/>
                  </a:cubicBezTo>
                  <a:cubicBezTo>
                    <a:pt x="86632" y="27079"/>
                    <a:pt x="89981" y="25007"/>
                    <a:pt x="92078" y="27079"/>
                  </a:cubicBezTo>
                  <a:cubicBezTo>
                    <a:pt x="92512" y="27513"/>
                    <a:pt x="92825" y="28043"/>
                    <a:pt x="93018" y="28621"/>
                  </a:cubicBezTo>
                  <a:cubicBezTo>
                    <a:pt x="93210" y="28163"/>
                    <a:pt x="93379" y="27681"/>
                    <a:pt x="93500" y="27200"/>
                  </a:cubicBezTo>
                  <a:cubicBezTo>
                    <a:pt x="94777" y="22501"/>
                    <a:pt x="94126" y="20235"/>
                    <a:pt x="92994" y="19103"/>
                  </a:cubicBezTo>
                  <a:cubicBezTo>
                    <a:pt x="90897" y="17054"/>
                    <a:pt x="87523" y="19103"/>
                    <a:pt x="84198" y="16548"/>
                  </a:cubicBezTo>
                  <a:cubicBezTo>
                    <a:pt x="81547" y="14500"/>
                    <a:pt x="82656" y="12380"/>
                    <a:pt x="79812" y="8138"/>
                  </a:cubicBezTo>
                  <a:cubicBezTo>
                    <a:pt x="79065" y="7006"/>
                    <a:pt x="76053" y="2644"/>
                    <a:pt x="70655" y="813"/>
                  </a:cubicBezTo>
                  <a:cubicBezTo>
                    <a:pt x="68910" y="212"/>
                    <a:pt x="67252" y="1"/>
                    <a:pt x="65732" y="1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BLANK_1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2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25"/>
          <p:cNvSpPr txBox="1">
            <a:spLocks noGrp="1"/>
          </p:cNvSpPr>
          <p:nvPr>
            <p:ph type="title"/>
          </p:nvPr>
        </p:nvSpPr>
        <p:spPr>
          <a:xfrm>
            <a:off x="1470500" y="1408772"/>
            <a:ext cx="258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0" name="Google Shape;430;p25"/>
          <p:cNvSpPr txBox="1">
            <a:spLocks noGrp="1"/>
          </p:cNvSpPr>
          <p:nvPr>
            <p:ph type="subTitle" idx="1"/>
          </p:nvPr>
        </p:nvSpPr>
        <p:spPr>
          <a:xfrm>
            <a:off x="1470500" y="1860275"/>
            <a:ext cx="2583600" cy="81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25"/>
          <p:cNvSpPr txBox="1">
            <a:spLocks noGrp="1"/>
          </p:cNvSpPr>
          <p:nvPr>
            <p:ph type="title" idx="2"/>
          </p:nvPr>
        </p:nvSpPr>
        <p:spPr>
          <a:xfrm>
            <a:off x="5846612" y="1408772"/>
            <a:ext cx="258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2" name="Google Shape;432;p25"/>
          <p:cNvSpPr txBox="1">
            <a:spLocks noGrp="1"/>
          </p:cNvSpPr>
          <p:nvPr>
            <p:ph type="subTitle" idx="3"/>
          </p:nvPr>
        </p:nvSpPr>
        <p:spPr>
          <a:xfrm>
            <a:off x="5846612" y="1860275"/>
            <a:ext cx="2583600" cy="81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25"/>
          <p:cNvSpPr txBox="1">
            <a:spLocks noGrp="1"/>
          </p:cNvSpPr>
          <p:nvPr>
            <p:ph type="title" idx="4"/>
          </p:nvPr>
        </p:nvSpPr>
        <p:spPr>
          <a:xfrm>
            <a:off x="1470500" y="3268896"/>
            <a:ext cx="258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4" name="Google Shape;434;p25"/>
          <p:cNvSpPr txBox="1">
            <a:spLocks noGrp="1"/>
          </p:cNvSpPr>
          <p:nvPr>
            <p:ph type="subTitle" idx="5"/>
          </p:nvPr>
        </p:nvSpPr>
        <p:spPr>
          <a:xfrm>
            <a:off x="1470500" y="3720407"/>
            <a:ext cx="2583600" cy="81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25"/>
          <p:cNvSpPr txBox="1">
            <a:spLocks noGrp="1"/>
          </p:cNvSpPr>
          <p:nvPr>
            <p:ph type="title" idx="6"/>
          </p:nvPr>
        </p:nvSpPr>
        <p:spPr>
          <a:xfrm>
            <a:off x="5846612" y="3268896"/>
            <a:ext cx="258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6" name="Google Shape;436;p25"/>
          <p:cNvSpPr txBox="1">
            <a:spLocks noGrp="1"/>
          </p:cNvSpPr>
          <p:nvPr>
            <p:ph type="subTitle" idx="7"/>
          </p:nvPr>
        </p:nvSpPr>
        <p:spPr>
          <a:xfrm>
            <a:off x="5846611" y="3720407"/>
            <a:ext cx="2583600" cy="81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25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25"/>
          <p:cNvSpPr txBox="1">
            <a:spLocks noGrp="1"/>
          </p:cNvSpPr>
          <p:nvPr>
            <p:ph type="title" idx="9" hasCustomPrompt="1"/>
          </p:nvPr>
        </p:nvSpPr>
        <p:spPr>
          <a:xfrm>
            <a:off x="715100" y="1408772"/>
            <a:ext cx="755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39" name="Google Shape;439;p25"/>
          <p:cNvSpPr txBox="1">
            <a:spLocks noGrp="1"/>
          </p:cNvSpPr>
          <p:nvPr>
            <p:ph type="title" idx="13" hasCustomPrompt="1"/>
          </p:nvPr>
        </p:nvSpPr>
        <p:spPr>
          <a:xfrm>
            <a:off x="715100" y="3268896"/>
            <a:ext cx="755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40" name="Google Shape;440;p25"/>
          <p:cNvSpPr txBox="1">
            <a:spLocks noGrp="1"/>
          </p:cNvSpPr>
          <p:nvPr>
            <p:ph type="title" idx="14" hasCustomPrompt="1"/>
          </p:nvPr>
        </p:nvSpPr>
        <p:spPr>
          <a:xfrm>
            <a:off x="5091212" y="1408772"/>
            <a:ext cx="755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41" name="Google Shape;441;p25"/>
          <p:cNvSpPr txBox="1">
            <a:spLocks noGrp="1"/>
          </p:cNvSpPr>
          <p:nvPr>
            <p:ph type="title" idx="15" hasCustomPrompt="1"/>
          </p:nvPr>
        </p:nvSpPr>
        <p:spPr>
          <a:xfrm>
            <a:off x="5091212" y="3268896"/>
            <a:ext cx="755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grpSp>
        <p:nvGrpSpPr>
          <p:cNvPr id="442" name="Google Shape;442;p25"/>
          <p:cNvGrpSpPr/>
          <p:nvPr/>
        </p:nvGrpSpPr>
        <p:grpSpPr>
          <a:xfrm>
            <a:off x="7776699" y="255186"/>
            <a:ext cx="1304407" cy="559638"/>
            <a:chOff x="6066399" y="2398736"/>
            <a:chExt cx="1304407" cy="559638"/>
          </a:xfrm>
        </p:grpSpPr>
        <p:sp>
          <p:nvSpPr>
            <p:cNvPr id="443" name="Google Shape;443;p25"/>
            <p:cNvSpPr/>
            <p:nvPr/>
          </p:nvSpPr>
          <p:spPr>
            <a:xfrm>
              <a:off x="6066399" y="2404782"/>
              <a:ext cx="1300471" cy="547301"/>
            </a:xfrm>
            <a:custGeom>
              <a:avLst/>
              <a:gdLst/>
              <a:ahLst/>
              <a:cxnLst/>
              <a:rect l="l" t="t" r="r" b="b"/>
              <a:pathLst>
                <a:path w="95500" h="40191" extrusionOk="0">
                  <a:moveTo>
                    <a:pt x="66409" y="0"/>
                  </a:moveTo>
                  <a:cubicBezTo>
                    <a:pt x="64164" y="0"/>
                    <a:pt x="62227" y="461"/>
                    <a:pt x="60750" y="819"/>
                  </a:cubicBezTo>
                  <a:cubicBezTo>
                    <a:pt x="57256" y="1639"/>
                    <a:pt x="53979" y="3205"/>
                    <a:pt x="51087" y="5350"/>
                  </a:cubicBezTo>
                  <a:cubicBezTo>
                    <a:pt x="49273" y="6711"/>
                    <a:pt x="47083" y="7415"/>
                    <a:pt x="44862" y="7415"/>
                  </a:cubicBezTo>
                  <a:cubicBezTo>
                    <a:pt x="43898" y="7415"/>
                    <a:pt x="42927" y="7282"/>
                    <a:pt x="41978" y="7012"/>
                  </a:cubicBezTo>
                  <a:cubicBezTo>
                    <a:pt x="41118" y="6741"/>
                    <a:pt x="40228" y="6609"/>
                    <a:pt x="39341" y="6609"/>
                  </a:cubicBezTo>
                  <a:cubicBezTo>
                    <a:pt x="38415" y="6609"/>
                    <a:pt x="37491" y="6753"/>
                    <a:pt x="36604" y="7037"/>
                  </a:cubicBezTo>
                  <a:cubicBezTo>
                    <a:pt x="32821" y="8241"/>
                    <a:pt x="32869" y="11398"/>
                    <a:pt x="28532" y="13615"/>
                  </a:cubicBezTo>
                  <a:cubicBezTo>
                    <a:pt x="27472" y="14164"/>
                    <a:pt x="26466" y="14368"/>
                    <a:pt x="25481" y="14368"/>
                  </a:cubicBezTo>
                  <a:cubicBezTo>
                    <a:pt x="22594" y="14368"/>
                    <a:pt x="19890" y="12608"/>
                    <a:pt x="16542" y="12608"/>
                  </a:cubicBezTo>
                  <a:cubicBezTo>
                    <a:pt x="15817" y="12608"/>
                    <a:pt x="15061" y="12691"/>
                    <a:pt x="14266" y="12892"/>
                  </a:cubicBezTo>
                  <a:cubicBezTo>
                    <a:pt x="7013" y="14724"/>
                    <a:pt x="0" y="23881"/>
                    <a:pt x="3663" y="30098"/>
                  </a:cubicBezTo>
                  <a:cubicBezTo>
                    <a:pt x="7207" y="36139"/>
                    <a:pt x="12262" y="37898"/>
                    <a:pt x="16946" y="37898"/>
                  </a:cubicBezTo>
                  <a:cubicBezTo>
                    <a:pt x="23472" y="37898"/>
                    <a:pt x="29279" y="34484"/>
                    <a:pt x="29279" y="34484"/>
                  </a:cubicBezTo>
                  <a:cubicBezTo>
                    <a:pt x="29279" y="34484"/>
                    <a:pt x="32749" y="37809"/>
                    <a:pt x="36604" y="39231"/>
                  </a:cubicBezTo>
                  <a:cubicBezTo>
                    <a:pt x="37149" y="39445"/>
                    <a:pt x="39162" y="40191"/>
                    <a:pt x="41678" y="40191"/>
                  </a:cubicBezTo>
                  <a:cubicBezTo>
                    <a:pt x="42836" y="40191"/>
                    <a:pt x="44100" y="40033"/>
                    <a:pt x="45376" y="39592"/>
                  </a:cubicBezTo>
                  <a:cubicBezTo>
                    <a:pt x="48846" y="38412"/>
                    <a:pt x="49063" y="36291"/>
                    <a:pt x="51979" y="35930"/>
                  </a:cubicBezTo>
                  <a:cubicBezTo>
                    <a:pt x="52194" y="35904"/>
                    <a:pt x="52394" y="35892"/>
                    <a:pt x="52584" y="35892"/>
                  </a:cubicBezTo>
                  <a:cubicBezTo>
                    <a:pt x="54373" y="35892"/>
                    <a:pt x="55224" y="36970"/>
                    <a:pt x="58557" y="38146"/>
                  </a:cubicBezTo>
                  <a:cubicBezTo>
                    <a:pt x="60333" y="38760"/>
                    <a:pt x="63483" y="39860"/>
                    <a:pt x="66709" y="39860"/>
                  </a:cubicBezTo>
                  <a:cubicBezTo>
                    <a:pt x="68298" y="39860"/>
                    <a:pt x="69906" y="39593"/>
                    <a:pt x="71377" y="38869"/>
                  </a:cubicBezTo>
                  <a:cubicBezTo>
                    <a:pt x="74341" y="37399"/>
                    <a:pt x="73884" y="35423"/>
                    <a:pt x="76848" y="34484"/>
                  </a:cubicBezTo>
                  <a:cubicBezTo>
                    <a:pt x="77541" y="34260"/>
                    <a:pt x="78153" y="34177"/>
                    <a:pt x="78733" y="34177"/>
                  </a:cubicBezTo>
                  <a:cubicBezTo>
                    <a:pt x="80408" y="34177"/>
                    <a:pt x="81811" y="34871"/>
                    <a:pt x="84135" y="34871"/>
                  </a:cubicBezTo>
                  <a:cubicBezTo>
                    <a:pt x="84386" y="34871"/>
                    <a:pt x="84647" y="34863"/>
                    <a:pt x="84920" y="34845"/>
                  </a:cubicBezTo>
                  <a:lnTo>
                    <a:pt x="85089" y="34845"/>
                  </a:lnTo>
                  <a:cubicBezTo>
                    <a:pt x="89427" y="34484"/>
                    <a:pt x="93089" y="31423"/>
                    <a:pt x="94222" y="27206"/>
                  </a:cubicBezTo>
                  <a:cubicBezTo>
                    <a:pt x="95499" y="22507"/>
                    <a:pt x="94848" y="20242"/>
                    <a:pt x="93692" y="19109"/>
                  </a:cubicBezTo>
                  <a:cubicBezTo>
                    <a:pt x="91595" y="17037"/>
                    <a:pt x="88246" y="19109"/>
                    <a:pt x="84896" y="16555"/>
                  </a:cubicBezTo>
                  <a:cubicBezTo>
                    <a:pt x="82245" y="14507"/>
                    <a:pt x="83354" y="12386"/>
                    <a:pt x="80510" y="8121"/>
                  </a:cubicBezTo>
                  <a:cubicBezTo>
                    <a:pt x="79763" y="7012"/>
                    <a:pt x="76775" y="2651"/>
                    <a:pt x="71377" y="819"/>
                  </a:cubicBezTo>
                  <a:cubicBezTo>
                    <a:pt x="69610" y="214"/>
                    <a:pt x="67938" y="0"/>
                    <a:pt x="66409" y="0"/>
                  </a:cubicBezTo>
                  <a:close/>
                </a:path>
              </a:pathLst>
            </a:custGeom>
            <a:solidFill>
              <a:schemeClr val="dk2">
                <a:alpha val="37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091333" y="2398736"/>
              <a:ext cx="1279473" cy="559638"/>
            </a:xfrm>
            <a:custGeom>
              <a:avLst/>
              <a:gdLst/>
              <a:ahLst/>
              <a:cxnLst/>
              <a:rect l="l" t="t" r="r" b="b"/>
              <a:pathLst>
                <a:path w="93958" h="41097" extrusionOk="0">
                  <a:moveTo>
                    <a:pt x="64611" y="923"/>
                  </a:moveTo>
                  <a:cubicBezTo>
                    <a:pt x="66091" y="923"/>
                    <a:pt x="67704" y="1125"/>
                    <a:pt x="69402" y="1697"/>
                  </a:cubicBezTo>
                  <a:cubicBezTo>
                    <a:pt x="74077" y="3288"/>
                    <a:pt x="76993" y="6854"/>
                    <a:pt x="78342" y="8854"/>
                  </a:cubicBezTo>
                  <a:cubicBezTo>
                    <a:pt x="79282" y="10276"/>
                    <a:pt x="79981" y="11842"/>
                    <a:pt x="80439" y="13481"/>
                  </a:cubicBezTo>
                  <a:cubicBezTo>
                    <a:pt x="80896" y="14927"/>
                    <a:pt x="81282" y="16180"/>
                    <a:pt x="82800" y="17361"/>
                  </a:cubicBezTo>
                  <a:cubicBezTo>
                    <a:pt x="84680" y="18806"/>
                    <a:pt x="86511" y="18879"/>
                    <a:pt x="88150" y="18927"/>
                  </a:cubicBezTo>
                  <a:cubicBezTo>
                    <a:pt x="89499" y="18999"/>
                    <a:pt x="90680" y="19047"/>
                    <a:pt x="91548" y="19891"/>
                  </a:cubicBezTo>
                  <a:cubicBezTo>
                    <a:pt x="92849" y="21168"/>
                    <a:pt x="92993" y="23746"/>
                    <a:pt x="91957" y="27554"/>
                  </a:cubicBezTo>
                  <a:cubicBezTo>
                    <a:pt x="90873" y="31602"/>
                    <a:pt x="87379" y="34518"/>
                    <a:pt x="83210" y="34855"/>
                  </a:cubicBezTo>
                  <a:lnTo>
                    <a:pt x="83041" y="34855"/>
                  </a:lnTo>
                  <a:cubicBezTo>
                    <a:pt x="82822" y="34868"/>
                    <a:pt x="82603" y="34874"/>
                    <a:pt x="82384" y="34874"/>
                  </a:cubicBezTo>
                  <a:cubicBezTo>
                    <a:pt x="81327" y="34874"/>
                    <a:pt x="80276" y="34733"/>
                    <a:pt x="79258" y="34494"/>
                  </a:cubicBezTo>
                  <a:cubicBezTo>
                    <a:pt x="78501" y="34332"/>
                    <a:pt x="77751" y="34185"/>
                    <a:pt x="76941" y="34185"/>
                  </a:cubicBezTo>
                  <a:cubicBezTo>
                    <a:pt x="76307" y="34185"/>
                    <a:pt x="75637" y="34275"/>
                    <a:pt x="74896" y="34518"/>
                  </a:cubicBezTo>
                  <a:cubicBezTo>
                    <a:pt x="73185" y="35048"/>
                    <a:pt x="72510" y="35940"/>
                    <a:pt x="71836" y="36783"/>
                  </a:cubicBezTo>
                  <a:cubicBezTo>
                    <a:pt x="71185" y="37699"/>
                    <a:pt x="70342" y="38422"/>
                    <a:pt x="69329" y="38928"/>
                  </a:cubicBezTo>
                  <a:cubicBezTo>
                    <a:pt x="67932" y="39623"/>
                    <a:pt x="66397" y="39880"/>
                    <a:pt x="64871" y="39880"/>
                  </a:cubicBezTo>
                  <a:cubicBezTo>
                    <a:pt x="61742" y="39880"/>
                    <a:pt x="58653" y="38796"/>
                    <a:pt x="56871" y="38181"/>
                  </a:cubicBezTo>
                  <a:cubicBezTo>
                    <a:pt x="55811" y="37795"/>
                    <a:pt x="54775" y="37337"/>
                    <a:pt x="53762" y="36831"/>
                  </a:cubicBezTo>
                  <a:cubicBezTo>
                    <a:pt x="52673" y="36286"/>
                    <a:pt x="51887" y="35894"/>
                    <a:pt x="50769" y="35894"/>
                  </a:cubicBezTo>
                  <a:cubicBezTo>
                    <a:pt x="50552" y="35894"/>
                    <a:pt x="50322" y="35908"/>
                    <a:pt x="50075" y="35940"/>
                  </a:cubicBezTo>
                  <a:cubicBezTo>
                    <a:pt x="48413" y="36157"/>
                    <a:pt x="47545" y="36880"/>
                    <a:pt x="46630" y="37675"/>
                  </a:cubicBezTo>
                  <a:cubicBezTo>
                    <a:pt x="45690" y="38542"/>
                    <a:pt x="44605" y="39217"/>
                    <a:pt x="43400" y="39627"/>
                  </a:cubicBezTo>
                  <a:cubicBezTo>
                    <a:pt x="42299" y="40004"/>
                    <a:pt x="41106" y="40190"/>
                    <a:pt x="39868" y="40190"/>
                  </a:cubicBezTo>
                  <a:cubicBezTo>
                    <a:pt x="38261" y="40190"/>
                    <a:pt x="36578" y="39878"/>
                    <a:pt x="34918" y="39265"/>
                  </a:cubicBezTo>
                  <a:cubicBezTo>
                    <a:pt x="31737" y="38084"/>
                    <a:pt x="28797" y="35554"/>
                    <a:pt x="27978" y="34807"/>
                  </a:cubicBezTo>
                  <a:lnTo>
                    <a:pt x="28388" y="33867"/>
                  </a:lnTo>
                  <a:lnTo>
                    <a:pt x="27231" y="34542"/>
                  </a:lnTo>
                  <a:cubicBezTo>
                    <a:pt x="24291" y="36157"/>
                    <a:pt x="21086" y="37217"/>
                    <a:pt x="17761" y="37723"/>
                  </a:cubicBezTo>
                  <a:cubicBezTo>
                    <a:pt x="16852" y="37841"/>
                    <a:pt x="15972" y="37900"/>
                    <a:pt x="15122" y="37900"/>
                  </a:cubicBezTo>
                  <a:cubicBezTo>
                    <a:pt x="9541" y="37900"/>
                    <a:pt x="5211" y="35364"/>
                    <a:pt x="2242" y="30325"/>
                  </a:cubicBezTo>
                  <a:cubicBezTo>
                    <a:pt x="699" y="27698"/>
                    <a:pt x="1326" y="24879"/>
                    <a:pt x="2121" y="22975"/>
                  </a:cubicBezTo>
                  <a:cubicBezTo>
                    <a:pt x="3904" y="18734"/>
                    <a:pt x="8290" y="14854"/>
                    <a:pt x="12580" y="13770"/>
                  </a:cubicBezTo>
                  <a:cubicBezTo>
                    <a:pt x="13324" y="13582"/>
                    <a:pt x="14032" y="13505"/>
                    <a:pt x="14714" y="13505"/>
                  </a:cubicBezTo>
                  <a:cubicBezTo>
                    <a:pt x="16394" y="13505"/>
                    <a:pt x="17915" y="13975"/>
                    <a:pt x="19423" y="14421"/>
                  </a:cubicBezTo>
                  <a:cubicBezTo>
                    <a:pt x="20851" y="14855"/>
                    <a:pt x="22238" y="15272"/>
                    <a:pt x="23683" y="15272"/>
                  </a:cubicBezTo>
                  <a:cubicBezTo>
                    <a:pt x="24727" y="15272"/>
                    <a:pt x="25800" y="15055"/>
                    <a:pt x="26942" y="14469"/>
                  </a:cubicBezTo>
                  <a:cubicBezTo>
                    <a:pt x="29135" y="13360"/>
                    <a:pt x="30219" y="12011"/>
                    <a:pt x="31231" y="10782"/>
                  </a:cubicBezTo>
                  <a:cubicBezTo>
                    <a:pt x="32243" y="9553"/>
                    <a:pt x="33111" y="8493"/>
                    <a:pt x="34918" y="7914"/>
                  </a:cubicBezTo>
                  <a:cubicBezTo>
                    <a:pt x="35759" y="7646"/>
                    <a:pt x="36631" y="7514"/>
                    <a:pt x="37506" y="7514"/>
                  </a:cubicBezTo>
                  <a:cubicBezTo>
                    <a:pt x="38360" y="7514"/>
                    <a:pt x="39217" y="7640"/>
                    <a:pt x="40051" y="7890"/>
                  </a:cubicBezTo>
                  <a:cubicBezTo>
                    <a:pt x="41041" y="8176"/>
                    <a:pt x="42055" y="8317"/>
                    <a:pt x="43064" y="8317"/>
                  </a:cubicBezTo>
                  <a:cubicBezTo>
                    <a:pt x="45371" y="8317"/>
                    <a:pt x="47651" y="7580"/>
                    <a:pt x="49545" y="6155"/>
                  </a:cubicBezTo>
                  <a:cubicBezTo>
                    <a:pt x="52365" y="4035"/>
                    <a:pt x="55618" y="2516"/>
                    <a:pt x="59040" y="1697"/>
                  </a:cubicBezTo>
                  <a:cubicBezTo>
                    <a:pt x="60508" y="1366"/>
                    <a:pt x="62414" y="923"/>
                    <a:pt x="64611" y="923"/>
                  </a:cubicBezTo>
                  <a:close/>
                  <a:moveTo>
                    <a:pt x="64612" y="0"/>
                  </a:moveTo>
                  <a:cubicBezTo>
                    <a:pt x="62310" y="0"/>
                    <a:pt x="60331" y="471"/>
                    <a:pt x="58823" y="830"/>
                  </a:cubicBezTo>
                  <a:cubicBezTo>
                    <a:pt x="55256" y="1673"/>
                    <a:pt x="51907" y="3239"/>
                    <a:pt x="48991" y="5432"/>
                  </a:cubicBezTo>
                  <a:cubicBezTo>
                    <a:pt x="47240" y="6729"/>
                    <a:pt x="45147" y="7402"/>
                    <a:pt x="43018" y="7402"/>
                  </a:cubicBezTo>
                  <a:cubicBezTo>
                    <a:pt x="42100" y="7402"/>
                    <a:pt x="41175" y="7277"/>
                    <a:pt x="40268" y="7023"/>
                  </a:cubicBezTo>
                  <a:cubicBezTo>
                    <a:pt x="39362" y="6749"/>
                    <a:pt x="38420" y="6610"/>
                    <a:pt x="37479" y="6610"/>
                  </a:cubicBezTo>
                  <a:cubicBezTo>
                    <a:pt x="36517" y="6610"/>
                    <a:pt x="35554" y="6755"/>
                    <a:pt x="34629" y="7047"/>
                  </a:cubicBezTo>
                  <a:cubicBezTo>
                    <a:pt x="32556" y="7722"/>
                    <a:pt x="31568" y="8926"/>
                    <a:pt x="30508" y="10204"/>
                  </a:cubicBezTo>
                  <a:cubicBezTo>
                    <a:pt x="29544" y="11384"/>
                    <a:pt x="28532" y="12637"/>
                    <a:pt x="26508" y="13674"/>
                  </a:cubicBezTo>
                  <a:cubicBezTo>
                    <a:pt x="25517" y="14179"/>
                    <a:pt x="24582" y="14371"/>
                    <a:pt x="23660" y="14371"/>
                  </a:cubicBezTo>
                  <a:cubicBezTo>
                    <a:pt x="22340" y="14371"/>
                    <a:pt x="21044" y="13979"/>
                    <a:pt x="19640" y="13553"/>
                  </a:cubicBezTo>
                  <a:cubicBezTo>
                    <a:pt x="18164" y="13095"/>
                    <a:pt x="16545" y="12601"/>
                    <a:pt x="14723" y="12601"/>
                  </a:cubicBezTo>
                  <a:cubicBezTo>
                    <a:pt x="13958" y="12601"/>
                    <a:pt x="13156" y="12689"/>
                    <a:pt x="12314" y="12902"/>
                  </a:cubicBezTo>
                  <a:cubicBezTo>
                    <a:pt x="7712" y="14083"/>
                    <a:pt x="3181" y="18059"/>
                    <a:pt x="1254" y="22638"/>
                  </a:cubicBezTo>
                  <a:cubicBezTo>
                    <a:pt x="1" y="25626"/>
                    <a:pt x="73" y="28445"/>
                    <a:pt x="1422" y="30759"/>
                  </a:cubicBezTo>
                  <a:cubicBezTo>
                    <a:pt x="5172" y="37121"/>
                    <a:pt x="10555" y="38779"/>
                    <a:pt x="15141" y="38779"/>
                  </a:cubicBezTo>
                  <a:cubicBezTo>
                    <a:pt x="16096" y="38779"/>
                    <a:pt x="17017" y="38707"/>
                    <a:pt x="17881" y="38590"/>
                  </a:cubicBezTo>
                  <a:cubicBezTo>
                    <a:pt x="21206" y="38109"/>
                    <a:pt x="24411" y="37072"/>
                    <a:pt x="27375" y="35482"/>
                  </a:cubicBezTo>
                  <a:cubicBezTo>
                    <a:pt x="28002" y="36084"/>
                    <a:pt x="28677" y="36614"/>
                    <a:pt x="29376" y="37145"/>
                  </a:cubicBezTo>
                  <a:cubicBezTo>
                    <a:pt x="30990" y="38349"/>
                    <a:pt x="32749" y="39362"/>
                    <a:pt x="34605" y="40109"/>
                  </a:cubicBezTo>
                  <a:cubicBezTo>
                    <a:pt x="36292" y="40735"/>
                    <a:pt x="38075" y="41073"/>
                    <a:pt x="39858" y="41097"/>
                  </a:cubicBezTo>
                  <a:cubicBezTo>
                    <a:pt x="41159" y="41097"/>
                    <a:pt x="42461" y="40880"/>
                    <a:pt x="43690" y="40446"/>
                  </a:cubicBezTo>
                  <a:cubicBezTo>
                    <a:pt x="45015" y="40012"/>
                    <a:pt x="46220" y="39289"/>
                    <a:pt x="47232" y="38349"/>
                  </a:cubicBezTo>
                  <a:cubicBezTo>
                    <a:pt x="48124" y="37602"/>
                    <a:pt x="48822" y="37024"/>
                    <a:pt x="50196" y="36831"/>
                  </a:cubicBezTo>
                  <a:cubicBezTo>
                    <a:pt x="50391" y="36809"/>
                    <a:pt x="50572" y="36798"/>
                    <a:pt x="50744" y="36798"/>
                  </a:cubicBezTo>
                  <a:cubicBezTo>
                    <a:pt x="51679" y="36798"/>
                    <a:pt x="52339" y="37118"/>
                    <a:pt x="53377" y="37627"/>
                  </a:cubicBezTo>
                  <a:cubicBezTo>
                    <a:pt x="54413" y="38157"/>
                    <a:pt x="55473" y="38615"/>
                    <a:pt x="56558" y="38976"/>
                  </a:cubicBezTo>
                  <a:cubicBezTo>
                    <a:pt x="58401" y="39633"/>
                    <a:pt x="61576" y="40749"/>
                    <a:pt x="64851" y="40749"/>
                  </a:cubicBezTo>
                  <a:cubicBezTo>
                    <a:pt x="66500" y="40749"/>
                    <a:pt x="68174" y="40466"/>
                    <a:pt x="69715" y="39699"/>
                  </a:cubicBezTo>
                  <a:cubicBezTo>
                    <a:pt x="70848" y="39145"/>
                    <a:pt x="71812" y="38325"/>
                    <a:pt x="72534" y="37313"/>
                  </a:cubicBezTo>
                  <a:cubicBezTo>
                    <a:pt x="73161" y="36494"/>
                    <a:pt x="73715" y="35795"/>
                    <a:pt x="75161" y="35337"/>
                  </a:cubicBezTo>
                  <a:cubicBezTo>
                    <a:pt x="75811" y="35117"/>
                    <a:pt x="76380" y="35034"/>
                    <a:pt x="76925" y="35034"/>
                  </a:cubicBezTo>
                  <a:cubicBezTo>
                    <a:pt x="77633" y="35034"/>
                    <a:pt x="78303" y="35174"/>
                    <a:pt x="79065" y="35337"/>
                  </a:cubicBezTo>
                  <a:cubicBezTo>
                    <a:pt x="80142" y="35592"/>
                    <a:pt x="81235" y="35719"/>
                    <a:pt x="82343" y="35719"/>
                  </a:cubicBezTo>
                  <a:cubicBezTo>
                    <a:pt x="82599" y="35719"/>
                    <a:pt x="82856" y="35712"/>
                    <a:pt x="83113" y="35699"/>
                  </a:cubicBezTo>
                  <a:lnTo>
                    <a:pt x="83282" y="35699"/>
                  </a:lnTo>
                  <a:cubicBezTo>
                    <a:pt x="87812" y="35337"/>
                    <a:pt x="91644" y="32156"/>
                    <a:pt x="92825" y="27747"/>
                  </a:cubicBezTo>
                  <a:cubicBezTo>
                    <a:pt x="93957" y="23554"/>
                    <a:pt x="93740" y="20758"/>
                    <a:pt x="92174" y="19216"/>
                  </a:cubicBezTo>
                  <a:cubicBezTo>
                    <a:pt x="91066" y="18132"/>
                    <a:pt x="89668" y="18059"/>
                    <a:pt x="88174" y="18011"/>
                  </a:cubicBezTo>
                  <a:cubicBezTo>
                    <a:pt x="86608" y="17939"/>
                    <a:pt x="84993" y="17891"/>
                    <a:pt x="83354" y="16638"/>
                  </a:cubicBezTo>
                  <a:cubicBezTo>
                    <a:pt x="82053" y="15626"/>
                    <a:pt x="81740" y="14613"/>
                    <a:pt x="81306" y="13192"/>
                  </a:cubicBezTo>
                  <a:cubicBezTo>
                    <a:pt x="80824" y="11457"/>
                    <a:pt x="80053" y="9818"/>
                    <a:pt x="79065" y="8324"/>
                  </a:cubicBezTo>
                  <a:cubicBezTo>
                    <a:pt x="76655" y="4733"/>
                    <a:pt x="73330" y="2059"/>
                    <a:pt x="69691" y="830"/>
                  </a:cubicBezTo>
                  <a:cubicBezTo>
                    <a:pt x="67880" y="216"/>
                    <a:pt x="66172" y="0"/>
                    <a:pt x="64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074924" y="2399294"/>
              <a:ext cx="1290626" cy="396651"/>
            </a:xfrm>
            <a:custGeom>
              <a:avLst/>
              <a:gdLst/>
              <a:ahLst/>
              <a:cxnLst/>
              <a:rect l="l" t="t" r="r" b="b"/>
              <a:pathLst>
                <a:path w="94777" h="29128" extrusionOk="0">
                  <a:moveTo>
                    <a:pt x="65732" y="1"/>
                  </a:moveTo>
                  <a:cubicBezTo>
                    <a:pt x="63473" y="1"/>
                    <a:pt x="61521" y="467"/>
                    <a:pt x="60052" y="813"/>
                  </a:cubicBezTo>
                  <a:cubicBezTo>
                    <a:pt x="56534" y="1632"/>
                    <a:pt x="53256" y="3198"/>
                    <a:pt x="50389" y="5343"/>
                  </a:cubicBezTo>
                  <a:cubicBezTo>
                    <a:pt x="48559" y="6703"/>
                    <a:pt x="46367" y="7419"/>
                    <a:pt x="44154" y="7419"/>
                  </a:cubicBezTo>
                  <a:cubicBezTo>
                    <a:pt x="43190" y="7419"/>
                    <a:pt x="42223" y="7284"/>
                    <a:pt x="41280" y="7006"/>
                  </a:cubicBezTo>
                  <a:cubicBezTo>
                    <a:pt x="40410" y="6744"/>
                    <a:pt x="39511" y="6611"/>
                    <a:pt x="38611" y="6611"/>
                  </a:cubicBezTo>
                  <a:cubicBezTo>
                    <a:pt x="37692" y="6611"/>
                    <a:pt x="36771" y="6750"/>
                    <a:pt x="35882" y="7030"/>
                  </a:cubicBezTo>
                  <a:cubicBezTo>
                    <a:pt x="32099" y="8235"/>
                    <a:pt x="32147" y="11392"/>
                    <a:pt x="27833" y="13609"/>
                  </a:cubicBezTo>
                  <a:cubicBezTo>
                    <a:pt x="26768" y="14157"/>
                    <a:pt x="25759" y="14362"/>
                    <a:pt x="24773" y="14362"/>
                  </a:cubicBezTo>
                  <a:cubicBezTo>
                    <a:pt x="21881" y="14362"/>
                    <a:pt x="19184" y="12602"/>
                    <a:pt x="15827" y="12602"/>
                  </a:cubicBezTo>
                  <a:cubicBezTo>
                    <a:pt x="15100" y="12602"/>
                    <a:pt x="14342" y="12684"/>
                    <a:pt x="13544" y="12886"/>
                  </a:cubicBezTo>
                  <a:cubicBezTo>
                    <a:pt x="6700" y="14645"/>
                    <a:pt x="1" y="22958"/>
                    <a:pt x="2459" y="29127"/>
                  </a:cubicBezTo>
                  <a:cubicBezTo>
                    <a:pt x="4531" y="25272"/>
                    <a:pt x="8555" y="21898"/>
                    <a:pt x="12652" y="20862"/>
                  </a:cubicBezTo>
                  <a:cubicBezTo>
                    <a:pt x="13447" y="20661"/>
                    <a:pt x="14203" y="20578"/>
                    <a:pt x="14928" y="20578"/>
                  </a:cubicBezTo>
                  <a:cubicBezTo>
                    <a:pt x="18277" y="20578"/>
                    <a:pt x="20982" y="22338"/>
                    <a:pt x="23879" y="22338"/>
                  </a:cubicBezTo>
                  <a:cubicBezTo>
                    <a:pt x="24867" y="22338"/>
                    <a:pt x="25876" y="22133"/>
                    <a:pt x="26942" y="21585"/>
                  </a:cubicBezTo>
                  <a:cubicBezTo>
                    <a:pt x="31255" y="19368"/>
                    <a:pt x="31207" y="16211"/>
                    <a:pt x="34990" y="15006"/>
                  </a:cubicBezTo>
                  <a:cubicBezTo>
                    <a:pt x="35877" y="14723"/>
                    <a:pt x="36801" y="14578"/>
                    <a:pt x="37727" y="14578"/>
                  </a:cubicBezTo>
                  <a:cubicBezTo>
                    <a:pt x="38614" y="14578"/>
                    <a:pt x="39504" y="14711"/>
                    <a:pt x="40364" y="14982"/>
                  </a:cubicBezTo>
                  <a:cubicBezTo>
                    <a:pt x="41313" y="15252"/>
                    <a:pt x="42284" y="15385"/>
                    <a:pt x="43248" y="15385"/>
                  </a:cubicBezTo>
                  <a:cubicBezTo>
                    <a:pt x="45469" y="15385"/>
                    <a:pt x="47659" y="14680"/>
                    <a:pt x="49473" y="13319"/>
                  </a:cubicBezTo>
                  <a:cubicBezTo>
                    <a:pt x="52365" y="11151"/>
                    <a:pt x="55642" y="9608"/>
                    <a:pt x="59136" y="8765"/>
                  </a:cubicBezTo>
                  <a:cubicBezTo>
                    <a:pt x="60617" y="8420"/>
                    <a:pt x="62561" y="7963"/>
                    <a:pt x="64815" y="7963"/>
                  </a:cubicBezTo>
                  <a:cubicBezTo>
                    <a:pt x="66339" y="7963"/>
                    <a:pt x="68004" y="8172"/>
                    <a:pt x="69763" y="8765"/>
                  </a:cubicBezTo>
                  <a:cubicBezTo>
                    <a:pt x="75161" y="10620"/>
                    <a:pt x="78173" y="14982"/>
                    <a:pt x="78896" y="16091"/>
                  </a:cubicBezTo>
                  <a:cubicBezTo>
                    <a:pt x="81740" y="20356"/>
                    <a:pt x="80631" y="22476"/>
                    <a:pt x="83306" y="24525"/>
                  </a:cubicBezTo>
                  <a:cubicBezTo>
                    <a:pt x="86632" y="27079"/>
                    <a:pt x="89981" y="25007"/>
                    <a:pt x="92078" y="27079"/>
                  </a:cubicBezTo>
                  <a:cubicBezTo>
                    <a:pt x="92512" y="27513"/>
                    <a:pt x="92825" y="28043"/>
                    <a:pt x="93018" y="28621"/>
                  </a:cubicBezTo>
                  <a:cubicBezTo>
                    <a:pt x="93210" y="28163"/>
                    <a:pt x="93379" y="27681"/>
                    <a:pt x="93500" y="27200"/>
                  </a:cubicBezTo>
                  <a:cubicBezTo>
                    <a:pt x="94777" y="22501"/>
                    <a:pt x="94126" y="20235"/>
                    <a:pt x="92994" y="19103"/>
                  </a:cubicBezTo>
                  <a:cubicBezTo>
                    <a:pt x="90897" y="17054"/>
                    <a:pt x="87523" y="19103"/>
                    <a:pt x="84198" y="16548"/>
                  </a:cubicBezTo>
                  <a:cubicBezTo>
                    <a:pt x="81547" y="14500"/>
                    <a:pt x="82656" y="12380"/>
                    <a:pt x="79812" y="8138"/>
                  </a:cubicBezTo>
                  <a:cubicBezTo>
                    <a:pt x="79065" y="7006"/>
                    <a:pt x="76053" y="2644"/>
                    <a:pt x="70655" y="813"/>
                  </a:cubicBezTo>
                  <a:cubicBezTo>
                    <a:pt x="68910" y="212"/>
                    <a:pt x="67252" y="1"/>
                    <a:pt x="65732" y="1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189941" y="4305307"/>
            <a:ext cx="1191191" cy="606387"/>
            <a:chOff x="-375834" y="4022570"/>
            <a:chExt cx="1191191" cy="606387"/>
          </a:xfrm>
        </p:grpSpPr>
        <p:sp>
          <p:nvSpPr>
            <p:cNvPr id="447" name="Google Shape;447;p25"/>
            <p:cNvSpPr/>
            <p:nvPr/>
          </p:nvSpPr>
          <p:spPr>
            <a:xfrm>
              <a:off x="-370264" y="4028629"/>
              <a:ext cx="1179058" cy="593750"/>
            </a:xfrm>
            <a:custGeom>
              <a:avLst/>
              <a:gdLst/>
              <a:ahLst/>
              <a:cxnLst/>
              <a:rect l="l" t="t" r="r" b="b"/>
              <a:pathLst>
                <a:path w="86584" h="43602" extrusionOk="0">
                  <a:moveTo>
                    <a:pt x="50523" y="0"/>
                  </a:moveTo>
                  <a:cubicBezTo>
                    <a:pt x="48965" y="0"/>
                    <a:pt x="47692" y="341"/>
                    <a:pt x="46557" y="564"/>
                  </a:cubicBezTo>
                  <a:cubicBezTo>
                    <a:pt x="33577" y="3027"/>
                    <a:pt x="34066" y="14832"/>
                    <a:pt x="33392" y="14832"/>
                  </a:cubicBezTo>
                  <a:cubicBezTo>
                    <a:pt x="33387" y="14832"/>
                    <a:pt x="33382" y="14832"/>
                    <a:pt x="33376" y="14830"/>
                  </a:cubicBezTo>
                  <a:cubicBezTo>
                    <a:pt x="32099" y="14493"/>
                    <a:pt x="32171" y="13625"/>
                    <a:pt x="29713" y="12276"/>
                  </a:cubicBezTo>
                  <a:cubicBezTo>
                    <a:pt x="27640" y="11121"/>
                    <a:pt x="25175" y="10577"/>
                    <a:pt x="22996" y="10577"/>
                  </a:cubicBezTo>
                  <a:cubicBezTo>
                    <a:pt x="20490" y="10577"/>
                    <a:pt x="18362" y="11297"/>
                    <a:pt x="17640" y="12637"/>
                  </a:cubicBezTo>
                  <a:cubicBezTo>
                    <a:pt x="16700" y="14372"/>
                    <a:pt x="18628" y="16300"/>
                    <a:pt x="17640" y="17384"/>
                  </a:cubicBezTo>
                  <a:cubicBezTo>
                    <a:pt x="17388" y="17667"/>
                    <a:pt x="17060" y="17775"/>
                    <a:pt x="16662" y="17775"/>
                  </a:cubicBezTo>
                  <a:cubicBezTo>
                    <a:pt x="15343" y="17775"/>
                    <a:pt x="13263" y="16583"/>
                    <a:pt x="10704" y="16583"/>
                  </a:cubicBezTo>
                  <a:cubicBezTo>
                    <a:pt x="10343" y="16583"/>
                    <a:pt x="9971" y="16607"/>
                    <a:pt x="9592" y="16662"/>
                  </a:cubicBezTo>
                  <a:cubicBezTo>
                    <a:pt x="5471" y="17264"/>
                    <a:pt x="1519" y="21240"/>
                    <a:pt x="796" y="25819"/>
                  </a:cubicBezTo>
                  <a:cubicBezTo>
                    <a:pt x="724" y="26349"/>
                    <a:pt x="1" y="31337"/>
                    <a:pt x="2627" y="33144"/>
                  </a:cubicBezTo>
                  <a:cubicBezTo>
                    <a:pt x="3226" y="33549"/>
                    <a:pt x="3858" y="33696"/>
                    <a:pt x="4525" y="33696"/>
                  </a:cubicBezTo>
                  <a:cubicBezTo>
                    <a:pt x="6340" y="33696"/>
                    <a:pt x="8421" y="32604"/>
                    <a:pt x="10838" y="32604"/>
                  </a:cubicBezTo>
                  <a:cubicBezTo>
                    <a:pt x="11718" y="32604"/>
                    <a:pt x="12643" y="32749"/>
                    <a:pt x="13616" y="33144"/>
                  </a:cubicBezTo>
                  <a:cubicBezTo>
                    <a:pt x="15929" y="34060"/>
                    <a:pt x="15327" y="35120"/>
                    <a:pt x="18002" y="36783"/>
                  </a:cubicBezTo>
                  <a:cubicBezTo>
                    <a:pt x="20976" y="38639"/>
                    <a:pt x="24584" y="39109"/>
                    <a:pt x="27476" y="39109"/>
                  </a:cubicBezTo>
                  <a:cubicBezTo>
                    <a:pt x="30441" y="39109"/>
                    <a:pt x="32653" y="38614"/>
                    <a:pt x="32653" y="38614"/>
                  </a:cubicBezTo>
                  <a:cubicBezTo>
                    <a:pt x="32653" y="38614"/>
                    <a:pt x="35065" y="37514"/>
                    <a:pt x="37014" y="37514"/>
                  </a:cubicBezTo>
                  <a:cubicBezTo>
                    <a:pt x="37145" y="37514"/>
                    <a:pt x="37274" y="37519"/>
                    <a:pt x="37400" y="37530"/>
                  </a:cubicBezTo>
                  <a:cubicBezTo>
                    <a:pt x="39497" y="37699"/>
                    <a:pt x="40388" y="39795"/>
                    <a:pt x="41810" y="40446"/>
                  </a:cubicBezTo>
                  <a:cubicBezTo>
                    <a:pt x="46857" y="42773"/>
                    <a:pt x="51203" y="43601"/>
                    <a:pt x="54899" y="43601"/>
                  </a:cubicBezTo>
                  <a:cubicBezTo>
                    <a:pt x="64023" y="43601"/>
                    <a:pt x="69179" y="38552"/>
                    <a:pt x="71122" y="38552"/>
                  </a:cubicBezTo>
                  <a:cubicBezTo>
                    <a:pt x="71244" y="38552"/>
                    <a:pt x="71353" y="38572"/>
                    <a:pt x="71450" y="38614"/>
                  </a:cubicBezTo>
                  <a:cubicBezTo>
                    <a:pt x="71944" y="38845"/>
                    <a:pt x="74021" y="39715"/>
                    <a:pt x="76540" y="39715"/>
                  </a:cubicBezTo>
                  <a:cubicBezTo>
                    <a:pt x="77710" y="39715"/>
                    <a:pt x="78976" y="39527"/>
                    <a:pt x="80222" y="39000"/>
                  </a:cubicBezTo>
                  <a:cubicBezTo>
                    <a:pt x="82993" y="37795"/>
                    <a:pt x="85041" y="35337"/>
                    <a:pt x="85716" y="32397"/>
                  </a:cubicBezTo>
                  <a:cubicBezTo>
                    <a:pt x="85933" y="31433"/>
                    <a:pt x="86584" y="28493"/>
                    <a:pt x="84993" y="26903"/>
                  </a:cubicBezTo>
                  <a:cubicBezTo>
                    <a:pt x="84289" y="26199"/>
                    <a:pt x="83403" y="26019"/>
                    <a:pt x="82465" y="26019"/>
                  </a:cubicBezTo>
                  <a:cubicBezTo>
                    <a:pt x="81489" y="26019"/>
                    <a:pt x="80458" y="26214"/>
                    <a:pt x="79517" y="26214"/>
                  </a:cubicBezTo>
                  <a:cubicBezTo>
                    <a:pt x="78670" y="26214"/>
                    <a:pt x="77897" y="26056"/>
                    <a:pt x="77306" y="25457"/>
                  </a:cubicBezTo>
                  <a:cubicBezTo>
                    <a:pt x="75426" y="23529"/>
                    <a:pt x="78149" y="20083"/>
                    <a:pt x="76198" y="17384"/>
                  </a:cubicBezTo>
                  <a:cubicBezTo>
                    <a:pt x="74728" y="15336"/>
                    <a:pt x="72197" y="15987"/>
                    <a:pt x="69257" y="14830"/>
                  </a:cubicBezTo>
                  <a:cubicBezTo>
                    <a:pt x="67137" y="13987"/>
                    <a:pt x="64655" y="12155"/>
                    <a:pt x="62510" y="7914"/>
                  </a:cubicBezTo>
                  <a:cubicBezTo>
                    <a:pt x="60630" y="4131"/>
                    <a:pt x="57209" y="1360"/>
                    <a:pt x="53136" y="323"/>
                  </a:cubicBezTo>
                  <a:cubicBezTo>
                    <a:pt x="52178" y="88"/>
                    <a:pt x="51314" y="0"/>
                    <a:pt x="50523" y="0"/>
                  </a:cubicBezTo>
                  <a:close/>
                </a:path>
              </a:pathLst>
            </a:custGeom>
            <a:solidFill>
              <a:schemeClr val="dk2">
                <a:alpha val="37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-375834" y="4022570"/>
              <a:ext cx="1191191" cy="606387"/>
            </a:xfrm>
            <a:custGeom>
              <a:avLst/>
              <a:gdLst/>
              <a:ahLst/>
              <a:cxnLst/>
              <a:rect l="l" t="t" r="r" b="b"/>
              <a:pathLst>
                <a:path w="87475" h="44530" extrusionOk="0">
                  <a:moveTo>
                    <a:pt x="50967" y="896"/>
                  </a:moveTo>
                  <a:cubicBezTo>
                    <a:pt x="51724" y="896"/>
                    <a:pt x="52552" y="979"/>
                    <a:pt x="53473" y="1202"/>
                  </a:cubicBezTo>
                  <a:cubicBezTo>
                    <a:pt x="57425" y="2214"/>
                    <a:pt x="60726" y="4889"/>
                    <a:pt x="62533" y="8552"/>
                  </a:cubicBezTo>
                  <a:cubicBezTo>
                    <a:pt x="64389" y="12191"/>
                    <a:pt x="66726" y="14576"/>
                    <a:pt x="69522" y="15685"/>
                  </a:cubicBezTo>
                  <a:cubicBezTo>
                    <a:pt x="70558" y="16070"/>
                    <a:pt x="71642" y="16360"/>
                    <a:pt x="72727" y="16504"/>
                  </a:cubicBezTo>
                  <a:cubicBezTo>
                    <a:pt x="74269" y="16769"/>
                    <a:pt x="75474" y="16986"/>
                    <a:pt x="76269" y="18095"/>
                  </a:cubicBezTo>
                  <a:cubicBezTo>
                    <a:pt x="77161" y="19324"/>
                    <a:pt x="76944" y="20769"/>
                    <a:pt x="76751" y="22167"/>
                  </a:cubicBezTo>
                  <a:cubicBezTo>
                    <a:pt x="76558" y="23613"/>
                    <a:pt x="76341" y="25107"/>
                    <a:pt x="77426" y="26215"/>
                  </a:cubicBezTo>
                  <a:cubicBezTo>
                    <a:pt x="78122" y="26928"/>
                    <a:pt x="79017" y="27110"/>
                    <a:pt x="79958" y="27110"/>
                  </a:cubicBezTo>
                  <a:cubicBezTo>
                    <a:pt x="80450" y="27110"/>
                    <a:pt x="80954" y="27060"/>
                    <a:pt x="81450" y="27011"/>
                  </a:cubicBezTo>
                  <a:cubicBezTo>
                    <a:pt x="81955" y="26959"/>
                    <a:pt x="82447" y="26911"/>
                    <a:pt x="82913" y="26911"/>
                  </a:cubicBezTo>
                  <a:cubicBezTo>
                    <a:pt x="83761" y="26911"/>
                    <a:pt x="84522" y="27071"/>
                    <a:pt x="85113" y="27661"/>
                  </a:cubicBezTo>
                  <a:cubicBezTo>
                    <a:pt x="86511" y="29083"/>
                    <a:pt x="85908" y="31854"/>
                    <a:pt x="85715" y="32746"/>
                  </a:cubicBezTo>
                  <a:cubicBezTo>
                    <a:pt x="85065" y="35541"/>
                    <a:pt x="83113" y="37855"/>
                    <a:pt x="80486" y="39011"/>
                  </a:cubicBezTo>
                  <a:cubicBezTo>
                    <a:pt x="79281" y="39517"/>
                    <a:pt x="78060" y="39699"/>
                    <a:pt x="76929" y="39699"/>
                  </a:cubicBezTo>
                  <a:cubicBezTo>
                    <a:pt x="74665" y="39699"/>
                    <a:pt x="72759" y="38971"/>
                    <a:pt x="72052" y="38650"/>
                  </a:cubicBezTo>
                  <a:cubicBezTo>
                    <a:pt x="71893" y="38582"/>
                    <a:pt x="71723" y="38550"/>
                    <a:pt x="71541" y="38550"/>
                  </a:cubicBezTo>
                  <a:cubicBezTo>
                    <a:pt x="70814" y="38550"/>
                    <a:pt x="69877" y="39055"/>
                    <a:pt x="68510" y="39806"/>
                  </a:cubicBezTo>
                  <a:cubicBezTo>
                    <a:pt x="65718" y="41301"/>
                    <a:pt x="61432" y="43608"/>
                    <a:pt x="55333" y="43608"/>
                  </a:cubicBezTo>
                  <a:cubicBezTo>
                    <a:pt x="51694" y="43608"/>
                    <a:pt x="47410" y="42786"/>
                    <a:pt x="42412" y="40481"/>
                  </a:cubicBezTo>
                  <a:cubicBezTo>
                    <a:pt x="41906" y="40192"/>
                    <a:pt x="41424" y="39806"/>
                    <a:pt x="41038" y="39373"/>
                  </a:cubicBezTo>
                  <a:cubicBezTo>
                    <a:pt x="40243" y="38553"/>
                    <a:pt x="39327" y="37638"/>
                    <a:pt x="37857" y="37517"/>
                  </a:cubicBezTo>
                  <a:cubicBezTo>
                    <a:pt x="37737" y="37493"/>
                    <a:pt x="37592" y="37493"/>
                    <a:pt x="37448" y="37493"/>
                  </a:cubicBezTo>
                  <a:cubicBezTo>
                    <a:pt x="36460" y="37517"/>
                    <a:pt x="35496" y="37710"/>
                    <a:pt x="34556" y="38023"/>
                  </a:cubicBezTo>
                  <a:cubicBezTo>
                    <a:pt x="34002" y="38168"/>
                    <a:pt x="33472" y="38361"/>
                    <a:pt x="32966" y="38626"/>
                  </a:cubicBezTo>
                  <a:cubicBezTo>
                    <a:pt x="32718" y="38673"/>
                    <a:pt x="30643" y="39090"/>
                    <a:pt x="27925" y="39090"/>
                  </a:cubicBezTo>
                  <a:cubicBezTo>
                    <a:pt x="25094" y="39090"/>
                    <a:pt x="21565" y="38637"/>
                    <a:pt x="18676" y="36842"/>
                  </a:cubicBezTo>
                  <a:cubicBezTo>
                    <a:pt x="17832" y="36336"/>
                    <a:pt x="17109" y="35686"/>
                    <a:pt x="16507" y="34915"/>
                  </a:cubicBezTo>
                  <a:cubicBezTo>
                    <a:pt x="15953" y="34095"/>
                    <a:pt x="15133" y="33493"/>
                    <a:pt x="14218" y="33156"/>
                  </a:cubicBezTo>
                  <a:cubicBezTo>
                    <a:pt x="13176" y="32733"/>
                    <a:pt x="12195" y="32579"/>
                    <a:pt x="11267" y="32579"/>
                  </a:cubicBezTo>
                  <a:cubicBezTo>
                    <a:pt x="9919" y="32579"/>
                    <a:pt x="8684" y="32904"/>
                    <a:pt x="7543" y="33204"/>
                  </a:cubicBezTo>
                  <a:cubicBezTo>
                    <a:pt x="6591" y="33462"/>
                    <a:pt x="5747" y="33682"/>
                    <a:pt x="4980" y="33682"/>
                  </a:cubicBezTo>
                  <a:cubicBezTo>
                    <a:pt x="4387" y="33682"/>
                    <a:pt x="3840" y="33550"/>
                    <a:pt x="3326" y="33204"/>
                  </a:cubicBezTo>
                  <a:cubicBezTo>
                    <a:pt x="940" y="31589"/>
                    <a:pt x="1615" y="26866"/>
                    <a:pt x="1687" y="26312"/>
                  </a:cubicBezTo>
                  <a:cubicBezTo>
                    <a:pt x="2362" y="22047"/>
                    <a:pt x="6145" y="18119"/>
                    <a:pt x="10097" y="17540"/>
                  </a:cubicBezTo>
                  <a:cubicBezTo>
                    <a:pt x="10441" y="17496"/>
                    <a:pt x="10779" y="17476"/>
                    <a:pt x="11110" y="17476"/>
                  </a:cubicBezTo>
                  <a:cubicBezTo>
                    <a:pt x="12559" y="17476"/>
                    <a:pt x="13866" y="17857"/>
                    <a:pt x="14965" y="18191"/>
                  </a:cubicBezTo>
                  <a:cubicBezTo>
                    <a:pt x="15756" y="18446"/>
                    <a:pt x="16495" y="18671"/>
                    <a:pt x="17127" y="18671"/>
                  </a:cubicBezTo>
                  <a:cubicBezTo>
                    <a:pt x="17632" y="18671"/>
                    <a:pt x="18069" y="18528"/>
                    <a:pt x="18411" y="18143"/>
                  </a:cubicBezTo>
                  <a:cubicBezTo>
                    <a:pt x="19061" y="17420"/>
                    <a:pt x="18820" y="16504"/>
                    <a:pt x="18555" y="15637"/>
                  </a:cubicBezTo>
                  <a:cubicBezTo>
                    <a:pt x="18314" y="14841"/>
                    <a:pt x="18097" y="14022"/>
                    <a:pt x="18483" y="13299"/>
                  </a:cubicBezTo>
                  <a:cubicBezTo>
                    <a:pt x="18820" y="12648"/>
                    <a:pt x="19591" y="12142"/>
                    <a:pt x="20676" y="11829"/>
                  </a:cubicBezTo>
                  <a:cubicBezTo>
                    <a:pt x="21509" y="11581"/>
                    <a:pt x="22452" y="11462"/>
                    <a:pt x="23440" y="11462"/>
                  </a:cubicBezTo>
                  <a:cubicBezTo>
                    <a:pt x="25624" y="11462"/>
                    <a:pt x="28029" y="12044"/>
                    <a:pt x="29953" y="13106"/>
                  </a:cubicBezTo>
                  <a:cubicBezTo>
                    <a:pt x="30749" y="13540"/>
                    <a:pt x="31496" y="14094"/>
                    <a:pt x="32146" y="14721"/>
                  </a:cubicBezTo>
                  <a:cubicBezTo>
                    <a:pt x="32556" y="15203"/>
                    <a:pt x="33110" y="15540"/>
                    <a:pt x="33713" y="15709"/>
                  </a:cubicBezTo>
                  <a:cubicBezTo>
                    <a:pt x="33764" y="15726"/>
                    <a:pt x="33815" y="15734"/>
                    <a:pt x="33865" y="15734"/>
                  </a:cubicBezTo>
                  <a:cubicBezTo>
                    <a:pt x="33957" y="15734"/>
                    <a:pt x="34045" y="15707"/>
                    <a:pt x="34122" y="15661"/>
                  </a:cubicBezTo>
                  <a:cubicBezTo>
                    <a:pt x="34387" y="15468"/>
                    <a:pt x="34460" y="15155"/>
                    <a:pt x="34628" y="14263"/>
                  </a:cubicBezTo>
                  <a:cubicBezTo>
                    <a:pt x="35231" y="11275"/>
                    <a:pt x="36845" y="3395"/>
                    <a:pt x="47087" y="1443"/>
                  </a:cubicBezTo>
                  <a:lnTo>
                    <a:pt x="47786" y="1299"/>
                  </a:lnTo>
                  <a:cubicBezTo>
                    <a:pt x="48733" y="1106"/>
                    <a:pt x="49761" y="896"/>
                    <a:pt x="50967" y="896"/>
                  </a:cubicBezTo>
                  <a:close/>
                  <a:moveTo>
                    <a:pt x="50905" y="1"/>
                  </a:moveTo>
                  <a:cubicBezTo>
                    <a:pt x="49604" y="1"/>
                    <a:pt x="48502" y="225"/>
                    <a:pt x="47545" y="431"/>
                  </a:cubicBezTo>
                  <a:cubicBezTo>
                    <a:pt x="47304" y="479"/>
                    <a:pt x="47087" y="527"/>
                    <a:pt x="46870" y="552"/>
                  </a:cubicBezTo>
                  <a:cubicBezTo>
                    <a:pt x="36026" y="2648"/>
                    <a:pt x="34339" y="10962"/>
                    <a:pt x="33689" y="14094"/>
                  </a:cubicBezTo>
                  <a:cubicBezTo>
                    <a:pt x="33640" y="14311"/>
                    <a:pt x="33592" y="14552"/>
                    <a:pt x="33568" y="14721"/>
                  </a:cubicBezTo>
                  <a:cubicBezTo>
                    <a:pt x="33231" y="14576"/>
                    <a:pt x="32966" y="14359"/>
                    <a:pt x="32725" y="14094"/>
                  </a:cubicBezTo>
                  <a:cubicBezTo>
                    <a:pt x="32002" y="13396"/>
                    <a:pt x="31207" y="12793"/>
                    <a:pt x="30339" y="12335"/>
                  </a:cubicBezTo>
                  <a:cubicBezTo>
                    <a:pt x="28299" y="11191"/>
                    <a:pt x="25723" y="10572"/>
                    <a:pt x="23372" y="10572"/>
                  </a:cubicBezTo>
                  <a:cubicBezTo>
                    <a:pt x="22307" y="10572"/>
                    <a:pt x="21288" y="10699"/>
                    <a:pt x="20387" y="10962"/>
                  </a:cubicBezTo>
                  <a:cubicBezTo>
                    <a:pt x="19061" y="11371"/>
                    <a:pt x="18122" y="12022"/>
                    <a:pt x="17640" y="12865"/>
                  </a:cubicBezTo>
                  <a:cubicBezTo>
                    <a:pt x="17085" y="13926"/>
                    <a:pt x="17399" y="15010"/>
                    <a:pt x="17640" y="15878"/>
                  </a:cubicBezTo>
                  <a:cubicBezTo>
                    <a:pt x="17881" y="16697"/>
                    <a:pt x="18001" y="17203"/>
                    <a:pt x="17712" y="17540"/>
                  </a:cubicBezTo>
                  <a:cubicBezTo>
                    <a:pt x="17564" y="17698"/>
                    <a:pt x="17355" y="17766"/>
                    <a:pt x="17078" y="17766"/>
                  </a:cubicBezTo>
                  <a:cubicBezTo>
                    <a:pt x="16633" y="17766"/>
                    <a:pt x="16012" y="17590"/>
                    <a:pt x="15182" y="17323"/>
                  </a:cubicBezTo>
                  <a:cubicBezTo>
                    <a:pt x="14042" y="16976"/>
                    <a:pt x="12670" y="16566"/>
                    <a:pt x="11116" y="16566"/>
                  </a:cubicBezTo>
                  <a:cubicBezTo>
                    <a:pt x="10731" y="16566"/>
                    <a:pt x="10335" y="16591"/>
                    <a:pt x="9928" y="16649"/>
                  </a:cubicBezTo>
                  <a:cubicBezTo>
                    <a:pt x="5543" y="17275"/>
                    <a:pt x="1518" y="21468"/>
                    <a:pt x="771" y="26191"/>
                  </a:cubicBezTo>
                  <a:cubicBezTo>
                    <a:pt x="603" y="27155"/>
                    <a:pt x="0" y="32047"/>
                    <a:pt x="2795" y="33951"/>
                  </a:cubicBezTo>
                  <a:cubicBezTo>
                    <a:pt x="3480" y="34418"/>
                    <a:pt x="4188" y="34586"/>
                    <a:pt x="4926" y="34586"/>
                  </a:cubicBezTo>
                  <a:cubicBezTo>
                    <a:pt x="5825" y="34586"/>
                    <a:pt x="6767" y="34336"/>
                    <a:pt x="7760" y="34071"/>
                  </a:cubicBezTo>
                  <a:cubicBezTo>
                    <a:pt x="8827" y="33797"/>
                    <a:pt x="9990" y="33497"/>
                    <a:pt x="11238" y="33497"/>
                  </a:cubicBezTo>
                  <a:cubicBezTo>
                    <a:pt x="12074" y="33497"/>
                    <a:pt x="12948" y="33632"/>
                    <a:pt x="13856" y="33999"/>
                  </a:cubicBezTo>
                  <a:cubicBezTo>
                    <a:pt x="14627" y="34264"/>
                    <a:pt x="15302" y="34794"/>
                    <a:pt x="15784" y="35469"/>
                  </a:cubicBezTo>
                  <a:cubicBezTo>
                    <a:pt x="16435" y="36336"/>
                    <a:pt x="17254" y="37059"/>
                    <a:pt x="18170" y="37614"/>
                  </a:cubicBezTo>
                  <a:cubicBezTo>
                    <a:pt x="21249" y="39529"/>
                    <a:pt x="24932" y="40017"/>
                    <a:pt x="27878" y="40017"/>
                  </a:cubicBezTo>
                  <a:cubicBezTo>
                    <a:pt x="30788" y="40017"/>
                    <a:pt x="32979" y="39541"/>
                    <a:pt x="33158" y="39493"/>
                  </a:cubicBezTo>
                  <a:lnTo>
                    <a:pt x="33520" y="39421"/>
                  </a:lnTo>
                  <a:lnTo>
                    <a:pt x="33520" y="39349"/>
                  </a:lnTo>
                  <a:cubicBezTo>
                    <a:pt x="34214" y="39080"/>
                    <a:pt x="35987" y="38396"/>
                    <a:pt x="37453" y="38396"/>
                  </a:cubicBezTo>
                  <a:cubicBezTo>
                    <a:pt x="37566" y="38396"/>
                    <a:pt x="37677" y="38400"/>
                    <a:pt x="37785" y="38409"/>
                  </a:cubicBezTo>
                  <a:cubicBezTo>
                    <a:pt x="38894" y="38505"/>
                    <a:pt x="39665" y="39276"/>
                    <a:pt x="40388" y="39999"/>
                  </a:cubicBezTo>
                  <a:cubicBezTo>
                    <a:pt x="40846" y="40529"/>
                    <a:pt x="41400" y="40963"/>
                    <a:pt x="42026" y="41300"/>
                  </a:cubicBezTo>
                  <a:cubicBezTo>
                    <a:pt x="47159" y="43662"/>
                    <a:pt x="51569" y="44530"/>
                    <a:pt x="55328" y="44530"/>
                  </a:cubicBezTo>
                  <a:cubicBezTo>
                    <a:pt x="61618" y="44505"/>
                    <a:pt x="66052" y="42144"/>
                    <a:pt x="68919" y="40602"/>
                  </a:cubicBezTo>
                  <a:cubicBezTo>
                    <a:pt x="70011" y="40002"/>
                    <a:pt x="71045" y="39441"/>
                    <a:pt x="71533" y="39441"/>
                  </a:cubicBezTo>
                  <a:cubicBezTo>
                    <a:pt x="71595" y="39441"/>
                    <a:pt x="71647" y="39450"/>
                    <a:pt x="71691" y="39469"/>
                  </a:cubicBezTo>
                  <a:cubicBezTo>
                    <a:pt x="72460" y="39822"/>
                    <a:pt x="74519" y="40611"/>
                    <a:pt x="76961" y="40611"/>
                  </a:cubicBezTo>
                  <a:cubicBezTo>
                    <a:pt x="78190" y="40611"/>
                    <a:pt x="79516" y="40411"/>
                    <a:pt x="80824" y="39855"/>
                  </a:cubicBezTo>
                  <a:cubicBezTo>
                    <a:pt x="83739" y="38602"/>
                    <a:pt x="85884" y="36023"/>
                    <a:pt x="86583" y="32939"/>
                  </a:cubicBezTo>
                  <a:cubicBezTo>
                    <a:pt x="86800" y="31927"/>
                    <a:pt x="87475" y="28818"/>
                    <a:pt x="85740" y="27035"/>
                  </a:cubicBezTo>
                  <a:cubicBezTo>
                    <a:pt x="84913" y="26224"/>
                    <a:pt x="83879" y="26024"/>
                    <a:pt x="82843" y="26024"/>
                  </a:cubicBezTo>
                  <a:cubicBezTo>
                    <a:pt x="82339" y="26024"/>
                    <a:pt x="81835" y="26072"/>
                    <a:pt x="81354" y="26119"/>
                  </a:cubicBezTo>
                  <a:cubicBezTo>
                    <a:pt x="80867" y="26163"/>
                    <a:pt x="80392" y="26208"/>
                    <a:pt x="79949" y="26208"/>
                  </a:cubicBezTo>
                  <a:cubicBezTo>
                    <a:pt x="79187" y="26208"/>
                    <a:pt x="78516" y="26077"/>
                    <a:pt x="78028" y="25589"/>
                  </a:cubicBezTo>
                  <a:cubicBezTo>
                    <a:pt x="77281" y="24794"/>
                    <a:pt x="77426" y="23637"/>
                    <a:pt x="77619" y="22312"/>
                  </a:cubicBezTo>
                  <a:cubicBezTo>
                    <a:pt x="77836" y="20793"/>
                    <a:pt x="78076" y="19083"/>
                    <a:pt x="76992" y="17588"/>
                  </a:cubicBezTo>
                  <a:cubicBezTo>
                    <a:pt x="75956" y="16167"/>
                    <a:pt x="74438" y="15902"/>
                    <a:pt x="72847" y="15637"/>
                  </a:cubicBezTo>
                  <a:cubicBezTo>
                    <a:pt x="71811" y="15492"/>
                    <a:pt x="70799" y="15227"/>
                    <a:pt x="69811" y="14865"/>
                  </a:cubicBezTo>
                  <a:cubicBezTo>
                    <a:pt x="67208" y="13829"/>
                    <a:pt x="65040" y="11588"/>
                    <a:pt x="63305" y="8142"/>
                  </a:cubicBezTo>
                  <a:cubicBezTo>
                    <a:pt x="61377" y="4263"/>
                    <a:pt x="57834" y="1395"/>
                    <a:pt x="53641" y="335"/>
                  </a:cubicBezTo>
                  <a:cubicBezTo>
                    <a:pt x="52639" y="91"/>
                    <a:pt x="51732" y="1"/>
                    <a:pt x="509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5"/>
            <p:cNvSpPr/>
            <p:nvPr/>
          </p:nvSpPr>
          <p:spPr>
            <a:xfrm>
              <a:off x="-365008" y="4038148"/>
              <a:ext cx="1176103" cy="470376"/>
            </a:xfrm>
            <a:custGeom>
              <a:avLst/>
              <a:gdLst/>
              <a:ahLst/>
              <a:cxnLst/>
              <a:rect l="l" t="t" r="r" b="b"/>
              <a:pathLst>
                <a:path w="86367" h="34542" extrusionOk="0">
                  <a:moveTo>
                    <a:pt x="50305" y="0"/>
                  </a:moveTo>
                  <a:cubicBezTo>
                    <a:pt x="48747" y="0"/>
                    <a:pt x="47475" y="340"/>
                    <a:pt x="46340" y="564"/>
                  </a:cubicBezTo>
                  <a:cubicBezTo>
                    <a:pt x="33371" y="3029"/>
                    <a:pt x="33850" y="14832"/>
                    <a:pt x="33173" y="14832"/>
                  </a:cubicBezTo>
                  <a:cubicBezTo>
                    <a:pt x="33168" y="14832"/>
                    <a:pt x="33164" y="14831"/>
                    <a:pt x="33159" y="14830"/>
                  </a:cubicBezTo>
                  <a:cubicBezTo>
                    <a:pt x="31881" y="14493"/>
                    <a:pt x="31954" y="13625"/>
                    <a:pt x="29496" y="12276"/>
                  </a:cubicBezTo>
                  <a:cubicBezTo>
                    <a:pt x="27422" y="11121"/>
                    <a:pt x="24958" y="10577"/>
                    <a:pt x="22779" y="10577"/>
                  </a:cubicBezTo>
                  <a:cubicBezTo>
                    <a:pt x="20273" y="10577"/>
                    <a:pt x="18145" y="11297"/>
                    <a:pt x="17423" y="12637"/>
                  </a:cubicBezTo>
                  <a:cubicBezTo>
                    <a:pt x="16483" y="14372"/>
                    <a:pt x="18411" y="16300"/>
                    <a:pt x="17423" y="17384"/>
                  </a:cubicBezTo>
                  <a:cubicBezTo>
                    <a:pt x="17178" y="17659"/>
                    <a:pt x="16855" y="17765"/>
                    <a:pt x="16462" y="17765"/>
                  </a:cubicBezTo>
                  <a:cubicBezTo>
                    <a:pt x="15150" y="17765"/>
                    <a:pt x="13059" y="16583"/>
                    <a:pt x="10496" y="16583"/>
                  </a:cubicBezTo>
                  <a:cubicBezTo>
                    <a:pt x="10132" y="16583"/>
                    <a:pt x="9757" y="16607"/>
                    <a:pt x="9374" y="16661"/>
                  </a:cubicBezTo>
                  <a:cubicBezTo>
                    <a:pt x="5254" y="17240"/>
                    <a:pt x="1302" y="21240"/>
                    <a:pt x="603" y="25818"/>
                  </a:cubicBezTo>
                  <a:cubicBezTo>
                    <a:pt x="530" y="26252"/>
                    <a:pt x="0" y="29819"/>
                    <a:pt x="1374" y="32036"/>
                  </a:cubicBezTo>
                  <a:cubicBezTo>
                    <a:pt x="2699" y="28252"/>
                    <a:pt x="6145" y="25144"/>
                    <a:pt x="9712" y="24638"/>
                  </a:cubicBezTo>
                  <a:cubicBezTo>
                    <a:pt x="10095" y="24583"/>
                    <a:pt x="10469" y="24559"/>
                    <a:pt x="10834" y="24559"/>
                  </a:cubicBezTo>
                  <a:cubicBezTo>
                    <a:pt x="13397" y="24559"/>
                    <a:pt x="15489" y="25742"/>
                    <a:pt x="16812" y="25742"/>
                  </a:cubicBezTo>
                  <a:cubicBezTo>
                    <a:pt x="17207" y="25742"/>
                    <a:pt x="17534" y="25636"/>
                    <a:pt x="17784" y="25361"/>
                  </a:cubicBezTo>
                  <a:cubicBezTo>
                    <a:pt x="18772" y="24252"/>
                    <a:pt x="16845" y="22348"/>
                    <a:pt x="17784" y="20613"/>
                  </a:cubicBezTo>
                  <a:cubicBezTo>
                    <a:pt x="18508" y="19269"/>
                    <a:pt x="20638" y="18549"/>
                    <a:pt x="23150" y="18549"/>
                  </a:cubicBezTo>
                  <a:cubicBezTo>
                    <a:pt x="25322" y="18549"/>
                    <a:pt x="27779" y="19088"/>
                    <a:pt x="29857" y="20228"/>
                  </a:cubicBezTo>
                  <a:cubicBezTo>
                    <a:pt x="32315" y="21601"/>
                    <a:pt x="32219" y="22469"/>
                    <a:pt x="33520" y="22806"/>
                  </a:cubicBezTo>
                  <a:cubicBezTo>
                    <a:pt x="33525" y="22807"/>
                    <a:pt x="33529" y="22808"/>
                    <a:pt x="33534" y="22808"/>
                  </a:cubicBezTo>
                  <a:cubicBezTo>
                    <a:pt x="34187" y="22808"/>
                    <a:pt x="33708" y="10981"/>
                    <a:pt x="46702" y="8516"/>
                  </a:cubicBezTo>
                  <a:cubicBezTo>
                    <a:pt x="47817" y="8309"/>
                    <a:pt x="49081" y="7975"/>
                    <a:pt x="50631" y="7975"/>
                  </a:cubicBezTo>
                  <a:cubicBezTo>
                    <a:pt x="51425" y="7975"/>
                    <a:pt x="52293" y="8063"/>
                    <a:pt x="53256" y="8300"/>
                  </a:cubicBezTo>
                  <a:cubicBezTo>
                    <a:pt x="57353" y="9336"/>
                    <a:pt x="60775" y="12107"/>
                    <a:pt x="62630" y="15866"/>
                  </a:cubicBezTo>
                  <a:cubicBezTo>
                    <a:pt x="64799" y="20131"/>
                    <a:pt x="67281" y="21963"/>
                    <a:pt x="69377" y="22806"/>
                  </a:cubicBezTo>
                  <a:cubicBezTo>
                    <a:pt x="72317" y="23963"/>
                    <a:pt x="74872" y="23312"/>
                    <a:pt x="76342" y="25361"/>
                  </a:cubicBezTo>
                  <a:cubicBezTo>
                    <a:pt x="78269" y="28035"/>
                    <a:pt x="75571" y="31505"/>
                    <a:pt x="77450" y="33409"/>
                  </a:cubicBezTo>
                  <a:cubicBezTo>
                    <a:pt x="78040" y="34015"/>
                    <a:pt x="78814" y="34174"/>
                    <a:pt x="79662" y="34174"/>
                  </a:cubicBezTo>
                  <a:cubicBezTo>
                    <a:pt x="80599" y="34174"/>
                    <a:pt x="81628" y="33980"/>
                    <a:pt x="82599" y="33980"/>
                  </a:cubicBezTo>
                  <a:cubicBezTo>
                    <a:pt x="83369" y="33980"/>
                    <a:pt x="84104" y="34102"/>
                    <a:pt x="84728" y="34542"/>
                  </a:cubicBezTo>
                  <a:cubicBezTo>
                    <a:pt x="85089" y="33867"/>
                    <a:pt x="85354" y="33144"/>
                    <a:pt x="85499" y="32397"/>
                  </a:cubicBezTo>
                  <a:cubicBezTo>
                    <a:pt x="85716" y="31433"/>
                    <a:pt x="86366" y="28493"/>
                    <a:pt x="84776" y="26903"/>
                  </a:cubicBezTo>
                  <a:cubicBezTo>
                    <a:pt x="84065" y="26192"/>
                    <a:pt x="83167" y="26013"/>
                    <a:pt x="82219" y="26013"/>
                  </a:cubicBezTo>
                  <a:cubicBezTo>
                    <a:pt x="81261" y="26013"/>
                    <a:pt x="80251" y="26195"/>
                    <a:pt x="79327" y="26195"/>
                  </a:cubicBezTo>
                  <a:cubicBezTo>
                    <a:pt x="78469" y="26195"/>
                    <a:pt x="77686" y="26038"/>
                    <a:pt x="77089" y="25433"/>
                  </a:cubicBezTo>
                  <a:cubicBezTo>
                    <a:pt x="75209" y="23529"/>
                    <a:pt x="77932" y="20083"/>
                    <a:pt x="75980" y="17384"/>
                  </a:cubicBezTo>
                  <a:cubicBezTo>
                    <a:pt x="74510" y="15336"/>
                    <a:pt x="71980" y="15987"/>
                    <a:pt x="69040" y="14830"/>
                  </a:cubicBezTo>
                  <a:cubicBezTo>
                    <a:pt x="66919" y="13987"/>
                    <a:pt x="64437" y="12155"/>
                    <a:pt x="62293" y="7890"/>
                  </a:cubicBezTo>
                  <a:cubicBezTo>
                    <a:pt x="60413" y="4131"/>
                    <a:pt x="56991" y="1359"/>
                    <a:pt x="52919" y="323"/>
                  </a:cubicBezTo>
                  <a:cubicBezTo>
                    <a:pt x="51961" y="88"/>
                    <a:pt x="51096" y="0"/>
                    <a:pt x="50305" y="0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25"/>
          <p:cNvGrpSpPr/>
          <p:nvPr/>
        </p:nvGrpSpPr>
        <p:grpSpPr>
          <a:xfrm flipH="1">
            <a:off x="259724" y="403536"/>
            <a:ext cx="1304407" cy="559638"/>
            <a:chOff x="6066399" y="2398736"/>
            <a:chExt cx="1304407" cy="559638"/>
          </a:xfrm>
        </p:grpSpPr>
        <p:sp>
          <p:nvSpPr>
            <p:cNvPr id="451" name="Google Shape;451;p25"/>
            <p:cNvSpPr/>
            <p:nvPr/>
          </p:nvSpPr>
          <p:spPr>
            <a:xfrm>
              <a:off x="6066399" y="2404782"/>
              <a:ext cx="1300471" cy="547301"/>
            </a:xfrm>
            <a:custGeom>
              <a:avLst/>
              <a:gdLst/>
              <a:ahLst/>
              <a:cxnLst/>
              <a:rect l="l" t="t" r="r" b="b"/>
              <a:pathLst>
                <a:path w="95500" h="40191" extrusionOk="0">
                  <a:moveTo>
                    <a:pt x="66409" y="0"/>
                  </a:moveTo>
                  <a:cubicBezTo>
                    <a:pt x="64164" y="0"/>
                    <a:pt x="62227" y="461"/>
                    <a:pt x="60750" y="819"/>
                  </a:cubicBezTo>
                  <a:cubicBezTo>
                    <a:pt x="57256" y="1639"/>
                    <a:pt x="53979" y="3205"/>
                    <a:pt x="51087" y="5350"/>
                  </a:cubicBezTo>
                  <a:cubicBezTo>
                    <a:pt x="49273" y="6711"/>
                    <a:pt x="47083" y="7415"/>
                    <a:pt x="44862" y="7415"/>
                  </a:cubicBezTo>
                  <a:cubicBezTo>
                    <a:pt x="43898" y="7415"/>
                    <a:pt x="42927" y="7282"/>
                    <a:pt x="41978" y="7012"/>
                  </a:cubicBezTo>
                  <a:cubicBezTo>
                    <a:pt x="41118" y="6741"/>
                    <a:pt x="40228" y="6609"/>
                    <a:pt x="39341" y="6609"/>
                  </a:cubicBezTo>
                  <a:cubicBezTo>
                    <a:pt x="38415" y="6609"/>
                    <a:pt x="37491" y="6753"/>
                    <a:pt x="36604" y="7037"/>
                  </a:cubicBezTo>
                  <a:cubicBezTo>
                    <a:pt x="32821" y="8241"/>
                    <a:pt x="32869" y="11398"/>
                    <a:pt x="28532" y="13615"/>
                  </a:cubicBezTo>
                  <a:cubicBezTo>
                    <a:pt x="27472" y="14164"/>
                    <a:pt x="26466" y="14368"/>
                    <a:pt x="25481" y="14368"/>
                  </a:cubicBezTo>
                  <a:cubicBezTo>
                    <a:pt x="22594" y="14368"/>
                    <a:pt x="19890" y="12608"/>
                    <a:pt x="16542" y="12608"/>
                  </a:cubicBezTo>
                  <a:cubicBezTo>
                    <a:pt x="15817" y="12608"/>
                    <a:pt x="15061" y="12691"/>
                    <a:pt x="14266" y="12892"/>
                  </a:cubicBezTo>
                  <a:cubicBezTo>
                    <a:pt x="7013" y="14724"/>
                    <a:pt x="0" y="23881"/>
                    <a:pt x="3663" y="30098"/>
                  </a:cubicBezTo>
                  <a:cubicBezTo>
                    <a:pt x="7207" y="36139"/>
                    <a:pt x="12262" y="37898"/>
                    <a:pt x="16946" y="37898"/>
                  </a:cubicBezTo>
                  <a:cubicBezTo>
                    <a:pt x="23472" y="37898"/>
                    <a:pt x="29279" y="34484"/>
                    <a:pt x="29279" y="34484"/>
                  </a:cubicBezTo>
                  <a:cubicBezTo>
                    <a:pt x="29279" y="34484"/>
                    <a:pt x="32749" y="37809"/>
                    <a:pt x="36604" y="39231"/>
                  </a:cubicBezTo>
                  <a:cubicBezTo>
                    <a:pt x="37149" y="39445"/>
                    <a:pt x="39162" y="40191"/>
                    <a:pt x="41678" y="40191"/>
                  </a:cubicBezTo>
                  <a:cubicBezTo>
                    <a:pt x="42836" y="40191"/>
                    <a:pt x="44100" y="40033"/>
                    <a:pt x="45376" y="39592"/>
                  </a:cubicBezTo>
                  <a:cubicBezTo>
                    <a:pt x="48846" y="38412"/>
                    <a:pt x="49063" y="36291"/>
                    <a:pt x="51979" y="35930"/>
                  </a:cubicBezTo>
                  <a:cubicBezTo>
                    <a:pt x="52194" y="35904"/>
                    <a:pt x="52394" y="35892"/>
                    <a:pt x="52584" y="35892"/>
                  </a:cubicBezTo>
                  <a:cubicBezTo>
                    <a:pt x="54373" y="35892"/>
                    <a:pt x="55224" y="36970"/>
                    <a:pt x="58557" y="38146"/>
                  </a:cubicBezTo>
                  <a:cubicBezTo>
                    <a:pt x="60333" y="38760"/>
                    <a:pt x="63483" y="39860"/>
                    <a:pt x="66709" y="39860"/>
                  </a:cubicBezTo>
                  <a:cubicBezTo>
                    <a:pt x="68298" y="39860"/>
                    <a:pt x="69906" y="39593"/>
                    <a:pt x="71377" y="38869"/>
                  </a:cubicBezTo>
                  <a:cubicBezTo>
                    <a:pt x="74341" y="37399"/>
                    <a:pt x="73884" y="35423"/>
                    <a:pt x="76848" y="34484"/>
                  </a:cubicBezTo>
                  <a:cubicBezTo>
                    <a:pt x="77541" y="34260"/>
                    <a:pt x="78153" y="34177"/>
                    <a:pt x="78733" y="34177"/>
                  </a:cubicBezTo>
                  <a:cubicBezTo>
                    <a:pt x="80408" y="34177"/>
                    <a:pt x="81811" y="34871"/>
                    <a:pt x="84135" y="34871"/>
                  </a:cubicBezTo>
                  <a:cubicBezTo>
                    <a:pt x="84386" y="34871"/>
                    <a:pt x="84647" y="34863"/>
                    <a:pt x="84920" y="34845"/>
                  </a:cubicBezTo>
                  <a:lnTo>
                    <a:pt x="85089" y="34845"/>
                  </a:lnTo>
                  <a:cubicBezTo>
                    <a:pt x="89427" y="34484"/>
                    <a:pt x="93089" y="31423"/>
                    <a:pt x="94222" y="27206"/>
                  </a:cubicBezTo>
                  <a:cubicBezTo>
                    <a:pt x="95499" y="22507"/>
                    <a:pt x="94848" y="20242"/>
                    <a:pt x="93692" y="19109"/>
                  </a:cubicBezTo>
                  <a:cubicBezTo>
                    <a:pt x="91595" y="17037"/>
                    <a:pt x="88246" y="19109"/>
                    <a:pt x="84896" y="16555"/>
                  </a:cubicBezTo>
                  <a:cubicBezTo>
                    <a:pt x="82245" y="14507"/>
                    <a:pt x="83354" y="12386"/>
                    <a:pt x="80510" y="8121"/>
                  </a:cubicBezTo>
                  <a:cubicBezTo>
                    <a:pt x="79763" y="7012"/>
                    <a:pt x="76775" y="2651"/>
                    <a:pt x="71377" y="819"/>
                  </a:cubicBezTo>
                  <a:cubicBezTo>
                    <a:pt x="69610" y="214"/>
                    <a:pt x="67938" y="0"/>
                    <a:pt x="66409" y="0"/>
                  </a:cubicBezTo>
                  <a:close/>
                </a:path>
              </a:pathLst>
            </a:custGeom>
            <a:solidFill>
              <a:schemeClr val="dk2">
                <a:alpha val="37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6091333" y="2398736"/>
              <a:ext cx="1279473" cy="559638"/>
            </a:xfrm>
            <a:custGeom>
              <a:avLst/>
              <a:gdLst/>
              <a:ahLst/>
              <a:cxnLst/>
              <a:rect l="l" t="t" r="r" b="b"/>
              <a:pathLst>
                <a:path w="93958" h="41097" extrusionOk="0">
                  <a:moveTo>
                    <a:pt x="64611" y="923"/>
                  </a:moveTo>
                  <a:cubicBezTo>
                    <a:pt x="66091" y="923"/>
                    <a:pt x="67704" y="1125"/>
                    <a:pt x="69402" y="1697"/>
                  </a:cubicBezTo>
                  <a:cubicBezTo>
                    <a:pt x="74077" y="3288"/>
                    <a:pt x="76993" y="6854"/>
                    <a:pt x="78342" y="8854"/>
                  </a:cubicBezTo>
                  <a:cubicBezTo>
                    <a:pt x="79282" y="10276"/>
                    <a:pt x="79981" y="11842"/>
                    <a:pt x="80439" y="13481"/>
                  </a:cubicBezTo>
                  <a:cubicBezTo>
                    <a:pt x="80896" y="14927"/>
                    <a:pt x="81282" y="16180"/>
                    <a:pt x="82800" y="17361"/>
                  </a:cubicBezTo>
                  <a:cubicBezTo>
                    <a:pt x="84680" y="18806"/>
                    <a:pt x="86511" y="18879"/>
                    <a:pt x="88150" y="18927"/>
                  </a:cubicBezTo>
                  <a:cubicBezTo>
                    <a:pt x="89499" y="18999"/>
                    <a:pt x="90680" y="19047"/>
                    <a:pt x="91548" y="19891"/>
                  </a:cubicBezTo>
                  <a:cubicBezTo>
                    <a:pt x="92849" y="21168"/>
                    <a:pt x="92993" y="23746"/>
                    <a:pt x="91957" y="27554"/>
                  </a:cubicBezTo>
                  <a:cubicBezTo>
                    <a:pt x="90873" y="31602"/>
                    <a:pt x="87379" y="34518"/>
                    <a:pt x="83210" y="34855"/>
                  </a:cubicBezTo>
                  <a:lnTo>
                    <a:pt x="83041" y="34855"/>
                  </a:lnTo>
                  <a:cubicBezTo>
                    <a:pt x="82822" y="34868"/>
                    <a:pt x="82603" y="34874"/>
                    <a:pt x="82384" y="34874"/>
                  </a:cubicBezTo>
                  <a:cubicBezTo>
                    <a:pt x="81327" y="34874"/>
                    <a:pt x="80276" y="34733"/>
                    <a:pt x="79258" y="34494"/>
                  </a:cubicBezTo>
                  <a:cubicBezTo>
                    <a:pt x="78501" y="34332"/>
                    <a:pt x="77751" y="34185"/>
                    <a:pt x="76941" y="34185"/>
                  </a:cubicBezTo>
                  <a:cubicBezTo>
                    <a:pt x="76307" y="34185"/>
                    <a:pt x="75637" y="34275"/>
                    <a:pt x="74896" y="34518"/>
                  </a:cubicBezTo>
                  <a:cubicBezTo>
                    <a:pt x="73185" y="35048"/>
                    <a:pt x="72510" y="35940"/>
                    <a:pt x="71836" y="36783"/>
                  </a:cubicBezTo>
                  <a:cubicBezTo>
                    <a:pt x="71185" y="37699"/>
                    <a:pt x="70342" y="38422"/>
                    <a:pt x="69329" y="38928"/>
                  </a:cubicBezTo>
                  <a:cubicBezTo>
                    <a:pt x="67932" y="39623"/>
                    <a:pt x="66397" y="39880"/>
                    <a:pt x="64871" y="39880"/>
                  </a:cubicBezTo>
                  <a:cubicBezTo>
                    <a:pt x="61742" y="39880"/>
                    <a:pt x="58653" y="38796"/>
                    <a:pt x="56871" y="38181"/>
                  </a:cubicBezTo>
                  <a:cubicBezTo>
                    <a:pt x="55811" y="37795"/>
                    <a:pt x="54775" y="37337"/>
                    <a:pt x="53762" y="36831"/>
                  </a:cubicBezTo>
                  <a:cubicBezTo>
                    <a:pt x="52673" y="36286"/>
                    <a:pt x="51887" y="35894"/>
                    <a:pt x="50769" y="35894"/>
                  </a:cubicBezTo>
                  <a:cubicBezTo>
                    <a:pt x="50552" y="35894"/>
                    <a:pt x="50322" y="35908"/>
                    <a:pt x="50075" y="35940"/>
                  </a:cubicBezTo>
                  <a:cubicBezTo>
                    <a:pt x="48413" y="36157"/>
                    <a:pt x="47545" y="36880"/>
                    <a:pt x="46630" y="37675"/>
                  </a:cubicBezTo>
                  <a:cubicBezTo>
                    <a:pt x="45690" y="38542"/>
                    <a:pt x="44605" y="39217"/>
                    <a:pt x="43400" y="39627"/>
                  </a:cubicBezTo>
                  <a:cubicBezTo>
                    <a:pt x="42299" y="40004"/>
                    <a:pt x="41106" y="40190"/>
                    <a:pt x="39868" y="40190"/>
                  </a:cubicBezTo>
                  <a:cubicBezTo>
                    <a:pt x="38261" y="40190"/>
                    <a:pt x="36578" y="39878"/>
                    <a:pt x="34918" y="39265"/>
                  </a:cubicBezTo>
                  <a:cubicBezTo>
                    <a:pt x="31737" y="38084"/>
                    <a:pt x="28797" y="35554"/>
                    <a:pt x="27978" y="34807"/>
                  </a:cubicBezTo>
                  <a:lnTo>
                    <a:pt x="28388" y="33867"/>
                  </a:lnTo>
                  <a:lnTo>
                    <a:pt x="27231" y="34542"/>
                  </a:lnTo>
                  <a:cubicBezTo>
                    <a:pt x="24291" y="36157"/>
                    <a:pt x="21086" y="37217"/>
                    <a:pt x="17761" y="37723"/>
                  </a:cubicBezTo>
                  <a:cubicBezTo>
                    <a:pt x="16852" y="37841"/>
                    <a:pt x="15972" y="37900"/>
                    <a:pt x="15122" y="37900"/>
                  </a:cubicBezTo>
                  <a:cubicBezTo>
                    <a:pt x="9541" y="37900"/>
                    <a:pt x="5211" y="35364"/>
                    <a:pt x="2242" y="30325"/>
                  </a:cubicBezTo>
                  <a:cubicBezTo>
                    <a:pt x="699" y="27698"/>
                    <a:pt x="1326" y="24879"/>
                    <a:pt x="2121" y="22975"/>
                  </a:cubicBezTo>
                  <a:cubicBezTo>
                    <a:pt x="3904" y="18734"/>
                    <a:pt x="8290" y="14854"/>
                    <a:pt x="12580" y="13770"/>
                  </a:cubicBezTo>
                  <a:cubicBezTo>
                    <a:pt x="13324" y="13582"/>
                    <a:pt x="14032" y="13505"/>
                    <a:pt x="14714" y="13505"/>
                  </a:cubicBezTo>
                  <a:cubicBezTo>
                    <a:pt x="16394" y="13505"/>
                    <a:pt x="17915" y="13975"/>
                    <a:pt x="19423" y="14421"/>
                  </a:cubicBezTo>
                  <a:cubicBezTo>
                    <a:pt x="20851" y="14855"/>
                    <a:pt x="22238" y="15272"/>
                    <a:pt x="23683" y="15272"/>
                  </a:cubicBezTo>
                  <a:cubicBezTo>
                    <a:pt x="24727" y="15272"/>
                    <a:pt x="25800" y="15055"/>
                    <a:pt x="26942" y="14469"/>
                  </a:cubicBezTo>
                  <a:cubicBezTo>
                    <a:pt x="29135" y="13360"/>
                    <a:pt x="30219" y="12011"/>
                    <a:pt x="31231" y="10782"/>
                  </a:cubicBezTo>
                  <a:cubicBezTo>
                    <a:pt x="32243" y="9553"/>
                    <a:pt x="33111" y="8493"/>
                    <a:pt x="34918" y="7914"/>
                  </a:cubicBezTo>
                  <a:cubicBezTo>
                    <a:pt x="35759" y="7646"/>
                    <a:pt x="36631" y="7514"/>
                    <a:pt x="37506" y="7514"/>
                  </a:cubicBezTo>
                  <a:cubicBezTo>
                    <a:pt x="38360" y="7514"/>
                    <a:pt x="39217" y="7640"/>
                    <a:pt x="40051" y="7890"/>
                  </a:cubicBezTo>
                  <a:cubicBezTo>
                    <a:pt x="41041" y="8176"/>
                    <a:pt x="42055" y="8317"/>
                    <a:pt x="43064" y="8317"/>
                  </a:cubicBezTo>
                  <a:cubicBezTo>
                    <a:pt x="45371" y="8317"/>
                    <a:pt x="47651" y="7580"/>
                    <a:pt x="49545" y="6155"/>
                  </a:cubicBezTo>
                  <a:cubicBezTo>
                    <a:pt x="52365" y="4035"/>
                    <a:pt x="55618" y="2516"/>
                    <a:pt x="59040" y="1697"/>
                  </a:cubicBezTo>
                  <a:cubicBezTo>
                    <a:pt x="60508" y="1366"/>
                    <a:pt x="62414" y="923"/>
                    <a:pt x="64611" y="923"/>
                  </a:cubicBezTo>
                  <a:close/>
                  <a:moveTo>
                    <a:pt x="64612" y="0"/>
                  </a:moveTo>
                  <a:cubicBezTo>
                    <a:pt x="62310" y="0"/>
                    <a:pt x="60331" y="471"/>
                    <a:pt x="58823" y="830"/>
                  </a:cubicBezTo>
                  <a:cubicBezTo>
                    <a:pt x="55256" y="1673"/>
                    <a:pt x="51907" y="3239"/>
                    <a:pt x="48991" y="5432"/>
                  </a:cubicBezTo>
                  <a:cubicBezTo>
                    <a:pt x="47240" y="6729"/>
                    <a:pt x="45147" y="7402"/>
                    <a:pt x="43018" y="7402"/>
                  </a:cubicBezTo>
                  <a:cubicBezTo>
                    <a:pt x="42100" y="7402"/>
                    <a:pt x="41175" y="7277"/>
                    <a:pt x="40268" y="7023"/>
                  </a:cubicBezTo>
                  <a:cubicBezTo>
                    <a:pt x="39362" y="6749"/>
                    <a:pt x="38420" y="6610"/>
                    <a:pt x="37479" y="6610"/>
                  </a:cubicBezTo>
                  <a:cubicBezTo>
                    <a:pt x="36517" y="6610"/>
                    <a:pt x="35554" y="6755"/>
                    <a:pt x="34629" y="7047"/>
                  </a:cubicBezTo>
                  <a:cubicBezTo>
                    <a:pt x="32556" y="7722"/>
                    <a:pt x="31568" y="8926"/>
                    <a:pt x="30508" y="10204"/>
                  </a:cubicBezTo>
                  <a:cubicBezTo>
                    <a:pt x="29544" y="11384"/>
                    <a:pt x="28532" y="12637"/>
                    <a:pt x="26508" y="13674"/>
                  </a:cubicBezTo>
                  <a:cubicBezTo>
                    <a:pt x="25517" y="14179"/>
                    <a:pt x="24582" y="14371"/>
                    <a:pt x="23660" y="14371"/>
                  </a:cubicBezTo>
                  <a:cubicBezTo>
                    <a:pt x="22340" y="14371"/>
                    <a:pt x="21044" y="13979"/>
                    <a:pt x="19640" y="13553"/>
                  </a:cubicBezTo>
                  <a:cubicBezTo>
                    <a:pt x="18164" y="13095"/>
                    <a:pt x="16545" y="12601"/>
                    <a:pt x="14723" y="12601"/>
                  </a:cubicBezTo>
                  <a:cubicBezTo>
                    <a:pt x="13958" y="12601"/>
                    <a:pt x="13156" y="12689"/>
                    <a:pt x="12314" y="12902"/>
                  </a:cubicBezTo>
                  <a:cubicBezTo>
                    <a:pt x="7712" y="14083"/>
                    <a:pt x="3181" y="18059"/>
                    <a:pt x="1254" y="22638"/>
                  </a:cubicBezTo>
                  <a:cubicBezTo>
                    <a:pt x="1" y="25626"/>
                    <a:pt x="73" y="28445"/>
                    <a:pt x="1422" y="30759"/>
                  </a:cubicBezTo>
                  <a:cubicBezTo>
                    <a:pt x="5172" y="37121"/>
                    <a:pt x="10555" y="38779"/>
                    <a:pt x="15141" y="38779"/>
                  </a:cubicBezTo>
                  <a:cubicBezTo>
                    <a:pt x="16096" y="38779"/>
                    <a:pt x="17017" y="38707"/>
                    <a:pt x="17881" y="38590"/>
                  </a:cubicBezTo>
                  <a:cubicBezTo>
                    <a:pt x="21206" y="38109"/>
                    <a:pt x="24411" y="37072"/>
                    <a:pt x="27375" y="35482"/>
                  </a:cubicBezTo>
                  <a:cubicBezTo>
                    <a:pt x="28002" y="36084"/>
                    <a:pt x="28677" y="36614"/>
                    <a:pt x="29376" y="37145"/>
                  </a:cubicBezTo>
                  <a:cubicBezTo>
                    <a:pt x="30990" y="38349"/>
                    <a:pt x="32749" y="39362"/>
                    <a:pt x="34605" y="40109"/>
                  </a:cubicBezTo>
                  <a:cubicBezTo>
                    <a:pt x="36292" y="40735"/>
                    <a:pt x="38075" y="41073"/>
                    <a:pt x="39858" y="41097"/>
                  </a:cubicBezTo>
                  <a:cubicBezTo>
                    <a:pt x="41159" y="41097"/>
                    <a:pt x="42461" y="40880"/>
                    <a:pt x="43690" y="40446"/>
                  </a:cubicBezTo>
                  <a:cubicBezTo>
                    <a:pt x="45015" y="40012"/>
                    <a:pt x="46220" y="39289"/>
                    <a:pt x="47232" y="38349"/>
                  </a:cubicBezTo>
                  <a:cubicBezTo>
                    <a:pt x="48124" y="37602"/>
                    <a:pt x="48822" y="37024"/>
                    <a:pt x="50196" y="36831"/>
                  </a:cubicBezTo>
                  <a:cubicBezTo>
                    <a:pt x="50391" y="36809"/>
                    <a:pt x="50572" y="36798"/>
                    <a:pt x="50744" y="36798"/>
                  </a:cubicBezTo>
                  <a:cubicBezTo>
                    <a:pt x="51679" y="36798"/>
                    <a:pt x="52339" y="37118"/>
                    <a:pt x="53377" y="37627"/>
                  </a:cubicBezTo>
                  <a:cubicBezTo>
                    <a:pt x="54413" y="38157"/>
                    <a:pt x="55473" y="38615"/>
                    <a:pt x="56558" y="38976"/>
                  </a:cubicBezTo>
                  <a:cubicBezTo>
                    <a:pt x="58401" y="39633"/>
                    <a:pt x="61576" y="40749"/>
                    <a:pt x="64851" y="40749"/>
                  </a:cubicBezTo>
                  <a:cubicBezTo>
                    <a:pt x="66500" y="40749"/>
                    <a:pt x="68174" y="40466"/>
                    <a:pt x="69715" y="39699"/>
                  </a:cubicBezTo>
                  <a:cubicBezTo>
                    <a:pt x="70848" y="39145"/>
                    <a:pt x="71812" y="38325"/>
                    <a:pt x="72534" y="37313"/>
                  </a:cubicBezTo>
                  <a:cubicBezTo>
                    <a:pt x="73161" y="36494"/>
                    <a:pt x="73715" y="35795"/>
                    <a:pt x="75161" y="35337"/>
                  </a:cubicBezTo>
                  <a:cubicBezTo>
                    <a:pt x="75811" y="35117"/>
                    <a:pt x="76380" y="35034"/>
                    <a:pt x="76925" y="35034"/>
                  </a:cubicBezTo>
                  <a:cubicBezTo>
                    <a:pt x="77633" y="35034"/>
                    <a:pt x="78303" y="35174"/>
                    <a:pt x="79065" y="35337"/>
                  </a:cubicBezTo>
                  <a:cubicBezTo>
                    <a:pt x="80142" y="35592"/>
                    <a:pt x="81235" y="35719"/>
                    <a:pt x="82343" y="35719"/>
                  </a:cubicBezTo>
                  <a:cubicBezTo>
                    <a:pt x="82599" y="35719"/>
                    <a:pt x="82856" y="35712"/>
                    <a:pt x="83113" y="35699"/>
                  </a:cubicBezTo>
                  <a:lnTo>
                    <a:pt x="83282" y="35699"/>
                  </a:lnTo>
                  <a:cubicBezTo>
                    <a:pt x="87812" y="35337"/>
                    <a:pt x="91644" y="32156"/>
                    <a:pt x="92825" y="27747"/>
                  </a:cubicBezTo>
                  <a:cubicBezTo>
                    <a:pt x="93957" y="23554"/>
                    <a:pt x="93740" y="20758"/>
                    <a:pt x="92174" y="19216"/>
                  </a:cubicBezTo>
                  <a:cubicBezTo>
                    <a:pt x="91066" y="18132"/>
                    <a:pt x="89668" y="18059"/>
                    <a:pt x="88174" y="18011"/>
                  </a:cubicBezTo>
                  <a:cubicBezTo>
                    <a:pt x="86608" y="17939"/>
                    <a:pt x="84993" y="17891"/>
                    <a:pt x="83354" y="16638"/>
                  </a:cubicBezTo>
                  <a:cubicBezTo>
                    <a:pt x="82053" y="15626"/>
                    <a:pt x="81740" y="14613"/>
                    <a:pt x="81306" y="13192"/>
                  </a:cubicBezTo>
                  <a:cubicBezTo>
                    <a:pt x="80824" y="11457"/>
                    <a:pt x="80053" y="9818"/>
                    <a:pt x="79065" y="8324"/>
                  </a:cubicBezTo>
                  <a:cubicBezTo>
                    <a:pt x="76655" y="4733"/>
                    <a:pt x="73330" y="2059"/>
                    <a:pt x="69691" y="830"/>
                  </a:cubicBezTo>
                  <a:cubicBezTo>
                    <a:pt x="67880" y="216"/>
                    <a:pt x="66172" y="0"/>
                    <a:pt x="64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6074924" y="2399294"/>
              <a:ext cx="1290626" cy="396651"/>
            </a:xfrm>
            <a:custGeom>
              <a:avLst/>
              <a:gdLst/>
              <a:ahLst/>
              <a:cxnLst/>
              <a:rect l="l" t="t" r="r" b="b"/>
              <a:pathLst>
                <a:path w="94777" h="29128" extrusionOk="0">
                  <a:moveTo>
                    <a:pt x="65732" y="1"/>
                  </a:moveTo>
                  <a:cubicBezTo>
                    <a:pt x="63473" y="1"/>
                    <a:pt x="61521" y="467"/>
                    <a:pt x="60052" y="813"/>
                  </a:cubicBezTo>
                  <a:cubicBezTo>
                    <a:pt x="56534" y="1632"/>
                    <a:pt x="53256" y="3198"/>
                    <a:pt x="50389" y="5343"/>
                  </a:cubicBezTo>
                  <a:cubicBezTo>
                    <a:pt x="48559" y="6703"/>
                    <a:pt x="46367" y="7419"/>
                    <a:pt x="44154" y="7419"/>
                  </a:cubicBezTo>
                  <a:cubicBezTo>
                    <a:pt x="43190" y="7419"/>
                    <a:pt x="42223" y="7284"/>
                    <a:pt x="41280" y="7006"/>
                  </a:cubicBezTo>
                  <a:cubicBezTo>
                    <a:pt x="40410" y="6744"/>
                    <a:pt x="39511" y="6611"/>
                    <a:pt x="38611" y="6611"/>
                  </a:cubicBezTo>
                  <a:cubicBezTo>
                    <a:pt x="37692" y="6611"/>
                    <a:pt x="36771" y="6750"/>
                    <a:pt x="35882" y="7030"/>
                  </a:cubicBezTo>
                  <a:cubicBezTo>
                    <a:pt x="32099" y="8235"/>
                    <a:pt x="32147" y="11392"/>
                    <a:pt x="27833" y="13609"/>
                  </a:cubicBezTo>
                  <a:cubicBezTo>
                    <a:pt x="26768" y="14157"/>
                    <a:pt x="25759" y="14362"/>
                    <a:pt x="24773" y="14362"/>
                  </a:cubicBezTo>
                  <a:cubicBezTo>
                    <a:pt x="21881" y="14362"/>
                    <a:pt x="19184" y="12602"/>
                    <a:pt x="15827" y="12602"/>
                  </a:cubicBezTo>
                  <a:cubicBezTo>
                    <a:pt x="15100" y="12602"/>
                    <a:pt x="14342" y="12684"/>
                    <a:pt x="13544" y="12886"/>
                  </a:cubicBezTo>
                  <a:cubicBezTo>
                    <a:pt x="6700" y="14645"/>
                    <a:pt x="1" y="22958"/>
                    <a:pt x="2459" y="29127"/>
                  </a:cubicBezTo>
                  <a:cubicBezTo>
                    <a:pt x="4531" y="25272"/>
                    <a:pt x="8555" y="21898"/>
                    <a:pt x="12652" y="20862"/>
                  </a:cubicBezTo>
                  <a:cubicBezTo>
                    <a:pt x="13447" y="20661"/>
                    <a:pt x="14203" y="20578"/>
                    <a:pt x="14928" y="20578"/>
                  </a:cubicBezTo>
                  <a:cubicBezTo>
                    <a:pt x="18277" y="20578"/>
                    <a:pt x="20982" y="22338"/>
                    <a:pt x="23879" y="22338"/>
                  </a:cubicBezTo>
                  <a:cubicBezTo>
                    <a:pt x="24867" y="22338"/>
                    <a:pt x="25876" y="22133"/>
                    <a:pt x="26942" y="21585"/>
                  </a:cubicBezTo>
                  <a:cubicBezTo>
                    <a:pt x="31255" y="19368"/>
                    <a:pt x="31207" y="16211"/>
                    <a:pt x="34990" y="15006"/>
                  </a:cubicBezTo>
                  <a:cubicBezTo>
                    <a:pt x="35877" y="14723"/>
                    <a:pt x="36801" y="14578"/>
                    <a:pt x="37727" y="14578"/>
                  </a:cubicBezTo>
                  <a:cubicBezTo>
                    <a:pt x="38614" y="14578"/>
                    <a:pt x="39504" y="14711"/>
                    <a:pt x="40364" y="14982"/>
                  </a:cubicBezTo>
                  <a:cubicBezTo>
                    <a:pt x="41313" y="15252"/>
                    <a:pt x="42284" y="15385"/>
                    <a:pt x="43248" y="15385"/>
                  </a:cubicBezTo>
                  <a:cubicBezTo>
                    <a:pt x="45469" y="15385"/>
                    <a:pt x="47659" y="14680"/>
                    <a:pt x="49473" y="13319"/>
                  </a:cubicBezTo>
                  <a:cubicBezTo>
                    <a:pt x="52365" y="11151"/>
                    <a:pt x="55642" y="9608"/>
                    <a:pt x="59136" y="8765"/>
                  </a:cubicBezTo>
                  <a:cubicBezTo>
                    <a:pt x="60617" y="8420"/>
                    <a:pt x="62561" y="7963"/>
                    <a:pt x="64815" y="7963"/>
                  </a:cubicBezTo>
                  <a:cubicBezTo>
                    <a:pt x="66339" y="7963"/>
                    <a:pt x="68004" y="8172"/>
                    <a:pt x="69763" y="8765"/>
                  </a:cubicBezTo>
                  <a:cubicBezTo>
                    <a:pt x="75161" y="10620"/>
                    <a:pt x="78173" y="14982"/>
                    <a:pt x="78896" y="16091"/>
                  </a:cubicBezTo>
                  <a:cubicBezTo>
                    <a:pt x="81740" y="20356"/>
                    <a:pt x="80631" y="22476"/>
                    <a:pt x="83306" y="24525"/>
                  </a:cubicBezTo>
                  <a:cubicBezTo>
                    <a:pt x="86632" y="27079"/>
                    <a:pt x="89981" y="25007"/>
                    <a:pt x="92078" y="27079"/>
                  </a:cubicBezTo>
                  <a:cubicBezTo>
                    <a:pt x="92512" y="27513"/>
                    <a:pt x="92825" y="28043"/>
                    <a:pt x="93018" y="28621"/>
                  </a:cubicBezTo>
                  <a:cubicBezTo>
                    <a:pt x="93210" y="28163"/>
                    <a:pt x="93379" y="27681"/>
                    <a:pt x="93500" y="27200"/>
                  </a:cubicBezTo>
                  <a:cubicBezTo>
                    <a:pt x="94777" y="22501"/>
                    <a:pt x="94126" y="20235"/>
                    <a:pt x="92994" y="19103"/>
                  </a:cubicBezTo>
                  <a:cubicBezTo>
                    <a:pt x="90897" y="17054"/>
                    <a:pt x="87523" y="19103"/>
                    <a:pt x="84198" y="16548"/>
                  </a:cubicBezTo>
                  <a:cubicBezTo>
                    <a:pt x="81547" y="14500"/>
                    <a:pt x="82656" y="12380"/>
                    <a:pt x="79812" y="8138"/>
                  </a:cubicBezTo>
                  <a:cubicBezTo>
                    <a:pt x="79065" y="7006"/>
                    <a:pt x="76053" y="2644"/>
                    <a:pt x="70655" y="813"/>
                  </a:cubicBezTo>
                  <a:cubicBezTo>
                    <a:pt x="68910" y="212"/>
                    <a:pt x="67252" y="1"/>
                    <a:pt x="65732" y="1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" name="Google Shape;454;p25"/>
          <p:cNvGrpSpPr/>
          <p:nvPr/>
        </p:nvGrpSpPr>
        <p:grpSpPr>
          <a:xfrm flipH="1">
            <a:off x="7525726" y="4312135"/>
            <a:ext cx="2904242" cy="1478433"/>
            <a:chOff x="-375834" y="4022570"/>
            <a:chExt cx="1191191" cy="606387"/>
          </a:xfrm>
        </p:grpSpPr>
        <p:sp>
          <p:nvSpPr>
            <p:cNvPr id="455" name="Google Shape;455;p25"/>
            <p:cNvSpPr/>
            <p:nvPr/>
          </p:nvSpPr>
          <p:spPr>
            <a:xfrm>
              <a:off x="-370264" y="4028629"/>
              <a:ext cx="1179058" cy="593750"/>
            </a:xfrm>
            <a:custGeom>
              <a:avLst/>
              <a:gdLst/>
              <a:ahLst/>
              <a:cxnLst/>
              <a:rect l="l" t="t" r="r" b="b"/>
              <a:pathLst>
                <a:path w="86584" h="43602" extrusionOk="0">
                  <a:moveTo>
                    <a:pt x="50523" y="0"/>
                  </a:moveTo>
                  <a:cubicBezTo>
                    <a:pt x="48965" y="0"/>
                    <a:pt x="47692" y="341"/>
                    <a:pt x="46557" y="564"/>
                  </a:cubicBezTo>
                  <a:cubicBezTo>
                    <a:pt x="33577" y="3027"/>
                    <a:pt x="34066" y="14832"/>
                    <a:pt x="33392" y="14832"/>
                  </a:cubicBezTo>
                  <a:cubicBezTo>
                    <a:pt x="33387" y="14832"/>
                    <a:pt x="33382" y="14832"/>
                    <a:pt x="33376" y="14830"/>
                  </a:cubicBezTo>
                  <a:cubicBezTo>
                    <a:pt x="32099" y="14493"/>
                    <a:pt x="32171" y="13625"/>
                    <a:pt x="29713" y="12276"/>
                  </a:cubicBezTo>
                  <a:cubicBezTo>
                    <a:pt x="27640" y="11121"/>
                    <a:pt x="25175" y="10577"/>
                    <a:pt x="22996" y="10577"/>
                  </a:cubicBezTo>
                  <a:cubicBezTo>
                    <a:pt x="20490" y="10577"/>
                    <a:pt x="18362" y="11297"/>
                    <a:pt x="17640" y="12637"/>
                  </a:cubicBezTo>
                  <a:cubicBezTo>
                    <a:pt x="16700" y="14372"/>
                    <a:pt x="18628" y="16300"/>
                    <a:pt x="17640" y="17384"/>
                  </a:cubicBezTo>
                  <a:cubicBezTo>
                    <a:pt x="17388" y="17667"/>
                    <a:pt x="17060" y="17775"/>
                    <a:pt x="16662" y="17775"/>
                  </a:cubicBezTo>
                  <a:cubicBezTo>
                    <a:pt x="15343" y="17775"/>
                    <a:pt x="13263" y="16583"/>
                    <a:pt x="10704" y="16583"/>
                  </a:cubicBezTo>
                  <a:cubicBezTo>
                    <a:pt x="10343" y="16583"/>
                    <a:pt x="9971" y="16607"/>
                    <a:pt x="9592" y="16662"/>
                  </a:cubicBezTo>
                  <a:cubicBezTo>
                    <a:pt x="5471" y="17264"/>
                    <a:pt x="1519" y="21240"/>
                    <a:pt x="796" y="25819"/>
                  </a:cubicBezTo>
                  <a:cubicBezTo>
                    <a:pt x="724" y="26349"/>
                    <a:pt x="1" y="31337"/>
                    <a:pt x="2627" y="33144"/>
                  </a:cubicBezTo>
                  <a:cubicBezTo>
                    <a:pt x="3226" y="33549"/>
                    <a:pt x="3858" y="33696"/>
                    <a:pt x="4525" y="33696"/>
                  </a:cubicBezTo>
                  <a:cubicBezTo>
                    <a:pt x="6340" y="33696"/>
                    <a:pt x="8421" y="32604"/>
                    <a:pt x="10838" y="32604"/>
                  </a:cubicBezTo>
                  <a:cubicBezTo>
                    <a:pt x="11718" y="32604"/>
                    <a:pt x="12643" y="32749"/>
                    <a:pt x="13616" y="33144"/>
                  </a:cubicBezTo>
                  <a:cubicBezTo>
                    <a:pt x="15929" y="34060"/>
                    <a:pt x="15327" y="35120"/>
                    <a:pt x="18002" y="36783"/>
                  </a:cubicBezTo>
                  <a:cubicBezTo>
                    <a:pt x="20976" y="38639"/>
                    <a:pt x="24584" y="39109"/>
                    <a:pt x="27476" y="39109"/>
                  </a:cubicBezTo>
                  <a:cubicBezTo>
                    <a:pt x="30441" y="39109"/>
                    <a:pt x="32653" y="38614"/>
                    <a:pt x="32653" y="38614"/>
                  </a:cubicBezTo>
                  <a:cubicBezTo>
                    <a:pt x="32653" y="38614"/>
                    <a:pt x="35065" y="37514"/>
                    <a:pt x="37014" y="37514"/>
                  </a:cubicBezTo>
                  <a:cubicBezTo>
                    <a:pt x="37145" y="37514"/>
                    <a:pt x="37274" y="37519"/>
                    <a:pt x="37400" y="37530"/>
                  </a:cubicBezTo>
                  <a:cubicBezTo>
                    <a:pt x="39497" y="37699"/>
                    <a:pt x="40388" y="39795"/>
                    <a:pt x="41810" y="40446"/>
                  </a:cubicBezTo>
                  <a:cubicBezTo>
                    <a:pt x="46857" y="42773"/>
                    <a:pt x="51203" y="43601"/>
                    <a:pt x="54899" y="43601"/>
                  </a:cubicBezTo>
                  <a:cubicBezTo>
                    <a:pt x="64023" y="43601"/>
                    <a:pt x="69179" y="38552"/>
                    <a:pt x="71122" y="38552"/>
                  </a:cubicBezTo>
                  <a:cubicBezTo>
                    <a:pt x="71244" y="38552"/>
                    <a:pt x="71353" y="38572"/>
                    <a:pt x="71450" y="38614"/>
                  </a:cubicBezTo>
                  <a:cubicBezTo>
                    <a:pt x="71944" y="38845"/>
                    <a:pt x="74021" y="39715"/>
                    <a:pt x="76540" y="39715"/>
                  </a:cubicBezTo>
                  <a:cubicBezTo>
                    <a:pt x="77710" y="39715"/>
                    <a:pt x="78976" y="39527"/>
                    <a:pt x="80222" y="39000"/>
                  </a:cubicBezTo>
                  <a:cubicBezTo>
                    <a:pt x="82993" y="37795"/>
                    <a:pt x="85041" y="35337"/>
                    <a:pt x="85716" y="32397"/>
                  </a:cubicBezTo>
                  <a:cubicBezTo>
                    <a:pt x="85933" y="31433"/>
                    <a:pt x="86584" y="28493"/>
                    <a:pt x="84993" y="26903"/>
                  </a:cubicBezTo>
                  <a:cubicBezTo>
                    <a:pt x="84289" y="26199"/>
                    <a:pt x="83403" y="26019"/>
                    <a:pt x="82465" y="26019"/>
                  </a:cubicBezTo>
                  <a:cubicBezTo>
                    <a:pt x="81489" y="26019"/>
                    <a:pt x="80458" y="26214"/>
                    <a:pt x="79517" y="26214"/>
                  </a:cubicBezTo>
                  <a:cubicBezTo>
                    <a:pt x="78670" y="26214"/>
                    <a:pt x="77897" y="26056"/>
                    <a:pt x="77306" y="25457"/>
                  </a:cubicBezTo>
                  <a:cubicBezTo>
                    <a:pt x="75426" y="23529"/>
                    <a:pt x="78149" y="20083"/>
                    <a:pt x="76198" y="17384"/>
                  </a:cubicBezTo>
                  <a:cubicBezTo>
                    <a:pt x="74728" y="15336"/>
                    <a:pt x="72197" y="15987"/>
                    <a:pt x="69257" y="14830"/>
                  </a:cubicBezTo>
                  <a:cubicBezTo>
                    <a:pt x="67137" y="13987"/>
                    <a:pt x="64655" y="12155"/>
                    <a:pt x="62510" y="7914"/>
                  </a:cubicBezTo>
                  <a:cubicBezTo>
                    <a:pt x="60630" y="4131"/>
                    <a:pt x="57209" y="1360"/>
                    <a:pt x="53136" y="323"/>
                  </a:cubicBezTo>
                  <a:cubicBezTo>
                    <a:pt x="52178" y="88"/>
                    <a:pt x="51314" y="0"/>
                    <a:pt x="50523" y="0"/>
                  </a:cubicBezTo>
                  <a:close/>
                </a:path>
              </a:pathLst>
            </a:custGeom>
            <a:solidFill>
              <a:schemeClr val="dk2">
                <a:alpha val="37080"/>
              </a:schemeClr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-375834" y="4022570"/>
              <a:ext cx="1191191" cy="606387"/>
            </a:xfrm>
            <a:custGeom>
              <a:avLst/>
              <a:gdLst/>
              <a:ahLst/>
              <a:cxnLst/>
              <a:rect l="l" t="t" r="r" b="b"/>
              <a:pathLst>
                <a:path w="87475" h="44530" extrusionOk="0">
                  <a:moveTo>
                    <a:pt x="50967" y="896"/>
                  </a:moveTo>
                  <a:cubicBezTo>
                    <a:pt x="51724" y="896"/>
                    <a:pt x="52552" y="979"/>
                    <a:pt x="53473" y="1202"/>
                  </a:cubicBezTo>
                  <a:cubicBezTo>
                    <a:pt x="57425" y="2214"/>
                    <a:pt x="60726" y="4889"/>
                    <a:pt x="62533" y="8552"/>
                  </a:cubicBezTo>
                  <a:cubicBezTo>
                    <a:pt x="64389" y="12191"/>
                    <a:pt x="66726" y="14576"/>
                    <a:pt x="69522" y="15685"/>
                  </a:cubicBezTo>
                  <a:cubicBezTo>
                    <a:pt x="70558" y="16070"/>
                    <a:pt x="71642" y="16360"/>
                    <a:pt x="72727" y="16504"/>
                  </a:cubicBezTo>
                  <a:cubicBezTo>
                    <a:pt x="74269" y="16769"/>
                    <a:pt x="75474" y="16986"/>
                    <a:pt x="76269" y="18095"/>
                  </a:cubicBezTo>
                  <a:cubicBezTo>
                    <a:pt x="77161" y="19324"/>
                    <a:pt x="76944" y="20769"/>
                    <a:pt x="76751" y="22167"/>
                  </a:cubicBezTo>
                  <a:cubicBezTo>
                    <a:pt x="76558" y="23613"/>
                    <a:pt x="76341" y="25107"/>
                    <a:pt x="77426" y="26215"/>
                  </a:cubicBezTo>
                  <a:cubicBezTo>
                    <a:pt x="78122" y="26928"/>
                    <a:pt x="79017" y="27110"/>
                    <a:pt x="79958" y="27110"/>
                  </a:cubicBezTo>
                  <a:cubicBezTo>
                    <a:pt x="80450" y="27110"/>
                    <a:pt x="80954" y="27060"/>
                    <a:pt x="81450" y="27011"/>
                  </a:cubicBezTo>
                  <a:cubicBezTo>
                    <a:pt x="81955" y="26959"/>
                    <a:pt x="82447" y="26911"/>
                    <a:pt x="82913" y="26911"/>
                  </a:cubicBezTo>
                  <a:cubicBezTo>
                    <a:pt x="83761" y="26911"/>
                    <a:pt x="84522" y="27071"/>
                    <a:pt x="85113" y="27661"/>
                  </a:cubicBezTo>
                  <a:cubicBezTo>
                    <a:pt x="86511" y="29083"/>
                    <a:pt x="85908" y="31854"/>
                    <a:pt x="85715" y="32746"/>
                  </a:cubicBezTo>
                  <a:cubicBezTo>
                    <a:pt x="85065" y="35541"/>
                    <a:pt x="83113" y="37855"/>
                    <a:pt x="80486" y="39011"/>
                  </a:cubicBezTo>
                  <a:cubicBezTo>
                    <a:pt x="79281" y="39517"/>
                    <a:pt x="78060" y="39699"/>
                    <a:pt x="76929" y="39699"/>
                  </a:cubicBezTo>
                  <a:cubicBezTo>
                    <a:pt x="74665" y="39699"/>
                    <a:pt x="72759" y="38971"/>
                    <a:pt x="72052" y="38650"/>
                  </a:cubicBezTo>
                  <a:cubicBezTo>
                    <a:pt x="71893" y="38582"/>
                    <a:pt x="71723" y="38550"/>
                    <a:pt x="71541" y="38550"/>
                  </a:cubicBezTo>
                  <a:cubicBezTo>
                    <a:pt x="70814" y="38550"/>
                    <a:pt x="69877" y="39055"/>
                    <a:pt x="68510" y="39806"/>
                  </a:cubicBezTo>
                  <a:cubicBezTo>
                    <a:pt x="65718" y="41301"/>
                    <a:pt x="61432" y="43608"/>
                    <a:pt x="55333" y="43608"/>
                  </a:cubicBezTo>
                  <a:cubicBezTo>
                    <a:pt x="51694" y="43608"/>
                    <a:pt x="47410" y="42786"/>
                    <a:pt x="42412" y="40481"/>
                  </a:cubicBezTo>
                  <a:cubicBezTo>
                    <a:pt x="41906" y="40192"/>
                    <a:pt x="41424" y="39806"/>
                    <a:pt x="41038" y="39373"/>
                  </a:cubicBezTo>
                  <a:cubicBezTo>
                    <a:pt x="40243" y="38553"/>
                    <a:pt x="39327" y="37638"/>
                    <a:pt x="37857" y="37517"/>
                  </a:cubicBezTo>
                  <a:cubicBezTo>
                    <a:pt x="37737" y="37493"/>
                    <a:pt x="37592" y="37493"/>
                    <a:pt x="37448" y="37493"/>
                  </a:cubicBezTo>
                  <a:cubicBezTo>
                    <a:pt x="36460" y="37517"/>
                    <a:pt x="35496" y="37710"/>
                    <a:pt x="34556" y="38023"/>
                  </a:cubicBezTo>
                  <a:cubicBezTo>
                    <a:pt x="34002" y="38168"/>
                    <a:pt x="33472" y="38361"/>
                    <a:pt x="32966" y="38626"/>
                  </a:cubicBezTo>
                  <a:cubicBezTo>
                    <a:pt x="32718" y="38673"/>
                    <a:pt x="30643" y="39090"/>
                    <a:pt x="27925" y="39090"/>
                  </a:cubicBezTo>
                  <a:cubicBezTo>
                    <a:pt x="25094" y="39090"/>
                    <a:pt x="21565" y="38637"/>
                    <a:pt x="18676" y="36842"/>
                  </a:cubicBezTo>
                  <a:cubicBezTo>
                    <a:pt x="17832" y="36336"/>
                    <a:pt x="17109" y="35686"/>
                    <a:pt x="16507" y="34915"/>
                  </a:cubicBezTo>
                  <a:cubicBezTo>
                    <a:pt x="15953" y="34095"/>
                    <a:pt x="15133" y="33493"/>
                    <a:pt x="14218" y="33156"/>
                  </a:cubicBezTo>
                  <a:cubicBezTo>
                    <a:pt x="13176" y="32733"/>
                    <a:pt x="12195" y="32579"/>
                    <a:pt x="11267" y="32579"/>
                  </a:cubicBezTo>
                  <a:cubicBezTo>
                    <a:pt x="9919" y="32579"/>
                    <a:pt x="8684" y="32904"/>
                    <a:pt x="7543" y="33204"/>
                  </a:cubicBezTo>
                  <a:cubicBezTo>
                    <a:pt x="6591" y="33462"/>
                    <a:pt x="5747" y="33682"/>
                    <a:pt x="4980" y="33682"/>
                  </a:cubicBezTo>
                  <a:cubicBezTo>
                    <a:pt x="4387" y="33682"/>
                    <a:pt x="3840" y="33550"/>
                    <a:pt x="3326" y="33204"/>
                  </a:cubicBezTo>
                  <a:cubicBezTo>
                    <a:pt x="940" y="31589"/>
                    <a:pt x="1615" y="26866"/>
                    <a:pt x="1687" y="26312"/>
                  </a:cubicBezTo>
                  <a:cubicBezTo>
                    <a:pt x="2362" y="22047"/>
                    <a:pt x="6145" y="18119"/>
                    <a:pt x="10097" y="17540"/>
                  </a:cubicBezTo>
                  <a:cubicBezTo>
                    <a:pt x="10441" y="17496"/>
                    <a:pt x="10779" y="17476"/>
                    <a:pt x="11110" y="17476"/>
                  </a:cubicBezTo>
                  <a:cubicBezTo>
                    <a:pt x="12559" y="17476"/>
                    <a:pt x="13866" y="17857"/>
                    <a:pt x="14965" y="18191"/>
                  </a:cubicBezTo>
                  <a:cubicBezTo>
                    <a:pt x="15756" y="18446"/>
                    <a:pt x="16495" y="18671"/>
                    <a:pt x="17127" y="18671"/>
                  </a:cubicBezTo>
                  <a:cubicBezTo>
                    <a:pt x="17632" y="18671"/>
                    <a:pt x="18069" y="18528"/>
                    <a:pt x="18411" y="18143"/>
                  </a:cubicBezTo>
                  <a:cubicBezTo>
                    <a:pt x="19061" y="17420"/>
                    <a:pt x="18820" y="16504"/>
                    <a:pt x="18555" y="15637"/>
                  </a:cubicBezTo>
                  <a:cubicBezTo>
                    <a:pt x="18314" y="14841"/>
                    <a:pt x="18097" y="14022"/>
                    <a:pt x="18483" y="13299"/>
                  </a:cubicBezTo>
                  <a:cubicBezTo>
                    <a:pt x="18820" y="12648"/>
                    <a:pt x="19591" y="12142"/>
                    <a:pt x="20676" y="11829"/>
                  </a:cubicBezTo>
                  <a:cubicBezTo>
                    <a:pt x="21509" y="11581"/>
                    <a:pt x="22452" y="11462"/>
                    <a:pt x="23440" y="11462"/>
                  </a:cubicBezTo>
                  <a:cubicBezTo>
                    <a:pt x="25624" y="11462"/>
                    <a:pt x="28029" y="12044"/>
                    <a:pt x="29953" y="13106"/>
                  </a:cubicBezTo>
                  <a:cubicBezTo>
                    <a:pt x="30749" y="13540"/>
                    <a:pt x="31496" y="14094"/>
                    <a:pt x="32146" y="14721"/>
                  </a:cubicBezTo>
                  <a:cubicBezTo>
                    <a:pt x="32556" y="15203"/>
                    <a:pt x="33110" y="15540"/>
                    <a:pt x="33713" y="15709"/>
                  </a:cubicBezTo>
                  <a:cubicBezTo>
                    <a:pt x="33764" y="15726"/>
                    <a:pt x="33815" y="15734"/>
                    <a:pt x="33865" y="15734"/>
                  </a:cubicBezTo>
                  <a:cubicBezTo>
                    <a:pt x="33957" y="15734"/>
                    <a:pt x="34045" y="15707"/>
                    <a:pt x="34122" y="15661"/>
                  </a:cubicBezTo>
                  <a:cubicBezTo>
                    <a:pt x="34387" y="15468"/>
                    <a:pt x="34460" y="15155"/>
                    <a:pt x="34628" y="14263"/>
                  </a:cubicBezTo>
                  <a:cubicBezTo>
                    <a:pt x="35231" y="11275"/>
                    <a:pt x="36845" y="3395"/>
                    <a:pt x="47087" y="1443"/>
                  </a:cubicBezTo>
                  <a:lnTo>
                    <a:pt x="47786" y="1299"/>
                  </a:lnTo>
                  <a:cubicBezTo>
                    <a:pt x="48733" y="1106"/>
                    <a:pt x="49761" y="896"/>
                    <a:pt x="50967" y="896"/>
                  </a:cubicBezTo>
                  <a:close/>
                  <a:moveTo>
                    <a:pt x="50905" y="1"/>
                  </a:moveTo>
                  <a:cubicBezTo>
                    <a:pt x="49604" y="1"/>
                    <a:pt x="48502" y="225"/>
                    <a:pt x="47545" y="431"/>
                  </a:cubicBezTo>
                  <a:cubicBezTo>
                    <a:pt x="47304" y="479"/>
                    <a:pt x="47087" y="527"/>
                    <a:pt x="46870" y="552"/>
                  </a:cubicBezTo>
                  <a:cubicBezTo>
                    <a:pt x="36026" y="2648"/>
                    <a:pt x="34339" y="10962"/>
                    <a:pt x="33689" y="14094"/>
                  </a:cubicBezTo>
                  <a:cubicBezTo>
                    <a:pt x="33640" y="14311"/>
                    <a:pt x="33592" y="14552"/>
                    <a:pt x="33568" y="14721"/>
                  </a:cubicBezTo>
                  <a:cubicBezTo>
                    <a:pt x="33231" y="14576"/>
                    <a:pt x="32966" y="14359"/>
                    <a:pt x="32725" y="14094"/>
                  </a:cubicBezTo>
                  <a:cubicBezTo>
                    <a:pt x="32002" y="13396"/>
                    <a:pt x="31207" y="12793"/>
                    <a:pt x="30339" y="12335"/>
                  </a:cubicBezTo>
                  <a:cubicBezTo>
                    <a:pt x="28299" y="11191"/>
                    <a:pt x="25723" y="10572"/>
                    <a:pt x="23372" y="10572"/>
                  </a:cubicBezTo>
                  <a:cubicBezTo>
                    <a:pt x="22307" y="10572"/>
                    <a:pt x="21288" y="10699"/>
                    <a:pt x="20387" y="10962"/>
                  </a:cubicBezTo>
                  <a:cubicBezTo>
                    <a:pt x="19061" y="11371"/>
                    <a:pt x="18122" y="12022"/>
                    <a:pt x="17640" y="12865"/>
                  </a:cubicBezTo>
                  <a:cubicBezTo>
                    <a:pt x="17085" y="13926"/>
                    <a:pt x="17399" y="15010"/>
                    <a:pt x="17640" y="15878"/>
                  </a:cubicBezTo>
                  <a:cubicBezTo>
                    <a:pt x="17881" y="16697"/>
                    <a:pt x="18001" y="17203"/>
                    <a:pt x="17712" y="17540"/>
                  </a:cubicBezTo>
                  <a:cubicBezTo>
                    <a:pt x="17564" y="17698"/>
                    <a:pt x="17355" y="17766"/>
                    <a:pt x="17078" y="17766"/>
                  </a:cubicBezTo>
                  <a:cubicBezTo>
                    <a:pt x="16633" y="17766"/>
                    <a:pt x="16012" y="17590"/>
                    <a:pt x="15182" y="17323"/>
                  </a:cubicBezTo>
                  <a:cubicBezTo>
                    <a:pt x="14042" y="16976"/>
                    <a:pt x="12670" y="16566"/>
                    <a:pt x="11116" y="16566"/>
                  </a:cubicBezTo>
                  <a:cubicBezTo>
                    <a:pt x="10731" y="16566"/>
                    <a:pt x="10335" y="16591"/>
                    <a:pt x="9928" y="16649"/>
                  </a:cubicBezTo>
                  <a:cubicBezTo>
                    <a:pt x="5543" y="17275"/>
                    <a:pt x="1518" y="21468"/>
                    <a:pt x="771" y="26191"/>
                  </a:cubicBezTo>
                  <a:cubicBezTo>
                    <a:pt x="603" y="27155"/>
                    <a:pt x="0" y="32047"/>
                    <a:pt x="2795" y="33951"/>
                  </a:cubicBezTo>
                  <a:cubicBezTo>
                    <a:pt x="3480" y="34418"/>
                    <a:pt x="4188" y="34586"/>
                    <a:pt x="4926" y="34586"/>
                  </a:cubicBezTo>
                  <a:cubicBezTo>
                    <a:pt x="5825" y="34586"/>
                    <a:pt x="6767" y="34336"/>
                    <a:pt x="7760" y="34071"/>
                  </a:cubicBezTo>
                  <a:cubicBezTo>
                    <a:pt x="8827" y="33797"/>
                    <a:pt x="9990" y="33497"/>
                    <a:pt x="11238" y="33497"/>
                  </a:cubicBezTo>
                  <a:cubicBezTo>
                    <a:pt x="12074" y="33497"/>
                    <a:pt x="12948" y="33632"/>
                    <a:pt x="13856" y="33999"/>
                  </a:cubicBezTo>
                  <a:cubicBezTo>
                    <a:pt x="14627" y="34264"/>
                    <a:pt x="15302" y="34794"/>
                    <a:pt x="15784" y="35469"/>
                  </a:cubicBezTo>
                  <a:cubicBezTo>
                    <a:pt x="16435" y="36336"/>
                    <a:pt x="17254" y="37059"/>
                    <a:pt x="18170" y="37614"/>
                  </a:cubicBezTo>
                  <a:cubicBezTo>
                    <a:pt x="21249" y="39529"/>
                    <a:pt x="24932" y="40017"/>
                    <a:pt x="27878" y="40017"/>
                  </a:cubicBezTo>
                  <a:cubicBezTo>
                    <a:pt x="30788" y="40017"/>
                    <a:pt x="32979" y="39541"/>
                    <a:pt x="33158" y="39493"/>
                  </a:cubicBezTo>
                  <a:lnTo>
                    <a:pt x="33520" y="39421"/>
                  </a:lnTo>
                  <a:lnTo>
                    <a:pt x="33520" y="39349"/>
                  </a:lnTo>
                  <a:cubicBezTo>
                    <a:pt x="34214" y="39080"/>
                    <a:pt x="35987" y="38396"/>
                    <a:pt x="37453" y="38396"/>
                  </a:cubicBezTo>
                  <a:cubicBezTo>
                    <a:pt x="37566" y="38396"/>
                    <a:pt x="37677" y="38400"/>
                    <a:pt x="37785" y="38409"/>
                  </a:cubicBezTo>
                  <a:cubicBezTo>
                    <a:pt x="38894" y="38505"/>
                    <a:pt x="39665" y="39276"/>
                    <a:pt x="40388" y="39999"/>
                  </a:cubicBezTo>
                  <a:cubicBezTo>
                    <a:pt x="40846" y="40529"/>
                    <a:pt x="41400" y="40963"/>
                    <a:pt x="42026" y="41300"/>
                  </a:cubicBezTo>
                  <a:cubicBezTo>
                    <a:pt x="47159" y="43662"/>
                    <a:pt x="51569" y="44530"/>
                    <a:pt x="55328" y="44530"/>
                  </a:cubicBezTo>
                  <a:cubicBezTo>
                    <a:pt x="61618" y="44505"/>
                    <a:pt x="66052" y="42144"/>
                    <a:pt x="68919" y="40602"/>
                  </a:cubicBezTo>
                  <a:cubicBezTo>
                    <a:pt x="70011" y="40002"/>
                    <a:pt x="71045" y="39441"/>
                    <a:pt x="71533" y="39441"/>
                  </a:cubicBezTo>
                  <a:cubicBezTo>
                    <a:pt x="71595" y="39441"/>
                    <a:pt x="71647" y="39450"/>
                    <a:pt x="71691" y="39469"/>
                  </a:cubicBezTo>
                  <a:cubicBezTo>
                    <a:pt x="72460" y="39822"/>
                    <a:pt x="74519" y="40611"/>
                    <a:pt x="76961" y="40611"/>
                  </a:cubicBezTo>
                  <a:cubicBezTo>
                    <a:pt x="78190" y="40611"/>
                    <a:pt x="79516" y="40411"/>
                    <a:pt x="80824" y="39855"/>
                  </a:cubicBezTo>
                  <a:cubicBezTo>
                    <a:pt x="83739" y="38602"/>
                    <a:pt x="85884" y="36023"/>
                    <a:pt x="86583" y="32939"/>
                  </a:cubicBezTo>
                  <a:cubicBezTo>
                    <a:pt x="86800" y="31927"/>
                    <a:pt x="87475" y="28818"/>
                    <a:pt x="85740" y="27035"/>
                  </a:cubicBezTo>
                  <a:cubicBezTo>
                    <a:pt x="84913" y="26224"/>
                    <a:pt x="83879" y="26024"/>
                    <a:pt x="82843" y="26024"/>
                  </a:cubicBezTo>
                  <a:cubicBezTo>
                    <a:pt x="82339" y="26024"/>
                    <a:pt x="81835" y="26072"/>
                    <a:pt x="81354" y="26119"/>
                  </a:cubicBezTo>
                  <a:cubicBezTo>
                    <a:pt x="80867" y="26163"/>
                    <a:pt x="80392" y="26208"/>
                    <a:pt x="79949" y="26208"/>
                  </a:cubicBezTo>
                  <a:cubicBezTo>
                    <a:pt x="79187" y="26208"/>
                    <a:pt x="78516" y="26077"/>
                    <a:pt x="78028" y="25589"/>
                  </a:cubicBezTo>
                  <a:cubicBezTo>
                    <a:pt x="77281" y="24794"/>
                    <a:pt x="77426" y="23637"/>
                    <a:pt x="77619" y="22312"/>
                  </a:cubicBezTo>
                  <a:cubicBezTo>
                    <a:pt x="77836" y="20793"/>
                    <a:pt x="78076" y="19083"/>
                    <a:pt x="76992" y="17588"/>
                  </a:cubicBezTo>
                  <a:cubicBezTo>
                    <a:pt x="75956" y="16167"/>
                    <a:pt x="74438" y="15902"/>
                    <a:pt x="72847" y="15637"/>
                  </a:cubicBezTo>
                  <a:cubicBezTo>
                    <a:pt x="71811" y="15492"/>
                    <a:pt x="70799" y="15227"/>
                    <a:pt x="69811" y="14865"/>
                  </a:cubicBezTo>
                  <a:cubicBezTo>
                    <a:pt x="67208" y="13829"/>
                    <a:pt x="65040" y="11588"/>
                    <a:pt x="63305" y="8142"/>
                  </a:cubicBezTo>
                  <a:cubicBezTo>
                    <a:pt x="61377" y="4263"/>
                    <a:pt x="57834" y="1395"/>
                    <a:pt x="53641" y="335"/>
                  </a:cubicBezTo>
                  <a:cubicBezTo>
                    <a:pt x="52639" y="91"/>
                    <a:pt x="51732" y="1"/>
                    <a:pt x="50905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-365008" y="4038148"/>
              <a:ext cx="1176103" cy="470376"/>
            </a:xfrm>
            <a:custGeom>
              <a:avLst/>
              <a:gdLst/>
              <a:ahLst/>
              <a:cxnLst/>
              <a:rect l="l" t="t" r="r" b="b"/>
              <a:pathLst>
                <a:path w="86367" h="34542" extrusionOk="0">
                  <a:moveTo>
                    <a:pt x="50305" y="0"/>
                  </a:moveTo>
                  <a:cubicBezTo>
                    <a:pt x="48747" y="0"/>
                    <a:pt x="47475" y="340"/>
                    <a:pt x="46340" y="564"/>
                  </a:cubicBezTo>
                  <a:cubicBezTo>
                    <a:pt x="33371" y="3029"/>
                    <a:pt x="33850" y="14832"/>
                    <a:pt x="33173" y="14832"/>
                  </a:cubicBezTo>
                  <a:cubicBezTo>
                    <a:pt x="33168" y="14832"/>
                    <a:pt x="33164" y="14831"/>
                    <a:pt x="33159" y="14830"/>
                  </a:cubicBezTo>
                  <a:cubicBezTo>
                    <a:pt x="31881" y="14493"/>
                    <a:pt x="31954" y="13625"/>
                    <a:pt x="29496" y="12276"/>
                  </a:cubicBezTo>
                  <a:cubicBezTo>
                    <a:pt x="27422" y="11121"/>
                    <a:pt x="24958" y="10577"/>
                    <a:pt x="22779" y="10577"/>
                  </a:cubicBezTo>
                  <a:cubicBezTo>
                    <a:pt x="20273" y="10577"/>
                    <a:pt x="18145" y="11297"/>
                    <a:pt x="17423" y="12637"/>
                  </a:cubicBezTo>
                  <a:cubicBezTo>
                    <a:pt x="16483" y="14372"/>
                    <a:pt x="18411" y="16300"/>
                    <a:pt x="17423" y="17384"/>
                  </a:cubicBezTo>
                  <a:cubicBezTo>
                    <a:pt x="17178" y="17659"/>
                    <a:pt x="16855" y="17765"/>
                    <a:pt x="16462" y="17765"/>
                  </a:cubicBezTo>
                  <a:cubicBezTo>
                    <a:pt x="15150" y="17765"/>
                    <a:pt x="13059" y="16583"/>
                    <a:pt x="10496" y="16583"/>
                  </a:cubicBezTo>
                  <a:cubicBezTo>
                    <a:pt x="10132" y="16583"/>
                    <a:pt x="9757" y="16607"/>
                    <a:pt x="9374" y="16661"/>
                  </a:cubicBezTo>
                  <a:cubicBezTo>
                    <a:pt x="5254" y="17240"/>
                    <a:pt x="1302" y="21240"/>
                    <a:pt x="603" y="25818"/>
                  </a:cubicBezTo>
                  <a:cubicBezTo>
                    <a:pt x="530" y="26252"/>
                    <a:pt x="0" y="29819"/>
                    <a:pt x="1374" y="32036"/>
                  </a:cubicBezTo>
                  <a:cubicBezTo>
                    <a:pt x="2699" y="28252"/>
                    <a:pt x="6145" y="25144"/>
                    <a:pt x="9712" y="24638"/>
                  </a:cubicBezTo>
                  <a:cubicBezTo>
                    <a:pt x="10095" y="24583"/>
                    <a:pt x="10469" y="24559"/>
                    <a:pt x="10834" y="24559"/>
                  </a:cubicBezTo>
                  <a:cubicBezTo>
                    <a:pt x="13397" y="24559"/>
                    <a:pt x="15489" y="25742"/>
                    <a:pt x="16812" y="25742"/>
                  </a:cubicBezTo>
                  <a:cubicBezTo>
                    <a:pt x="17207" y="25742"/>
                    <a:pt x="17534" y="25636"/>
                    <a:pt x="17784" y="25361"/>
                  </a:cubicBezTo>
                  <a:cubicBezTo>
                    <a:pt x="18772" y="24252"/>
                    <a:pt x="16845" y="22348"/>
                    <a:pt x="17784" y="20613"/>
                  </a:cubicBezTo>
                  <a:cubicBezTo>
                    <a:pt x="18508" y="19269"/>
                    <a:pt x="20638" y="18549"/>
                    <a:pt x="23150" y="18549"/>
                  </a:cubicBezTo>
                  <a:cubicBezTo>
                    <a:pt x="25322" y="18549"/>
                    <a:pt x="27779" y="19088"/>
                    <a:pt x="29857" y="20228"/>
                  </a:cubicBezTo>
                  <a:cubicBezTo>
                    <a:pt x="32315" y="21601"/>
                    <a:pt x="32219" y="22469"/>
                    <a:pt x="33520" y="22806"/>
                  </a:cubicBezTo>
                  <a:cubicBezTo>
                    <a:pt x="33525" y="22807"/>
                    <a:pt x="33529" y="22808"/>
                    <a:pt x="33534" y="22808"/>
                  </a:cubicBezTo>
                  <a:cubicBezTo>
                    <a:pt x="34187" y="22808"/>
                    <a:pt x="33708" y="10981"/>
                    <a:pt x="46702" y="8516"/>
                  </a:cubicBezTo>
                  <a:cubicBezTo>
                    <a:pt x="47817" y="8309"/>
                    <a:pt x="49081" y="7975"/>
                    <a:pt x="50631" y="7975"/>
                  </a:cubicBezTo>
                  <a:cubicBezTo>
                    <a:pt x="51425" y="7975"/>
                    <a:pt x="52293" y="8063"/>
                    <a:pt x="53256" y="8300"/>
                  </a:cubicBezTo>
                  <a:cubicBezTo>
                    <a:pt x="57353" y="9336"/>
                    <a:pt x="60775" y="12107"/>
                    <a:pt x="62630" y="15866"/>
                  </a:cubicBezTo>
                  <a:cubicBezTo>
                    <a:pt x="64799" y="20131"/>
                    <a:pt x="67281" y="21963"/>
                    <a:pt x="69377" y="22806"/>
                  </a:cubicBezTo>
                  <a:cubicBezTo>
                    <a:pt x="72317" y="23963"/>
                    <a:pt x="74872" y="23312"/>
                    <a:pt x="76342" y="25361"/>
                  </a:cubicBezTo>
                  <a:cubicBezTo>
                    <a:pt x="78269" y="28035"/>
                    <a:pt x="75571" y="31505"/>
                    <a:pt x="77450" y="33409"/>
                  </a:cubicBezTo>
                  <a:cubicBezTo>
                    <a:pt x="78040" y="34015"/>
                    <a:pt x="78814" y="34174"/>
                    <a:pt x="79662" y="34174"/>
                  </a:cubicBezTo>
                  <a:cubicBezTo>
                    <a:pt x="80599" y="34174"/>
                    <a:pt x="81628" y="33980"/>
                    <a:pt x="82599" y="33980"/>
                  </a:cubicBezTo>
                  <a:cubicBezTo>
                    <a:pt x="83369" y="33980"/>
                    <a:pt x="84104" y="34102"/>
                    <a:pt x="84728" y="34542"/>
                  </a:cubicBezTo>
                  <a:cubicBezTo>
                    <a:pt x="85089" y="33867"/>
                    <a:pt x="85354" y="33144"/>
                    <a:pt x="85499" y="32397"/>
                  </a:cubicBezTo>
                  <a:cubicBezTo>
                    <a:pt x="85716" y="31433"/>
                    <a:pt x="86366" y="28493"/>
                    <a:pt x="84776" y="26903"/>
                  </a:cubicBezTo>
                  <a:cubicBezTo>
                    <a:pt x="84065" y="26192"/>
                    <a:pt x="83167" y="26013"/>
                    <a:pt x="82219" y="26013"/>
                  </a:cubicBezTo>
                  <a:cubicBezTo>
                    <a:pt x="81261" y="26013"/>
                    <a:pt x="80251" y="26195"/>
                    <a:pt x="79327" y="26195"/>
                  </a:cubicBezTo>
                  <a:cubicBezTo>
                    <a:pt x="78469" y="26195"/>
                    <a:pt x="77686" y="26038"/>
                    <a:pt x="77089" y="25433"/>
                  </a:cubicBezTo>
                  <a:cubicBezTo>
                    <a:pt x="75209" y="23529"/>
                    <a:pt x="77932" y="20083"/>
                    <a:pt x="75980" y="17384"/>
                  </a:cubicBezTo>
                  <a:cubicBezTo>
                    <a:pt x="74510" y="15336"/>
                    <a:pt x="71980" y="15987"/>
                    <a:pt x="69040" y="14830"/>
                  </a:cubicBezTo>
                  <a:cubicBezTo>
                    <a:pt x="66919" y="13987"/>
                    <a:pt x="64437" y="12155"/>
                    <a:pt x="62293" y="7890"/>
                  </a:cubicBezTo>
                  <a:cubicBezTo>
                    <a:pt x="60413" y="4131"/>
                    <a:pt x="56991" y="1359"/>
                    <a:pt x="52919" y="323"/>
                  </a:cubicBezTo>
                  <a:cubicBezTo>
                    <a:pt x="51961" y="88"/>
                    <a:pt x="51096" y="0"/>
                    <a:pt x="50305" y="0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2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26"/>
          <p:cNvSpPr txBox="1">
            <a:spLocks noGrp="1"/>
          </p:cNvSpPr>
          <p:nvPr>
            <p:ph type="title"/>
          </p:nvPr>
        </p:nvSpPr>
        <p:spPr>
          <a:xfrm>
            <a:off x="720000" y="13780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61" name="Google Shape;461;p26"/>
          <p:cNvSpPr txBox="1">
            <a:spLocks noGrp="1"/>
          </p:cNvSpPr>
          <p:nvPr>
            <p:ph type="subTitle" idx="1"/>
          </p:nvPr>
        </p:nvSpPr>
        <p:spPr>
          <a:xfrm>
            <a:off x="720000" y="1905750"/>
            <a:ext cx="23055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26"/>
          <p:cNvSpPr txBox="1">
            <a:spLocks noGrp="1"/>
          </p:cNvSpPr>
          <p:nvPr>
            <p:ph type="title" idx="2"/>
          </p:nvPr>
        </p:nvSpPr>
        <p:spPr>
          <a:xfrm>
            <a:off x="3419270" y="13780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63" name="Google Shape;463;p26"/>
          <p:cNvSpPr txBox="1">
            <a:spLocks noGrp="1"/>
          </p:cNvSpPr>
          <p:nvPr>
            <p:ph type="subTitle" idx="3"/>
          </p:nvPr>
        </p:nvSpPr>
        <p:spPr>
          <a:xfrm>
            <a:off x="3419271" y="1905750"/>
            <a:ext cx="23055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26"/>
          <p:cNvSpPr txBox="1">
            <a:spLocks noGrp="1"/>
          </p:cNvSpPr>
          <p:nvPr>
            <p:ph type="title" idx="4"/>
          </p:nvPr>
        </p:nvSpPr>
        <p:spPr>
          <a:xfrm>
            <a:off x="720000" y="3135088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65" name="Google Shape;465;p26"/>
          <p:cNvSpPr txBox="1">
            <a:spLocks noGrp="1"/>
          </p:cNvSpPr>
          <p:nvPr>
            <p:ph type="subTitle" idx="5"/>
          </p:nvPr>
        </p:nvSpPr>
        <p:spPr>
          <a:xfrm>
            <a:off x="720000" y="3662888"/>
            <a:ext cx="23055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26"/>
          <p:cNvSpPr txBox="1">
            <a:spLocks noGrp="1"/>
          </p:cNvSpPr>
          <p:nvPr>
            <p:ph type="title" idx="6"/>
          </p:nvPr>
        </p:nvSpPr>
        <p:spPr>
          <a:xfrm>
            <a:off x="3419270" y="3135088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67" name="Google Shape;467;p26"/>
          <p:cNvSpPr txBox="1">
            <a:spLocks noGrp="1"/>
          </p:cNvSpPr>
          <p:nvPr>
            <p:ph type="subTitle" idx="7"/>
          </p:nvPr>
        </p:nvSpPr>
        <p:spPr>
          <a:xfrm>
            <a:off x="3419272" y="3662888"/>
            <a:ext cx="23055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26"/>
          <p:cNvSpPr txBox="1">
            <a:spLocks noGrp="1"/>
          </p:cNvSpPr>
          <p:nvPr>
            <p:ph type="title" idx="8"/>
          </p:nvPr>
        </p:nvSpPr>
        <p:spPr>
          <a:xfrm>
            <a:off x="6118547" y="13780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69" name="Google Shape;469;p26"/>
          <p:cNvSpPr txBox="1">
            <a:spLocks noGrp="1"/>
          </p:cNvSpPr>
          <p:nvPr>
            <p:ph type="subTitle" idx="9"/>
          </p:nvPr>
        </p:nvSpPr>
        <p:spPr>
          <a:xfrm>
            <a:off x="6118549" y="1905750"/>
            <a:ext cx="23055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26"/>
          <p:cNvSpPr txBox="1">
            <a:spLocks noGrp="1"/>
          </p:cNvSpPr>
          <p:nvPr>
            <p:ph type="title" idx="13"/>
          </p:nvPr>
        </p:nvSpPr>
        <p:spPr>
          <a:xfrm>
            <a:off x="6118547" y="3135088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71" name="Google Shape;471;p26"/>
          <p:cNvSpPr txBox="1">
            <a:spLocks noGrp="1"/>
          </p:cNvSpPr>
          <p:nvPr>
            <p:ph type="subTitle" idx="14"/>
          </p:nvPr>
        </p:nvSpPr>
        <p:spPr>
          <a:xfrm>
            <a:off x="6118550" y="3662888"/>
            <a:ext cx="23055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26"/>
          <p:cNvSpPr txBox="1">
            <a:spLocks noGrp="1"/>
          </p:cNvSpPr>
          <p:nvPr>
            <p:ph type="title" idx="15"/>
          </p:nvPr>
        </p:nvSpPr>
        <p:spPr>
          <a:xfrm>
            <a:off x="715100" y="4386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73" name="Google Shape;473;p26"/>
          <p:cNvGrpSpPr/>
          <p:nvPr/>
        </p:nvGrpSpPr>
        <p:grpSpPr>
          <a:xfrm>
            <a:off x="7776699" y="255186"/>
            <a:ext cx="1304407" cy="559638"/>
            <a:chOff x="6066399" y="2398736"/>
            <a:chExt cx="1304407" cy="559638"/>
          </a:xfrm>
        </p:grpSpPr>
        <p:sp>
          <p:nvSpPr>
            <p:cNvPr id="474" name="Google Shape;474;p26"/>
            <p:cNvSpPr/>
            <p:nvPr/>
          </p:nvSpPr>
          <p:spPr>
            <a:xfrm>
              <a:off x="6066399" y="2404782"/>
              <a:ext cx="1300471" cy="547301"/>
            </a:xfrm>
            <a:custGeom>
              <a:avLst/>
              <a:gdLst/>
              <a:ahLst/>
              <a:cxnLst/>
              <a:rect l="l" t="t" r="r" b="b"/>
              <a:pathLst>
                <a:path w="95500" h="40191" extrusionOk="0">
                  <a:moveTo>
                    <a:pt x="66409" y="0"/>
                  </a:moveTo>
                  <a:cubicBezTo>
                    <a:pt x="64164" y="0"/>
                    <a:pt x="62227" y="461"/>
                    <a:pt x="60750" y="819"/>
                  </a:cubicBezTo>
                  <a:cubicBezTo>
                    <a:pt x="57256" y="1639"/>
                    <a:pt x="53979" y="3205"/>
                    <a:pt x="51087" y="5350"/>
                  </a:cubicBezTo>
                  <a:cubicBezTo>
                    <a:pt x="49273" y="6711"/>
                    <a:pt x="47083" y="7415"/>
                    <a:pt x="44862" y="7415"/>
                  </a:cubicBezTo>
                  <a:cubicBezTo>
                    <a:pt x="43898" y="7415"/>
                    <a:pt x="42927" y="7282"/>
                    <a:pt x="41978" y="7012"/>
                  </a:cubicBezTo>
                  <a:cubicBezTo>
                    <a:pt x="41118" y="6741"/>
                    <a:pt x="40228" y="6609"/>
                    <a:pt x="39341" y="6609"/>
                  </a:cubicBezTo>
                  <a:cubicBezTo>
                    <a:pt x="38415" y="6609"/>
                    <a:pt x="37491" y="6753"/>
                    <a:pt x="36604" y="7037"/>
                  </a:cubicBezTo>
                  <a:cubicBezTo>
                    <a:pt x="32821" y="8241"/>
                    <a:pt x="32869" y="11398"/>
                    <a:pt x="28532" y="13615"/>
                  </a:cubicBezTo>
                  <a:cubicBezTo>
                    <a:pt x="27472" y="14164"/>
                    <a:pt x="26466" y="14368"/>
                    <a:pt x="25481" y="14368"/>
                  </a:cubicBezTo>
                  <a:cubicBezTo>
                    <a:pt x="22594" y="14368"/>
                    <a:pt x="19890" y="12608"/>
                    <a:pt x="16542" y="12608"/>
                  </a:cubicBezTo>
                  <a:cubicBezTo>
                    <a:pt x="15817" y="12608"/>
                    <a:pt x="15061" y="12691"/>
                    <a:pt x="14266" y="12892"/>
                  </a:cubicBezTo>
                  <a:cubicBezTo>
                    <a:pt x="7013" y="14724"/>
                    <a:pt x="0" y="23881"/>
                    <a:pt x="3663" y="30098"/>
                  </a:cubicBezTo>
                  <a:cubicBezTo>
                    <a:pt x="7207" y="36139"/>
                    <a:pt x="12262" y="37898"/>
                    <a:pt x="16946" y="37898"/>
                  </a:cubicBezTo>
                  <a:cubicBezTo>
                    <a:pt x="23472" y="37898"/>
                    <a:pt x="29279" y="34484"/>
                    <a:pt x="29279" y="34484"/>
                  </a:cubicBezTo>
                  <a:cubicBezTo>
                    <a:pt x="29279" y="34484"/>
                    <a:pt x="32749" y="37809"/>
                    <a:pt x="36604" y="39231"/>
                  </a:cubicBezTo>
                  <a:cubicBezTo>
                    <a:pt x="37149" y="39445"/>
                    <a:pt x="39162" y="40191"/>
                    <a:pt x="41678" y="40191"/>
                  </a:cubicBezTo>
                  <a:cubicBezTo>
                    <a:pt x="42836" y="40191"/>
                    <a:pt x="44100" y="40033"/>
                    <a:pt x="45376" y="39592"/>
                  </a:cubicBezTo>
                  <a:cubicBezTo>
                    <a:pt x="48846" y="38412"/>
                    <a:pt x="49063" y="36291"/>
                    <a:pt x="51979" y="35930"/>
                  </a:cubicBezTo>
                  <a:cubicBezTo>
                    <a:pt x="52194" y="35904"/>
                    <a:pt x="52394" y="35892"/>
                    <a:pt x="52584" y="35892"/>
                  </a:cubicBezTo>
                  <a:cubicBezTo>
                    <a:pt x="54373" y="35892"/>
                    <a:pt x="55224" y="36970"/>
                    <a:pt x="58557" y="38146"/>
                  </a:cubicBezTo>
                  <a:cubicBezTo>
                    <a:pt x="60333" y="38760"/>
                    <a:pt x="63483" y="39860"/>
                    <a:pt x="66709" y="39860"/>
                  </a:cubicBezTo>
                  <a:cubicBezTo>
                    <a:pt x="68298" y="39860"/>
                    <a:pt x="69906" y="39593"/>
                    <a:pt x="71377" y="38869"/>
                  </a:cubicBezTo>
                  <a:cubicBezTo>
                    <a:pt x="74341" y="37399"/>
                    <a:pt x="73884" y="35423"/>
                    <a:pt x="76848" y="34484"/>
                  </a:cubicBezTo>
                  <a:cubicBezTo>
                    <a:pt x="77541" y="34260"/>
                    <a:pt x="78153" y="34177"/>
                    <a:pt x="78733" y="34177"/>
                  </a:cubicBezTo>
                  <a:cubicBezTo>
                    <a:pt x="80408" y="34177"/>
                    <a:pt x="81811" y="34871"/>
                    <a:pt x="84135" y="34871"/>
                  </a:cubicBezTo>
                  <a:cubicBezTo>
                    <a:pt x="84386" y="34871"/>
                    <a:pt x="84647" y="34863"/>
                    <a:pt x="84920" y="34845"/>
                  </a:cubicBezTo>
                  <a:lnTo>
                    <a:pt x="85089" y="34845"/>
                  </a:lnTo>
                  <a:cubicBezTo>
                    <a:pt x="89427" y="34484"/>
                    <a:pt x="93089" y="31423"/>
                    <a:pt x="94222" y="27206"/>
                  </a:cubicBezTo>
                  <a:cubicBezTo>
                    <a:pt x="95499" y="22507"/>
                    <a:pt x="94848" y="20242"/>
                    <a:pt x="93692" y="19109"/>
                  </a:cubicBezTo>
                  <a:cubicBezTo>
                    <a:pt x="91595" y="17037"/>
                    <a:pt x="88246" y="19109"/>
                    <a:pt x="84896" y="16555"/>
                  </a:cubicBezTo>
                  <a:cubicBezTo>
                    <a:pt x="82245" y="14507"/>
                    <a:pt x="83354" y="12386"/>
                    <a:pt x="80510" y="8121"/>
                  </a:cubicBezTo>
                  <a:cubicBezTo>
                    <a:pt x="79763" y="7012"/>
                    <a:pt x="76775" y="2651"/>
                    <a:pt x="71377" y="819"/>
                  </a:cubicBezTo>
                  <a:cubicBezTo>
                    <a:pt x="69610" y="214"/>
                    <a:pt x="67938" y="0"/>
                    <a:pt x="66409" y="0"/>
                  </a:cubicBezTo>
                  <a:close/>
                </a:path>
              </a:pathLst>
            </a:custGeom>
            <a:solidFill>
              <a:schemeClr val="dk2">
                <a:alpha val="37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6091333" y="2398736"/>
              <a:ext cx="1279473" cy="559638"/>
            </a:xfrm>
            <a:custGeom>
              <a:avLst/>
              <a:gdLst/>
              <a:ahLst/>
              <a:cxnLst/>
              <a:rect l="l" t="t" r="r" b="b"/>
              <a:pathLst>
                <a:path w="93958" h="41097" extrusionOk="0">
                  <a:moveTo>
                    <a:pt x="64611" y="923"/>
                  </a:moveTo>
                  <a:cubicBezTo>
                    <a:pt x="66091" y="923"/>
                    <a:pt x="67704" y="1125"/>
                    <a:pt x="69402" y="1697"/>
                  </a:cubicBezTo>
                  <a:cubicBezTo>
                    <a:pt x="74077" y="3288"/>
                    <a:pt x="76993" y="6854"/>
                    <a:pt x="78342" y="8854"/>
                  </a:cubicBezTo>
                  <a:cubicBezTo>
                    <a:pt x="79282" y="10276"/>
                    <a:pt x="79981" y="11842"/>
                    <a:pt x="80439" y="13481"/>
                  </a:cubicBezTo>
                  <a:cubicBezTo>
                    <a:pt x="80896" y="14927"/>
                    <a:pt x="81282" y="16180"/>
                    <a:pt x="82800" y="17361"/>
                  </a:cubicBezTo>
                  <a:cubicBezTo>
                    <a:pt x="84680" y="18806"/>
                    <a:pt x="86511" y="18879"/>
                    <a:pt x="88150" y="18927"/>
                  </a:cubicBezTo>
                  <a:cubicBezTo>
                    <a:pt x="89499" y="18999"/>
                    <a:pt x="90680" y="19047"/>
                    <a:pt x="91548" y="19891"/>
                  </a:cubicBezTo>
                  <a:cubicBezTo>
                    <a:pt x="92849" y="21168"/>
                    <a:pt x="92993" y="23746"/>
                    <a:pt x="91957" y="27554"/>
                  </a:cubicBezTo>
                  <a:cubicBezTo>
                    <a:pt x="90873" y="31602"/>
                    <a:pt x="87379" y="34518"/>
                    <a:pt x="83210" y="34855"/>
                  </a:cubicBezTo>
                  <a:lnTo>
                    <a:pt x="83041" y="34855"/>
                  </a:lnTo>
                  <a:cubicBezTo>
                    <a:pt x="82822" y="34868"/>
                    <a:pt x="82603" y="34874"/>
                    <a:pt x="82384" y="34874"/>
                  </a:cubicBezTo>
                  <a:cubicBezTo>
                    <a:pt x="81327" y="34874"/>
                    <a:pt x="80276" y="34733"/>
                    <a:pt x="79258" y="34494"/>
                  </a:cubicBezTo>
                  <a:cubicBezTo>
                    <a:pt x="78501" y="34332"/>
                    <a:pt x="77751" y="34185"/>
                    <a:pt x="76941" y="34185"/>
                  </a:cubicBezTo>
                  <a:cubicBezTo>
                    <a:pt x="76307" y="34185"/>
                    <a:pt x="75637" y="34275"/>
                    <a:pt x="74896" y="34518"/>
                  </a:cubicBezTo>
                  <a:cubicBezTo>
                    <a:pt x="73185" y="35048"/>
                    <a:pt x="72510" y="35940"/>
                    <a:pt x="71836" y="36783"/>
                  </a:cubicBezTo>
                  <a:cubicBezTo>
                    <a:pt x="71185" y="37699"/>
                    <a:pt x="70342" y="38422"/>
                    <a:pt x="69329" y="38928"/>
                  </a:cubicBezTo>
                  <a:cubicBezTo>
                    <a:pt x="67932" y="39623"/>
                    <a:pt x="66397" y="39880"/>
                    <a:pt x="64871" y="39880"/>
                  </a:cubicBezTo>
                  <a:cubicBezTo>
                    <a:pt x="61742" y="39880"/>
                    <a:pt x="58653" y="38796"/>
                    <a:pt x="56871" y="38181"/>
                  </a:cubicBezTo>
                  <a:cubicBezTo>
                    <a:pt x="55811" y="37795"/>
                    <a:pt x="54775" y="37337"/>
                    <a:pt x="53762" y="36831"/>
                  </a:cubicBezTo>
                  <a:cubicBezTo>
                    <a:pt x="52673" y="36286"/>
                    <a:pt x="51887" y="35894"/>
                    <a:pt x="50769" y="35894"/>
                  </a:cubicBezTo>
                  <a:cubicBezTo>
                    <a:pt x="50552" y="35894"/>
                    <a:pt x="50322" y="35908"/>
                    <a:pt x="50075" y="35940"/>
                  </a:cubicBezTo>
                  <a:cubicBezTo>
                    <a:pt x="48413" y="36157"/>
                    <a:pt x="47545" y="36880"/>
                    <a:pt x="46630" y="37675"/>
                  </a:cubicBezTo>
                  <a:cubicBezTo>
                    <a:pt x="45690" y="38542"/>
                    <a:pt x="44605" y="39217"/>
                    <a:pt x="43400" y="39627"/>
                  </a:cubicBezTo>
                  <a:cubicBezTo>
                    <a:pt x="42299" y="40004"/>
                    <a:pt x="41106" y="40190"/>
                    <a:pt x="39868" y="40190"/>
                  </a:cubicBezTo>
                  <a:cubicBezTo>
                    <a:pt x="38261" y="40190"/>
                    <a:pt x="36578" y="39878"/>
                    <a:pt x="34918" y="39265"/>
                  </a:cubicBezTo>
                  <a:cubicBezTo>
                    <a:pt x="31737" y="38084"/>
                    <a:pt x="28797" y="35554"/>
                    <a:pt x="27978" y="34807"/>
                  </a:cubicBezTo>
                  <a:lnTo>
                    <a:pt x="28388" y="33867"/>
                  </a:lnTo>
                  <a:lnTo>
                    <a:pt x="27231" y="34542"/>
                  </a:lnTo>
                  <a:cubicBezTo>
                    <a:pt x="24291" y="36157"/>
                    <a:pt x="21086" y="37217"/>
                    <a:pt x="17761" y="37723"/>
                  </a:cubicBezTo>
                  <a:cubicBezTo>
                    <a:pt x="16852" y="37841"/>
                    <a:pt x="15972" y="37900"/>
                    <a:pt x="15122" y="37900"/>
                  </a:cubicBezTo>
                  <a:cubicBezTo>
                    <a:pt x="9541" y="37900"/>
                    <a:pt x="5211" y="35364"/>
                    <a:pt x="2242" y="30325"/>
                  </a:cubicBezTo>
                  <a:cubicBezTo>
                    <a:pt x="699" y="27698"/>
                    <a:pt x="1326" y="24879"/>
                    <a:pt x="2121" y="22975"/>
                  </a:cubicBezTo>
                  <a:cubicBezTo>
                    <a:pt x="3904" y="18734"/>
                    <a:pt x="8290" y="14854"/>
                    <a:pt x="12580" y="13770"/>
                  </a:cubicBezTo>
                  <a:cubicBezTo>
                    <a:pt x="13324" y="13582"/>
                    <a:pt x="14032" y="13505"/>
                    <a:pt x="14714" y="13505"/>
                  </a:cubicBezTo>
                  <a:cubicBezTo>
                    <a:pt x="16394" y="13505"/>
                    <a:pt x="17915" y="13975"/>
                    <a:pt x="19423" y="14421"/>
                  </a:cubicBezTo>
                  <a:cubicBezTo>
                    <a:pt x="20851" y="14855"/>
                    <a:pt x="22238" y="15272"/>
                    <a:pt x="23683" y="15272"/>
                  </a:cubicBezTo>
                  <a:cubicBezTo>
                    <a:pt x="24727" y="15272"/>
                    <a:pt x="25800" y="15055"/>
                    <a:pt x="26942" y="14469"/>
                  </a:cubicBezTo>
                  <a:cubicBezTo>
                    <a:pt x="29135" y="13360"/>
                    <a:pt x="30219" y="12011"/>
                    <a:pt x="31231" y="10782"/>
                  </a:cubicBezTo>
                  <a:cubicBezTo>
                    <a:pt x="32243" y="9553"/>
                    <a:pt x="33111" y="8493"/>
                    <a:pt x="34918" y="7914"/>
                  </a:cubicBezTo>
                  <a:cubicBezTo>
                    <a:pt x="35759" y="7646"/>
                    <a:pt x="36631" y="7514"/>
                    <a:pt x="37506" y="7514"/>
                  </a:cubicBezTo>
                  <a:cubicBezTo>
                    <a:pt x="38360" y="7514"/>
                    <a:pt x="39217" y="7640"/>
                    <a:pt x="40051" y="7890"/>
                  </a:cubicBezTo>
                  <a:cubicBezTo>
                    <a:pt x="41041" y="8176"/>
                    <a:pt x="42055" y="8317"/>
                    <a:pt x="43064" y="8317"/>
                  </a:cubicBezTo>
                  <a:cubicBezTo>
                    <a:pt x="45371" y="8317"/>
                    <a:pt x="47651" y="7580"/>
                    <a:pt x="49545" y="6155"/>
                  </a:cubicBezTo>
                  <a:cubicBezTo>
                    <a:pt x="52365" y="4035"/>
                    <a:pt x="55618" y="2516"/>
                    <a:pt x="59040" y="1697"/>
                  </a:cubicBezTo>
                  <a:cubicBezTo>
                    <a:pt x="60508" y="1366"/>
                    <a:pt x="62414" y="923"/>
                    <a:pt x="64611" y="923"/>
                  </a:cubicBezTo>
                  <a:close/>
                  <a:moveTo>
                    <a:pt x="64612" y="0"/>
                  </a:moveTo>
                  <a:cubicBezTo>
                    <a:pt x="62310" y="0"/>
                    <a:pt x="60331" y="471"/>
                    <a:pt x="58823" y="830"/>
                  </a:cubicBezTo>
                  <a:cubicBezTo>
                    <a:pt x="55256" y="1673"/>
                    <a:pt x="51907" y="3239"/>
                    <a:pt x="48991" y="5432"/>
                  </a:cubicBezTo>
                  <a:cubicBezTo>
                    <a:pt x="47240" y="6729"/>
                    <a:pt x="45147" y="7402"/>
                    <a:pt x="43018" y="7402"/>
                  </a:cubicBezTo>
                  <a:cubicBezTo>
                    <a:pt x="42100" y="7402"/>
                    <a:pt x="41175" y="7277"/>
                    <a:pt x="40268" y="7023"/>
                  </a:cubicBezTo>
                  <a:cubicBezTo>
                    <a:pt x="39362" y="6749"/>
                    <a:pt x="38420" y="6610"/>
                    <a:pt x="37479" y="6610"/>
                  </a:cubicBezTo>
                  <a:cubicBezTo>
                    <a:pt x="36517" y="6610"/>
                    <a:pt x="35554" y="6755"/>
                    <a:pt x="34629" y="7047"/>
                  </a:cubicBezTo>
                  <a:cubicBezTo>
                    <a:pt x="32556" y="7722"/>
                    <a:pt x="31568" y="8926"/>
                    <a:pt x="30508" y="10204"/>
                  </a:cubicBezTo>
                  <a:cubicBezTo>
                    <a:pt x="29544" y="11384"/>
                    <a:pt x="28532" y="12637"/>
                    <a:pt x="26508" y="13674"/>
                  </a:cubicBezTo>
                  <a:cubicBezTo>
                    <a:pt x="25517" y="14179"/>
                    <a:pt x="24582" y="14371"/>
                    <a:pt x="23660" y="14371"/>
                  </a:cubicBezTo>
                  <a:cubicBezTo>
                    <a:pt x="22340" y="14371"/>
                    <a:pt x="21044" y="13979"/>
                    <a:pt x="19640" y="13553"/>
                  </a:cubicBezTo>
                  <a:cubicBezTo>
                    <a:pt x="18164" y="13095"/>
                    <a:pt x="16545" y="12601"/>
                    <a:pt x="14723" y="12601"/>
                  </a:cubicBezTo>
                  <a:cubicBezTo>
                    <a:pt x="13958" y="12601"/>
                    <a:pt x="13156" y="12689"/>
                    <a:pt x="12314" y="12902"/>
                  </a:cubicBezTo>
                  <a:cubicBezTo>
                    <a:pt x="7712" y="14083"/>
                    <a:pt x="3181" y="18059"/>
                    <a:pt x="1254" y="22638"/>
                  </a:cubicBezTo>
                  <a:cubicBezTo>
                    <a:pt x="1" y="25626"/>
                    <a:pt x="73" y="28445"/>
                    <a:pt x="1422" y="30759"/>
                  </a:cubicBezTo>
                  <a:cubicBezTo>
                    <a:pt x="5172" y="37121"/>
                    <a:pt x="10555" y="38779"/>
                    <a:pt x="15141" y="38779"/>
                  </a:cubicBezTo>
                  <a:cubicBezTo>
                    <a:pt x="16096" y="38779"/>
                    <a:pt x="17017" y="38707"/>
                    <a:pt x="17881" y="38590"/>
                  </a:cubicBezTo>
                  <a:cubicBezTo>
                    <a:pt x="21206" y="38109"/>
                    <a:pt x="24411" y="37072"/>
                    <a:pt x="27375" y="35482"/>
                  </a:cubicBezTo>
                  <a:cubicBezTo>
                    <a:pt x="28002" y="36084"/>
                    <a:pt x="28677" y="36614"/>
                    <a:pt x="29376" y="37145"/>
                  </a:cubicBezTo>
                  <a:cubicBezTo>
                    <a:pt x="30990" y="38349"/>
                    <a:pt x="32749" y="39362"/>
                    <a:pt x="34605" y="40109"/>
                  </a:cubicBezTo>
                  <a:cubicBezTo>
                    <a:pt x="36292" y="40735"/>
                    <a:pt x="38075" y="41073"/>
                    <a:pt x="39858" y="41097"/>
                  </a:cubicBezTo>
                  <a:cubicBezTo>
                    <a:pt x="41159" y="41097"/>
                    <a:pt x="42461" y="40880"/>
                    <a:pt x="43690" y="40446"/>
                  </a:cubicBezTo>
                  <a:cubicBezTo>
                    <a:pt x="45015" y="40012"/>
                    <a:pt x="46220" y="39289"/>
                    <a:pt x="47232" y="38349"/>
                  </a:cubicBezTo>
                  <a:cubicBezTo>
                    <a:pt x="48124" y="37602"/>
                    <a:pt x="48822" y="37024"/>
                    <a:pt x="50196" y="36831"/>
                  </a:cubicBezTo>
                  <a:cubicBezTo>
                    <a:pt x="50391" y="36809"/>
                    <a:pt x="50572" y="36798"/>
                    <a:pt x="50744" y="36798"/>
                  </a:cubicBezTo>
                  <a:cubicBezTo>
                    <a:pt x="51679" y="36798"/>
                    <a:pt x="52339" y="37118"/>
                    <a:pt x="53377" y="37627"/>
                  </a:cubicBezTo>
                  <a:cubicBezTo>
                    <a:pt x="54413" y="38157"/>
                    <a:pt x="55473" y="38615"/>
                    <a:pt x="56558" y="38976"/>
                  </a:cubicBezTo>
                  <a:cubicBezTo>
                    <a:pt x="58401" y="39633"/>
                    <a:pt x="61576" y="40749"/>
                    <a:pt x="64851" y="40749"/>
                  </a:cubicBezTo>
                  <a:cubicBezTo>
                    <a:pt x="66500" y="40749"/>
                    <a:pt x="68174" y="40466"/>
                    <a:pt x="69715" y="39699"/>
                  </a:cubicBezTo>
                  <a:cubicBezTo>
                    <a:pt x="70848" y="39145"/>
                    <a:pt x="71812" y="38325"/>
                    <a:pt x="72534" y="37313"/>
                  </a:cubicBezTo>
                  <a:cubicBezTo>
                    <a:pt x="73161" y="36494"/>
                    <a:pt x="73715" y="35795"/>
                    <a:pt x="75161" y="35337"/>
                  </a:cubicBezTo>
                  <a:cubicBezTo>
                    <a:pt x="75811" y="35117"/>
                    <a:pt x="76380" y="35034"/>
                    <a:pt x="76925" y="35034"/>
                  </a:cubicBezTo>
                  <a:cubicBezTo>
                    <a:pt x="77633" y="35034"/>
                    <a:pt x="78303" y="35174"/>
                    <a:pt x="79065" y="35337"/>
                  </a:cubicBezTo>
                  <a:cubicBezTo>
                    <a:pt x="80142" y="35592"/>
                    <a:pt x="81235" y="35719"/>
                    <a:pt x="82343" y="35719"/>
                  </a:cubicBezTo>
                  <a:cubicBezTo>
                    <a:pt x="82599" y="35719"/>
                    <a:pt x="82856" y="35712"/>
                    <a:pt x="83113" y="35699"/>
                  </a:cubicBezTo>
                  <a:lnTo>
                    <a:pt x="83282" y="35699"/>
                  </a:lnTo>
                  <a:cubicBezTo>
                    <a:pt x="87812" y="35337"/>
                    <a:pt x="91644" y="32156"/>
                    <a:pt x="92825" y="27747"/>
                  </a:cubicBezTo>
                  <a:cubicBezTo>
                    <a:pt x="93957" y="23554"/>
                    <a:pt x="93740" y="20758"/>
                    <a:pt x="92174" y="19216"/>
                  </a:cubicBezTo>
                  <a:cubicBezTo>
                    <a:pt x="91066" y="18132"/>
                    <a:pt x="89668" y="18059"/>
                    <a:pt x="88174" y="18011"/>
                  </a:cubicBezTo>
                  <a:cubicBezTo>
                    <a:pt x="86608" y="17939"/>
                    <a:pt x="84993" y="17891"/>
                    <a:pt x="83354" y="16638"/>
                  </a:cubicBezTo>
                  <a:cubicBezTo>
                    <a:pt x="82053" y="15626"/>
                    <a:pt x="81740" y="14613"/>
                    <a:pt x="81306" y="13192"/>
                  </a:cubicBezTo>
                  <a:cubicBezTo>
                    <a:pt x="80824" y="11457"/>
                    <a:pt x="80053" y="9818"/>
                    <a:pt x="79065" y="8324"/>
                  </a:cubicBezTo>
                  <a:cubicBezTo>
                    <a:pt x="76655" y="4733"/>
                    <a:pt x="73330" y="2059"/>
                    <a:pt x="69691" y="830"/>
                  </a:cubicBezTo>
                  <a:cubicBezTo>
                    <a:pt x="67880" y="216"/>
                    <a:pt x="66172" y="0"/>
                    <a:pt x="64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6074924" y="2399294"/>
              <a:ext cx="1290626" cy="396651"/>
            </a:xfrm>
            <a:custGeom>
              <a:avLst/>
              <a:gdLst/>
              <a:ahLst/>
              <a:cxnLst/>
              <a:rect l="l" t="t" r="r" b="b"/>
              <a:pathLst>
                <a:path w="94777" h="29128" extrusionOk="0">
                  <a:moveTo>
                    <a:pt x="65732" y="1"/>
                  </a:moveTo>
                  <a:cubicBezTo>
                    <a:pt x="63473" y="1"/>
                    <a:pt x="61521" y="467"/>
                    <a:pt x="60052" y="813"/>
                  </a:cubicBezTo>
                  <a:cubicBezTo>
                    <a:pt x="56534" y="1632"/>
                    <a:pt x="53256" y="3198"/>
                    <a:pt x="50389" y="5343"/>
                  </a:cubicBezTo>
                  <a:cubicBezTo>
                    <a:pt x="48559" y="6703"/>
                    <a:pt x="46367" y="7419"/>
                    <a:pt x="44154" y="7419"/>
                  </a:cubicBezTo>
                  <a:cubicBezTo>
                    <a:pt x="43190" y="7419"/>
                    <a:pt x="42223" y="7284"/>
                    <a:pt x="41280" y="7006"/>
                  </a:cubicBezTo>
                  <a:cubicBezTo>
                    <a:pt x="40410" y="6744"/>
                    <a:pt x="39511" y="6611"/>
                    <a:pt x="38611" y="6611"/>
                  </a:cubicBezTo>
                  <a:cubicBezTo>
                    <a:pt x="37692" y="6611"/>
                    <a:pt x="36771" y="6750"/>
                    <a:pt x="35882" y="7030"/>
                  </a:cubicBezTo>
                  <a:cubicBezTo>
                    <a:pt x="32099" y="8235"/>
                    <a:pt x="32147" y="11392"/>
                    <a:pt x="27833" y="13609"/>
                  </a:cubicBezTo>
                  <a:cubicBezTo>
                    <a:pt x="26768" y="14157"/>
                    <a:pt x="25759" y="14362"/>
                    <a:pt x="24773" y="14362"/>
                  </a:cubicBezTo>
                  <a:cubicBezTo>
                    <a:pt x="21881" y="14362"/>
                    <a:pt x="19184" y="12602"/>
                    <a:pt x="15827" y="12602"/>
                  </a:cubicBezTo>
                  <a:cubicBezTo>
                    <a:pt x="15100" y="12602"/>
                    <a:pt x="14342" y="12684"/>
                    <a:pt x="13544" y="12886"/>
                  </a:cubicBezTo>
                  <a:cubicBezTo>
                    <a:pt x="6700" y="14645"/>
                    <a:pt x="1" y="22958"/>
                    <a:pt x="2459" y="29127"/>
                  </a:cubicBezTo>
                  <a:cubicBezTo>
                    <a:pt x="4531" y="25272"/>
                    <a:pt x="8555" y="21898"/>
                    <a:pt x="12652" y="20862"/>
                  </a:cubicBezTo>
                  <a:cubicBezTo>
                    <a:pt x="13447" y="20661"/>
                    <a:pt x="14203" y="20578"/>
                    <a:pt x="14928" y="20578"/>
                  </a:cubicBezTo>
                  <a:cubicBezTo>
                    <a:pt x="18277" y="20578"/>
                    <a:pt x="20982" y="22338"/>
                    <a:pt x="23879" y="22338"/>
                  </a:cubicBezTo>
                  <a:cubicBezTo>
                    <a:pt x="24867" y="22338"/>
                    <a:pt x="25876" y="22133"/>
                    <a:pt x="26942" y="21585"/>
                  </a:cubicBezTo>
                  <a:cubicBezTo>
                    <a:pt x="31255" y="19368"/>
                    <a:pt x="31207" y="16211"/>
                    <a:pt x="34990" y="15006"/>
                  </a:cubicBezTo>
                  <a:cubicBezTo>
                    <a:pt x="35877" y="14723"/>
                    <a:pt x="36801" y="14578"/>
                    <a:pt x="37727" y="14578"/>
                  </a:cubicBezTo>
                  <a:cubicBezTo>
                    <a:pt x="38614" y="14578"/>
                    <a:pt x="39504" y="14711"/>
                    <a:pt x="40364" y="14982"/>
                  </a:cubicBezTo>
                  <a:cubicBezTo>
                    <a:pt x="41313" y="15252"/>
                    <a:pt x="42284" y="15385"/>
                    <a:pt x="43248" y="15385"/>
                  </a:cubicBezTo>
                  <a:cubicBezTo>
                    <a:pt x="45469" y="15385"/>
                    <a:pt x="47659" y="14680"/>
                    <a:pt x="49473" y="13319"/>
                  </a:cubicBezTo>
                  <a:cubicBezTo>
                    <a:pt x="52365" y="11151"/>
                    <a:pt x="55642" y="9608"/>
                    <a:pt x="59136" y="8765"/>
                  </a:cubicBezTo>
                  <a:cubicBezTo>
                    <a:pt x="60617" y="8420"/>
                    <a:pt x="62561" y="7963"/>
                    <a:pt x="64815" y="7963"/>
                  </a:cubicBezTo>
                  <a:cubicBezTo>
                    <a:pt x="66339" y="7963"/>
                    <a:pt x="68004" y="8172"/>
                    <a:pt x="69763" y="8765"/>
                  </a:cubicBezTo>
                  <a:cubicBezTo>
                    <a:pt x="75161" y="10620"/>
                    <a:pt x="78173" y="14982"/>
                    <a:pt x="78896" y="16091"/>
                  </a:cubicBezTo>
                  <a:cubicBezTo>
                    <a:pt x="81740" y="20356"/>
                    <a:pt x="80631" y="22476"/>
                    <a:pt x="83306" y="24525"/>
                  </a:cubicBezTo>
                  <a:cubicBezTo>
                    <a:pt x="86632" y="27079"/>
                    <a:pt x="89981" y="25007"/>
                    <a:pt x="92078" y="27079"/>
                  </a:cubicBezTo>
                  <a:cubicBezTo>
                    <a:pt x="92512" y="27513"/>
                    <a:pt x="92825" y="28043"/>
                    <a:pt x="93018" y="28621"/>
                  </a:cubicBezTo>
                  <a:cubicBezTo>
                    <a:pt x="93210" y="28163"/>
                    <a:pt x="93379" y="27681"/>
                    <a:pt x="93500" y="27200"/>
                  </a:cubicBezTo>
                  <a:cubicBezTo>
                    <a:pt x="94777" y="22501"/>
                    <a:pt x="94126" y="20235"/>
                    <a:pt x="92994" y="19103"/>
                  </a:cubicBezTo>
                  <a:cubicBezTo>
                    <a:pt x="90897" y="17054"/>
                    <a:pt x="87523" y="19103"/>
                    <a:pt x="84198" y="16548"/>
                  </a:cubicBezTo>
                  <a:cubicBezTo>
                    <a:pt x="81547" y="14500"/>
                    <a:pt x="82656" y="12380"/>
                    <a:pt x="79812" y="8138"/>
                  </a:cubicBezTo>
                  <a:cubicBezTo>
                    <a:pt x="79065" y="7006"/>
                    <a:pt x="76053" y="2644"/>
                    <a:pt x="70655" y="813"/>
                  </a:cubicBezTo>
                  <a:cubicBezTo>
                    <a:pt x="68910" y="212"/>
                    <a:pt x="67252" y="1"/>
                    <a:pt x="65732" y="1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" name="Google Shape;477;p26"/>
          <p:cNvGrpSpPr/>
          <p:nvPr/>
        </p:nvGrpSpPr>
        <p:grpSpPr>
          <a:xfrm>
            <a:off x="-471184" y="4642607"/>
            <a:ext cx="1191191" cy="606387"/>
            <a:chOff x="-375834" y="4022570"/>
            <a:chExt cx="1191191" cy="606387"/>
          </a:xfrm>
        </p:grpSpPr>
        <p:sp>
          <p:nvSpPr>
            <p:cNvPr id="478" name="Google Shape;478;p26"/>
            <p:cNvSpPr/>
            <p:nvPr/>
          </p:nvSpPr>
          <p:spPr>
            <a:xfrm>
              <a:off x="-370264" y="4028629"/>
              <a:ext cx="1179058" cy="593750"/>
            </a:xfrm>
            <a:custGeom>
              <a:avLst/>
              <a:gdLst/>
              <a:ahLst/>
              <a:cxnLst/>
              <a:rect l="l" t="t" r="r" b="b"/>
              <a:pathLst>
                <a:path w="86584" h="43602" extrusionOk="0">
                  <a:moveTo>
                    <a:pt x="50523" y="0"/>
                  </a:moveTo>
                  <a:cubicBezTo>
                    <a:pt x="48965" y="0"/>
                    <a:pt x="47692" y="341"/>
                    <a:pt x="46557" y="564"/>
                  </a:cubicBezTo>
                  <a:cubicBezTo>
                    <a:pt x="33577" y="3027"/>
                    <a:pt x="34066" y="14832"/>
                    <a:pt x="33392" y="14832"/>
                  </a:cubicBezTo>
                  <a:cubicBezTo>
                    <a:pt x="33387" y="14832"/>
                    <a:pt x="33382" y="14832"/>
                    <a:pt x="33376" y="14830"/>
                  </a:cubicBezTo>
                  <a:cubicBezTo>
                    <a:pt x="32099" y="14493"/>
                    <a:pt x="32171" y="13625"/>
                    <a:pt x="29713" y="12276"/>
                  </a:cubicBezTo>
                  <a:cubicBezTo>
                    <a:pt x="27640" y="11121"/>
                    <a:pt x="25175" y="10577"/>
                    <a:pt x="22996" y="10577"/>
                  </a:cubicBezTo>
                  <a:cubicBezTo>
                    <a:pt x="20490" y="10577"/>
                    <a:pt x="18362" y="11297"/>
                    <a:pt x="17640" y="12637"/>
                  </a:cubicBezTo>
                  <a:cubicBezTo>
                    <a:pt x="16700" y="14372"/>
                    <a:pt x="18628" y="16300"/>
                    <a:pt x="17640" y="17384"/>
                  </a:cubicBezTo>
                  <a:cubicBezTo>
                    <a:pt x="17388" y="17667"/>
                    <a:pt x="17060" y="17775"/>
                    <a:pt x="16662" y="17775"/>
                  </a:cubicBezTo>
                  <a:cubicBezTo>
                    <a:pt x="15343" y="17775"/>
                    <a:pt x="13263" y="16583"/>
                    <a:pt x="10704" y="16583"/>
                  </a:cubicBezTo>
                  <a:cubicBezTo>
                    <a:pt x="10343" y="16583"/>
                    <a:pt x="9971" y="16607"/>
                    <a:pt x="9592" y="16662"/>
                  </a:cubicBezTo>
                  <a:cubicBezTo>
                    <a:pt x="5471" y="17264"/>
                    <a:pt x="1519" y="21240"/>
                    <a:pt x="796" y="25819"/>
                  </a:cubicBezTo>
                  <a:cubicBezTo>
                    <a:pt x="724" y="26349"/>
                    <a:pt x="1" y="31337"/>
                    <a:pt x="2627" y="33144"/>
                  </a:cubicBezTo>
                  <a:cubicBezTo>
                    <a:pt x="3226" y="33549"/>
                    <a:pt x="3858" y="33696"/>
                    <a:pt x="4525" y="33696"/>
                  </a:cubicBezTo>
                  <a:cubicBezTo>
                    <a:pt x="6340" y="33696"/>
                    <a:pt x="8421" y="32604"/>
                    <a:pt x="10838" y="32604"/>
                  </a:cubicBezTo>
                  <a:cubicBezTo>
                    <a:pt x="11718" y="32604"/>
                    <a:pt x="12643" y="32749"/>
                    <a:pt x="13616" y="33144"/>
                  </a:cubicBezTo>
                  <a:cubicBezTo>
                    <a:pt x="15929" y="34060"/>
                    <a:pt x="15327" y="35120"/>
                    <a:pt x="18002" y="36783"/>
                  </a:cubicBezTo>
                  <a:cubicBezTo>
                    <a:pt x="20976" y="38639"/>
                    <a:pt x="24584" y="39109"/>
                    <a:pt x="27476" y="39109"/>
                  </a:cubicBezTo>
                  <a:cubicBezTo>
                    <a:pt x="30441" y="39109"/>
                    <a:pt x="32653" y="38614"/>
                    <a:pt x="32653" y="38614"/>
                  </a:cubicBezTo>
                  <a:cubicBezTo>
                    <a:pt x="32653" y="38614"/>
                    <a:pt x="35065" y="37514"/>
                    <a:pt x="37014" y="37514"/>
                  </a:cubicBezTo>
                  <a:cubicBezTo>
                    <a:pt x="37145" y="37514"/>
                    <a:pt x="37274" y="37519"/>
                    <a:pt x="37400" y="37530"/>
                  </a:cubicBezTo>
                  <a:cubicBezTo>
                    <a:pt x="39497" y="37699"/>
                    <a:pt x="40388" y="39795"/>
                    <a:pt x="41810" y="40446"/>
                  </a:cubicBezTo>
                  <a:cubicBezTo>
                    <a:pt x="46857" y="42773"/>
                    <a:pt x="51203" y="43601"/>
                    <a:pt x="54899" y="43601"/>
                  </a:cubicBezTo>
                  <a:cubicBezTo>
                    <a:pt x="64023" y="43601"/>
                    <a:pt x="69179" y="38552"/>
                    <a:pt x="71122" y="38552"/>
                  </a:cubicBezTo>
                  <a:cubicBezTo>
                    <a:pt x="71244" y="38552"/>
                    <a:pt x="71353" y="38572"/>
                    <a:pt x="71450" y="38614"/>
                  </a:cubicBezTo>
                  <a:cubicBezTo>
                    <a:pt x="71944" y="38845"/>
                    <a:pt x="74021" y="39715"/>
                    <a:pt x="76540" y="39715"/>
                  </a:cubicBezTo>
                  <a:cubicBezTo>
                    <a:pt x="77710" y="39715"/>
                    <a:pt x="78976" y="39527"/>
                    <a:pt x="80222" y="39000"/>
                  </a:cubicBezTo>
                  <a:cubicBezTo>
                    <a:pt x="82993" y="37795"/>
                    <a:pt x="85041" y="35337"/>
                    <a:pt x="85716" y="32397"/>
                  </a:cubicBezTo>
                  <a:cubicBezTo>
                    <a:pt x="85933" y="31433"/>
                    <a:pt x="86584" y="28493"/>
                    <a:pt x="84993" y="26903"/>
                  </a:cubicBezTo>
                  <a:cubicBezTo>
                    <a:pt x="84289" y="26199"/>
                    <a:pt x="83403" y="26019"/>
                    <a:pt x="82465" y="26019"/>
                  </a:cubicBezTo>
                  <a:cubicBezTo>
                    <a:pt x="81489" y="26019"/>
                    <a:pt x="80458" y="26214"/>
                    <a:pt x="79517" y="26214"/>
                  </a:cubicBezTo>
                  <a:cubicBezTo>
                    <a:pt x="78670" y="26214"/>
                    <a:pt x="77897" y="26056"/>
                    <a:pt x="77306" y="25457"/>
                  </a:cubicBezTo>
                  <a:cubicBezTo>
                    <a:pt x="75426" y="23529"/>
                    <a:pt x="78149" y="20083"/>
                    <a:pt x="76198" y="17384"/>
                  </a:cubicBezTo>
                  <a:cubicBezTo>
                    <a:pt x="74728" y="15336"/>
                    <a:pt x="72197" y="15987"/>
                    <a:pt x="69257" y="14830"/>
                  </a:cubicBezTo>
                  <a:cubicBezTo>
                    <a:pt x="67137" y="13987"/>
                    <a:pt x="64655" y="12155"/>
                    <a:pt x="62510" y="7914"/>
                  </a:cubicBezTo>
                  <a:cubicBezTo>
                    <a:pt x="60630" y="4131"/>
                    <a:pt x="57209" y="1360"/>
                    <a:pt x="53136" y="323"/>
                  </a:cubicBezTo>
                  <a:cubicBezTo>
                    <a:pt x="52178" y="88"/>
                    <a:pt x="51314" y="0"/>
                    <a:pt x="50523" y="0"/>
                  </a:cubicBezTo>
                  <a:close/>
                </a:path>
              </a:pathLst>
            </a:custGeom>
            <a:solidFill>
              <a:schemeClr val="dk2">
                <a:alpha val="37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6"/>
            <p:cNvSpPr/>
            <p:nvPr/>
          </p:nvSpPr>
          <p:spPr>
            <a:xfrm>
              <a:off x="-375834" y="4022570"/>
              <a:ext cx="1191191" cy="606387"/>
            </a:xfrm>
            <a:custGeom>
              <a:avLst/>
              <a:gdLst/>
              <a:ahLst/>
              <a:cxnLst/>
              <a:rect l="l" t="t" r="r" b="b"/>
              <a:pathLst>
                <a:path w="87475" h="44530" extrusionOk="0">
                  <a:moveTo>
                    <a:pt x="50967" y="896"/>
                  </a:moveTo>
                  <a:cubicBezTo>
                    <a:pt x="51724" y="896"/>
                    <a:pt x="52552" y="979"/>
                    <a:pt x="53473" y="1202"/>
                  </a:cubicBezTo>
                  <a:cubicBezTo>
                    <a:pt x="57425" y="2214"/>
                    <a:pt x="60726" y="4889"/>
                    <a:pt x="62533" y="8552"/>
                  </a:cubicBezTo>
                  <a:cubicBezTo>
                    <a:pt x="64389" y="12191"/>
                    <a:pt x="66726" y="14576"/>
                    <a:pt x="69522" y="15685"/>
                  </a:cubicBezTo>
                  <a:cubicBezTo>
                    <a:pt x="70558" y="16070"/>
                    <a:pt x="71642" y="16360"/>
                    <a:pt x="72727" y="16504"/>
                  </a:cubicBezTo>
                  <a:cubicBezTo>
                    <a:pt x="74269" y="16769"/>
                    <a:pt x="75474" y="16986"/>
                    <a:pt x="76269" y="18095"/>
                  </a:cubicBezTo>
                  <a:cubicBezTo>
                    <a:pt x="77161" y="19324"/>
                    <a:pt x="76944" y="20769"/>
                    <a:pt x="76751" y="22167"/>
                  </a:cubicBezTo>
                  <a:cubicBezTo>
                    <a:pt x="76558" y="23613"/>
                    <a:pt x="76341" y="25107"/>
                    <a:pt x="77426" y="26215"/>
                  </a:cubicBezTo>
                  <a:cubicBezTo>
                    <a:pt x="78122" y="26928"/>
                    <a:pt x="79017" y="27110"/>
                    <a:pt x="79958" y="27110"/>
                  </a:cubicBezTo>
                  <a:cubicBezTo>
                    <a:pt x="80450" y="27110"/>
                    <a:pt x="80954" y="27060"/>
                    <a:pt x="81450" y="27011"/>
                  </a:cubicBezTo>
                  <a:cubicBezTo>
                    <a:pt x="81955" y="26959"/>
                    <a:pt x="82447" y="26911"/>
                    <a:pt x="82913" y="26911"/>
                  </a:cubicBezTo>
                  <a:cubicBezTo>
                    <a:pt x="83761" y="26911"/>
                    <a:pt x="84522" y="27071"/>
                    <a:pt x="85113" y="27661"/>
                  </a:cubicBezTo>
                  <a:cubicBezTo>
                    <a:pt x="86511" y="29083"/>
                    <a:pt x="85908" y="31854"/>
                    <a:pt x="85715" y="32746"/>
                  </a:cubicBezTo>
                  <a:cubicBezTo>
                    <a:pt x="85065" y="35541"/>
                    <a:pt x="83113" y="37855"/>
                    <a:pt x="80486" y="39011"/>
                  </a:cubicBezTo>
                  <a:cubicBezTo>
                    <a:pt x="79281" y="39517"/>
                    <a:pt x="78060" y="39699"/>
                    <a:pt x="76929" y="39699"/>
                  </a:cubicBezTo>
                  <a:cubicBezTo>
                    <a:pt x="74665" y="39699"/>
                    <a:pt x="72759" y="38971"/>
                    <a:pt x="72052" y="38650"/>
                  </a:cubicBezTo>
                  <a:cubicBezTo>
                    <a:pt x="71893" y="38582"/>
                    <a:pt x="71723" y="38550"/>
                    <a:pt x="71541" y="38550"/>
                  </a:cubicBezTo>
                  <a:cubicBezTo>
                    <a:pt x="70814" y="38550"/>
                    <a:pt x="69877" y="39055"/>
                    <a:pt x="68510" y="39806"/>
                  </a:cubicBezTo>
                  <a:cubicBezTo>
                    <a:pt x="65718" y="41301"/>
                    <a:pt x="61432" y="43608"/>
                    <a:pt x="55333" y="43608"/>
                  </a:cubicBezTo>
                  <a:cubicBezTo>
                    <a:pt x="51694" y="43608"/>
                    <a:pt x="47410" y="42786"/>
                    <a:pt x="42412" y="40481"/>
                  </a:cubicBezTo>
                  <a:cubicBezTo>
                    <a:pt x="41906" y="40192"/>
                    <a:pt x="41424" y="39806"/>
                    <a:pt x="41038" y="39373"/>
                  </a:cubicBezTo>
                  <a:cubicBezTo>
                    <a:pt x="40243" y="38553"/>
                    <a:pt x="39327" y="37638"/>
                    <a:pt x="37857" y="37517"/>
                  </a:cubicBezTo>
                  <a:cubicBezTo>
                    <a:pt x="37737" y="37493"/>
                    <a:pt x="37592" y="37493"/>
                    <a:pt x="37448" y="37493"/>
                  </a:cubicBezTo>
                  <a:cubicBezTo>
                    <a:pt x="36460" y="37517"/>
                    <a:pt x="35496" y="37710"/>
                    <a:pt x="34556" y="38023"/>
                  </a:cubicBezTo>
                  <a:cubicBezTo>
                    <a:pt x="34002" y="38168"/>
                    <a:pt x="33472" y="38361"/>
                    <a:pt x="32966" y="38626"/>
                  </a:cubicBezTo>
                  <a:cubicBezTo>
                    <a:pt x="32718" y="38673"/>
                    <a:pt x="30643" y="39090"/>
                    <a:pt x="27925" y="39090"/>
                  </a:cubicBezTo>
                  <a:cubicBezTo>
                    <a:pt x="25094" y="39090"/>
                    <a:pt x="21565" y="38637"/>
                    <a:pt x="18676" y="36842"/>
                  </a:cubicBezTo>
                  <a:cubicBezTo>
                    <a:pt x="17832" y="36336"/>
                    <a:pt x="17109" y="35686"/>
                    <a:pt x="16507" y="34915"/>
                  </a:cubicBezTo>
                  <a:cubicBezTo>
                    <a:pt x="15953" y="34095"/>
                    <a:pt x="15133" y="33493"/>
                    <a:pt x="14218" y="33156"/>
                  </a:cubicBezTo>
                  <a:cubicBezTo>
                    <a:pt x="13176" y="32733"/>
                    <a:pt x="12195" y="32579"/>
                    <a:pt x="11267" y="32579"/>
                  </a:cubicBezTo>
                  <a:cubicBezTo>
                    <a:pt x="9919" y="32579"/>
                    <a:pt x="8684" y="32904"/>
                    <a:pt x="7543" y="33204"/>
                  </a:cubicBezTo>
                  <a:cubicBezTo>
                    <a:pt x="6591" y="33462"/>
                    <a:pt x="5747" y="33682"/>
                    <a:pt x="4980" y="33682"/>
                  </a:cubicBezTo>
                  <a:cubicBezTo>
                    <a:pt x="4387" y="33682"/>
                    <a:pt x="3840" y="33550"/>
                    <a:pt x="3326" y="33204"/>
                  </a:cubicBezTo>
                  <a:cubicBezTo>
                    <a:pt x="940" y="31589"/>
                    <a:pt x="1615" y="26866"/>
                    <a:pt x="1687" y="26312"/>
                  </a:cubicBezTo>
                  <a:cubicBezTo>
                    <a:pt x="2362" y="22047"/>
                    <a:pt x="6145" y="18119"/>
                    <a:pt x="10097" y="17540"/>
                  </a:cubicBezTo>
                  <a:cubicBezTo>
                    <a:pt x="10441" y="17496"/>
                    <a:pt x="10779" y="17476"/>
                    <a:pt x="11110" y="17476"/>
                  </a:cubicBezTo>
                  <a:cubicBezTo>
                    <a:pt x="12559" y="17476"/>
                    <a:pt x="13866" y="17857"/>
                    <a:pt x="14965" y="18191"/>
                  </a:cubicBezTo>
                  <a:cubicBezTo>
                    <a:pt x="15756" y="18446"/>
                    <a:pt x="16495" y="18671"/>
                    <a:pt x="17127" y="18671"/>
                  </a:cubicBezTo>
                  <a:cubicBezTo>
                    <a:pt x="17632" y="18671"/>
                    <a:pt x="18069" y="18528"/>
                    <a:pt x="18411" y="18143"/>
                  </a:cubicBezTo>
                  <a:cubicBezTo>
                    <a:pt x="19061" y="17420"/>
                    <a:pt x="18820" y="16504"/>
                    <a:pt x="18555" y="15637"/>
                  </a:cubicBezTo>
                  <a:cubicBezTo>
                    <a:pt x="18314" y="14841"/>
                    <a:pt x="18097" y="14022"/>
                    <a:pt x="18483" y="13299"/>
                  </a:cubicBezTo>
                  <a:cubicBezTo>
                    <a:pt x="18820" y="12648"/>
                    <a:pt x="19591" y="12142"/>
                    <a:pt x="20676" y="11829"/>
                  </a:cubicBezTo>
                  <a:cubicBezTo>
                    <a:pt x="21509" y="11581"/>
                    <a:pt x="22452" y="11462"/>
                    <a:pt x="23440" y="11462"/>
                  </a:cubicBezTo>
                  <a:cubicBezTo>
                    <a:pt x="25624" y="11462"/>
                    <a:pt x="28029" y="12044"/>
                    <a:pt x="29953" y="13106"/>
                  </a:cubicBezTo>
                  <a:cubicBezTo>
                    <a:pt x="30749" y="13540"/>
                    <a:pt x="31496" y="14094"/>
                    <a:pt x="32146" y="14721"/>
                  </a:cubicBezTo>
                  <a:cubicBezTo>
                    <a:pt x="32556" y="15203"/>
                    <a:pt x="33110" y="15540"/>
                    <a:pt x="33713" y="15709"/>
                  </a:cubicBezTo>
                  <a:cubicBezTo>
                    <a:pt x="33764" y="15726"/>
                    <a:pt x="33815" y="15734"/>
                    <a:pt x="33865" y="15734"/>
                  </a:cubicBezTo>
                  <a:cubicBezTo>
                    <a:pt x="33957" y="15734"/>
                    <a:pt x="34045" y="15707"/>
                    <a:pt x="34122" y="15661"/>
                  </a:cubicBezTo>
                  <a:cubicBezTo>
                    <a:pt x="34387" y="15468"/>
                    <a:pt x="34460" y="15155"/>
                    <a:pt x="34628" y="14263"/>
                  </a:cubicBezTo>
                  <a:cubicBezTo>
                    <a:pt x="35231" y="11275"/>
                    <a:pt x="36845" y="3395"/>
                    <a:pt x="47087" y="1443"/>
                  </a:cubicBezTo>
                  <a:lnTo>
                    <a:pt x="47786" y="1299"/>
                  </a:lnTo>
                  <a:cubicBezTo>
                    <a:pt x="48733" y="1106"/>
                    <a:pt x="49761" y="896"/>
                    <a:pt x="50967" y="896"/>
                  </a:cubicBezTo>
                  <a:close/>
                  <a:moveTo>
                    <a:pt x="50905" y="1"/>
                  </a:moveTo>
                  <a:cubicBezTo>
                    <a:pt x="49604" y="1"/>
                    <a:pt x="48502" y="225"/>
                    <a:pt x="47545" y="431"/>
                  </a:cubicBezTo>
                  <a:cubicBezTo>
                    <a:pt x="47304" y="479"/>
                    <a:pt x="47087" y="527"/>
                    <a:pt x="46870" y="552"/>
                  </a:cubicBezTo>
                  <a:cubicBezTo>
                    <a:pt x="36026" y="2648"/>
                    <a:pt x="34339" y="10962"/>
                    <a:pt x="33689" y="14094"/>
                  </a:cubicBezTo>
                  <a:cubicBezTo>
                    <a:pt x="33640" y="14311"/>
                    <a:pt x="33592" y="14552"/>
                    <a:pt x="33568" y="14721"/>
                  </a:cubicBezTo>
                  <a:cubicBezTo>
                    <a:pt x="33231" y="14576"/>
                    <a:pt x="32966" y="14359"/>
                    <a:pt x="32725" y="14094"/>
                  </a:cubicBezTo>
                  <a:cubicBezTo>
                    <a:pt x="32002" y="13396"/>
                    <a:pt x="31207" y="12793"/>
                    <a:pt x="30339" y="12335"/>
                  </a:cubicBezTo>
                  <a:cubicBezTo>
                    <a:pt x="28299" y="11191"/>
                    <a:pt x="25723" y="10572"/>
                    <a:pt x="23372" y="10572"/>
                  </a:cubicBezTo>
                  <a:cubicBezTo>
                    <a:pt x="22307" y="10572"/>
                    <a:pt x="21288" y="10699"/>
                    <a:pt x="20387" y="10962"/>
                  </a:cubicBezTo>
                  <a:cubicBezTo>
                    <a:pt x="19061" y="11371"/>
                    <a:pt x="18122" y="12022"/>
                    <a:pt x="17640" y="12865"/>
                  </a:cubicBezTo>
                  <a:cubicBezTo>
                    <a:pt x="17085" y="13926"/>
                    <a:pt x="17399" y="15010"/>
                    <a:pt x="17640" y="15878"/>
                  </a:cubicBezTo>
                  <a:cubicBezTo>
                    <a:pt x="17881" y="16697"/>
                    <a:pt x="18001" y="17203"/>
                    <a:pt x="17712" y="17540"/>
                  </a:cubicBezTo>
                  <a:cubicBezTo>
                    <a:pt x="17564" y="17698"/>
                    <a:pt x="17355" y="17766"/>
                    <a:pt x="17078" y="17766"/>
                  </a:cubicBezTo>
                  <a:cubicBezTo>
                    <a:pt x="16633" y="17766"/>
                    <a:pt x="16012" y="17590"/>
                    <a:pt x="15182" y="17323"/>
                  </a:cubicBezTo>
                  <a:cubicBezTo>
                    <a:pt x="14042" y="16976"/>
                    <a:pt x="12670" y="16566"/>
                    <a:pt x="11116" y="16566"/>
                  </a:cubicBezTo>
                  <a:cubicBezTo>
                    <a:pt x="10731" y="16566"/>
                    <a:pt x="10335" y="16591"/>
                    <a:pt x="9928" y="16649"/>
                  </a:cubicBezTo>
                  <a:cubicBezTo>
                    <a:pt x="5543" y="17275"/>
                    <a:pt x="1518" y="21468"/>
                    <a:pt x="771" y="26191"/>
                  </a:cubicBezTo>
                  <a:cubicBezTo>
                    <a:pt x="603" y="27155"/>
                    <a:pt x="0" y="32047"/>
                    <a:pt x="2795" y="33951"/>
                  </a:cubicBezTo>
                  <a:cubicBezTo>
                    <a:pt x="3480" y="34418"/>
                    <a:pt x="4188" y="34586"/>
                    <a:pt x="4926" y="34586"/>
                  </a:cubicBezTo>
                  <a:cubicBezTo>
                    <a:pt x="5825" y="34586"/>
                    <a:pt x="6767" y="34336"/>
                    <a:pt x="7760" y="34071"/>
                  </a:cubicBezTo>
                  <a:cubicBezTo>
                    <a:pt x="8827" y="33797"/>
                    <a:pt x="9990" y="33497"/>
                    <a:pt x="11238" y="33497"/>
                  </a:cubicBezTo>
                  <a:cubicBezTo>
                    <a:pt x="12074" y="33497"/>
                    <a:pt x="12948" y="33632"/>
                    <a:pt x="13856" y="33999"/>
                  </a:cubicBezTo>
                  <a:cubicBezTo>
                    <a:pt x="14627" y="34264"/>
                    <a:pt x="15302" y="34794"/>
                    <a:pt x="15784" y="35469"/>
                  </a:cubicBezTo>
                  <a:cubicBezTo>
                    <a:pt x="16435" y="36336"/>
                    <a:pt x="17254" y="37059"/>
                    <a:pt x="18170" y="37614"/>
                  </a:cubicBezTo>
                  <a:cubicBezTo>
                    <a:pt x="21249" y="39529"/>
                    <a:pt x="24932" y="40017"/>
                    <a:pt x="27878" y="40017"/>
                  </a:cubicBezTo>
                  <a:cubicBezTo>
                    <a:pt x="30788" y="40017"/>
                    <a:pt x="32979" y="39541"/>
                    <a:pt x="33158" y="39493"/>
                  </a:cubicBezTo>
                  <a:lnTo>
                    <a:pt x="33520" y="39421"/>
                  </a:lnTo>
                  <a:lnTo>
                    <a:pt x="33520" y="39349"/>
                  </a:lnTo>
                  <a:cubicBezTo>
                    <a:pt x="34214" y="39080"/>
                    <a:pt x="35987" y="38396"/>
                    <a:pt x="37453" y="38396"/>
                  </a:cubicBezTo>
                  <a:cubicBezTo>
                    <a:pt x="37566" y="38396"/>
                    <a:pt x="37677" y="38400"/>
                    <a:pt x="37785" y="38409"/>
                  </a:cubicBezTo>
                  <a:cubicBezTo>
                    <a:pt x="38894" y="38505"/>
                    <a:pt x="39665" y="39276"/>
                    <a:pt x="40388" y="39999"/>
                  </a:cubicBezTo>
                  <a:cubicBezTo>
                    <a:pt x="40846" y="40529"/>
                    <a:pt x="41400" y="40963"/>
                    <a:pt x="42026" y="41300"/>
                  </a:cubicBezTo>
                  <a:cubicBezTo>
                    <a:pt x="47159" y="43662"/>
                    <a:pt x="51569" y="44530"/>
                    <a:pt x="55328" y="44530"/>
                  </a:cubicBezTo>
                  <a:cubicBezTo>
                    <a:pt x="61618" y="44505"/>
                    <a:pt x="66052" y="42144"/>
                    <a:pt x="68919" y="40602"/>
                  </a:cubicBezTo>
                  <a:cubicBezTo>
                    <a:pt x="70011" y="40002"/>
                    <a:pt x="71045" y="39441"/>
                    <a:pt x="71533" y="39441"/>
                  </a:cubicBezTo>
                  <a:cubicBezTo>
                    <a:pt x="71595" y="39441"/>
                    <a:pt x="71647" y="39450"/>
                    <a:pt x="71691" y="39469"/>
                  </a:cubicBezTo>
                  <a:cubicBezTo>
                    <a:pt x="72460" y="39822"/>
                    <a:pt x="74519" y="40611"/>
                    <a:pt x="76961" y="40611"/>
                  </a:cubicBezTo>
                  <a:cubicBezTo>
                    <a:pt x="78190" y="40611"/>
                    <a:pt x="79516" y="40411"/>
                    <a:pt x="80824" y="39855"/>
                  </a:cubicBezTo>
                  <a:cubicBezTo>
                    <a:pt x="83739" y="38602"/>
                    <a:pt x="85884" y="36023"/>
                    <a:pt x="86583" y="32939"/>
                  </a:cubicBezTo>
                  <a:cubicBezTo>
                    <a:pt x="86800" y="31927"/>
                    <a:pt x="87475" y="28818"/>
                    <a:pt x="85740" y="27035"/>
                  </a:cubicBezTo>
                  <a:cubicBezTo>
                    <a:pt x="84913" y="26224"/>
                    <a:pt x="83879" y="26024"/>
                    <a:pt x="82843" y="26024"/>
                  </a:cubicBezTo>
                  <a:cubicBezTo>
                    <a:pt x="82339" y="26024"/>
                    <a:pt x="81835" y="26072"/>
                    <a:pt x="81354" y="26119"/>
                  </a:cubicBezTo>
                  <a:cubicBezTo>
                    <a:pt x="80867" y="26163"/>
                    <a:pt x="80392" y="26208"/>
                    <a:pt x="79949" y="26208"/>
                  </a:cubicBezTo>
                  <a:cubicBezTo>
                    <a:pt x="79187" y="26208"/>
                    <a:pt x="78516" y="26077"/>
                    <a:pt x="78028" y="25589"/>
                  </a:cubicBezTo>
                  <a:cubicBezTo>
                    <a:pt x="77281" y="24794"/>
                    <a:pt x="77426" y="23637"/>
                    <a:pt x="77619" y="22312"/>
                  </a:cubicBezTo>
                  <a:cubicBezTo>
                    <a:pt x="77836" y="20793"/>
                    <a:pt x="78076" y="19083"/>
                    <a:pt x="76992" y="17588"/>
                  </a:cubicBezTo>
                  <a:cubicBezTo>
                    <a:pt x="75956" y="16167"/>
                    <a:pt x="74438" y="15902"/>
                    <a:pt x="72847" y="15637"/>
                  </a:cubicBezTo>
                  <a:cubicBezTo>
                    <a:pt x="71811" y="15492"/>
                    <a:pt x="70799" y="15227"/>
                    <a:pt x="69811" y="14865"/>
                  </a:cubicBezTo>
                  <a:cubicBezTo>
                    <a:pt x="67208" y="13829"/>
                    <a:pt x="65040" y="11588"/>
                    <a:pt x="63305" y="8142"/>
                  </a:cubicBezTo>
                  <a:cubicBezTo>
                    <a:pt x="61377" y="4263"/>
                    <a:pt x="57834" y="1395"/>
                    <a:pt x="53641" y="335"/>
                  </a:cubicBezTo>
                  <a:cubicBezTo>
                    <a:pt x="52639" y="91"/>
                    <a:pt x="51732" y="1"/>
                    <a:pt x="509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-365008" y="4038148"/>
              <a:ext cx="1176103" cy="470376"/>
            </a:xfrm>
            <a:custGeom>
              <a:avLst/>
              <a:gdLst/>
              <a:ahLst/>
              <a:cxnLst/>
              <a:rect l="l" t="t" r="r" b="b"/>
              <a:pathLst>
                <a:path w="86367" h="34542" extrusionOk="0">
                  <a:moveTo>
                    <a:pt x="50305" y="0"/>
                  </a:moveTo>
                  <a:cubicBezTo>
                    <a:pt x="48747" y="0"/>
                    <a:pt x="47475" y="340"/>
                    <a:pt x="46340" y="564"/>
                  </a:cubicBezTo>
                  <a:cubicBezTo>
                    <a:pt x="33371" y="3029"/>
                    <a:pt x="33850" y="14832"/>
                    <a:pt x="33173" y="14832"/>
                  </a:cubicBezTo>
                  <a:cubicBezTo>
                    <a:pt x="33168" y="14832"/>
                    <a:pt x="33164" y="14831"/>
                    <a:pt x="33159" y="14830"/>
                  </a:cubicBezTo>
                  <a:cubicBezTo>
                    <a:pt x="31881" y="14493"/>
                    <a:pt x="31954" y="13625"/>
                    <a:pt x="29496" y="12276"/>
                  </a:cubicBezTo>
                  <a:cubicBezTo>
                    <a:pt x="27422" y="11121"/>
                    <a:pt x="24958" y="10577"/>
                    <a:pt x="22779" y="10577"/>
                  </a:cubicBezTo>
                  <a:cubicBezTo>
                    <a:pt x="20273" y="10577"/>
                    <a:pt x="18145" y="11297"/>
                    <a:pt x="17423" y="12637"/>
                  </a:cubicBezTo>
                  <a:cubicBezTo>
                    <a:pt x="16483" y="14372"/>
                    <a:pt x="18411" y="16300"/>
                    <a:pt x="17423" y="17384"/>
                  </a:cubicBezTo>
                  <a:cubicBezTo>
                    <a:pt x="17178" y="17659"/>
                    <a:pt x="16855" y="17765"/>
                    <a:pt x="16462" y="17765"/>
                  </a:cubicBezTo>
                  <a:cubicBezTo>
                    <a:pt x="15150" y="17765"/>
                    <a:pt x="13059" y="16583"/>
                    <a:pt x="10496" y="16583"/>
                  </a:cubicBezTo>
                  <a:cubicBezTo>
                    <a:pt x="10132" y="16583"/>
                    <a:pt x="9757" y="16607"/>
                    <a:pt x="9374" y="16661"/>
                  </a:cubicBezTo>
                  <a:cubicBezTo>
                    <a:pt x="5254" y="17240"/>
                    <a:pt x="1302" y="21240"/>
                    <a:pt x="603" y="25818"/>
                  </a:cubicBezTo>
                  <a:cubicBezTo>
                    <a:pt x="530" y="26252"/>
                    <a:pt x="0" y="29819"/>
                    <a:pt x="1374" y="32036"/>
                  </a:cubicBezTo>
                  <a:cubicBezTo>
                    <a:pt x="2699" y="28252"/>
                    <a:pt x="6145" y="25144"/>
                    <a:pt x="9712" y="24638"/>
                  </a:cubicBezTo>
                  <a:cubicBezTo>
                    <a:pt x="10095" y="24583"/>
                    <a:pt x="10469" y="24559"/>
                    <a:pt x="10834" y="24559"/>
                  </a:cubicBezTo>
                  <a:cubicBezTo>
                    <a:pt x="13397" y="24559"/>
                    <a:pt x="15489" y="25742"/>
                    <a:pt x="16812" y="25742"/>
                  </a:cubicBezTo>
                  <a:cubicBezTo>
                    <a:pt x="17207" y="25742"/>
                    <a:pt x="17534" y="25636"/>
                    <a:pt x="17784" y="25361"/>
                  </a:cubicBezTo>
                  <a:cubicBezTo>
                    <a:pt x="18772" y="24252"/>
                    <a:pt x="16845" y="22348"/>
                    <a:pt x="17784" y="20613"/>
                  </a:cubicBezTo>
                  <a:cubicBezTo>
                    <a:pt x="18508" y="19269"/>
                    <a:pt x="20638" y="18549"/>
                    <a:pt x="23150" y="18549"/>
                  </a:cubicBezTo>
                  <a:cubicBezTo>
                    <a:pt x="25322" y="18549"/>
                    <a:pt x="27779" y="19088"/>
                    <a:pt x="29857" y="20228"/>
                  </a:cubicBezTo>
                  <a:cubicBezTo>
                    <a:pt x="32315" y="21601"/>
                    <a:pt x="32219" y="22469"/>
                    <a:pt x="33520" y="22806"/>
                  </a:cubicBezTo>
                  <a:cubicBezTo>
                    <a:pt x="33525" y="22807"/>
                    <a:pt x="33529" y="22808"/>
                    <a:pt x="33534" y="22808"/>
                  </a:cubicBezTo>
                  <a:cubicBezTo>
                    <a:pt x="34187" y="22808"/>
                    <a:pt x="33708" y="10981"/>
                    <a:pt x="46702" y="8516"/>
                  </a:cubicBezTo>
                  <a:cubicBezTo>
                    <a:pt x="47817" y="8309"/>
                    <a:pt x="49081" y="7975"/>
                    <a:pt x="50631" y="7975"/>
                  </a:cubicBezTo>
                  <a:cubicBezTo>
                    <a:pt x="51425" y="7975"/>
                    <a:pt x="52293" y="8063"/>
                    <a:pt x="53256" y="8300"/>
                  </a:cubicBezTo>
                  <a:cubicBezTo>
                    <a:pt x="57353" y="9336"/>
                    <a:pt x="60775" y="12107"/>
                    <a:pt x="62630" y="15866"/>
                  </a:cubicBezTo>
                  <a:cubicBezTo>
                    <a:pt x="64799" y="20131"/>
                    <a:pt x="67281" y="21963"/>
                    <a:pt x="69377" y="22806"/>
                  </a:cubicBezTo>
                  <a:cubicBezTo>
                    <a:pt x="72317" y="23963"/>
                    <a:pt x="74872" y="23312"/>
                    <a:pt x="76342" y="25361"/>
                  </a:cubicBezTo>
                  <a:cubicBezTo>
                    <a:pt x="78269" y="28035"/>
                    <a:pt x="75571" y="31505"/>
                    <a:pt x="77450" y="33409"/>
                  </a:cubicBezTo>
                  <a:cubicBezTo>
                    <a:pt x="78040" y="34015"/>
                    <a:pt x="78814" y="34174"/>
                    <a:pt x="79662" y="34174"/>
                  </a:cubicBezTo>
                  <a:cubicBezTo>
                    <a:pt x="80599" y="34174"/>
                    <a:pt x="81628" y="33980"/>
                    <a:pt x="82599" y="33980"/>
                  </a:cubicBezTo>
                  <a:cubicBezTo>
                    <a:pt x="83369" y="33980"/>
                    <a:pt x="84104" y="34102"/>
                    <a:pt x="84728" y="34542"/>
                  </a:cubicBezTo>
                  <a:cubicBezTo>
                    <a:pt x="85089" y="33867"/>
                    <a:pt x="85354" y="33144"/>
                    <a:pt x="85499" y="32397"/>
                  </a:cubicBezTo>
                  <a:cubicBezTo>
                    <a:pt x="85716" y="31433"/>
                    <a:pt x="86366" y="28493"/>
                    <a:pt x="84776" y="26903"/>
                  </a:cubicBezTo>
                  <a:cubicBezTo>
                    <a:pt x="84065" y="26192"/>
                    <a:pt x="83167" y="26013"/>
                    <a:pt x="82219" y="26013"/>
                  </a:cubicBezTo>
                  <a:cubicBezTo>
                    <a:pt x="81261" y="26013"/>
                    <a:pt x="80251" y="26195"/>
                    <a:pt x="79327" y="26195"/>
                  </a:cubicBezTo>
                  <a:cubicBezTo>
                    <a:pt x="78469" y="26195"/>
                    <a:pt x="77686" y="26038"/>
                    <a:pt x="77089" y="25433"/>
                  </a:cubicBezTo>
                  <a:cubicBezTo>
                    <a:pt x="75209" y="23529"/>
                    <a:pt x="77932" y="20083"/>
                    <a:pt x="75980" y="17384"/>
                  </a:cubicBezTo>
                  <a:cubicBezTo>
                    <a:pt x="74510" y="15336"/>
                    <a:pt x="71980" y="15987"/>
                    <a:pt x="69040" y="14830"/>
                  </a:cubicBezTo>
                  <a:cubicBezTo>
                    <a:pt x="66919" y="13987"/>
                    <a:pt x="64437" y="12155"/>
                    <a:pt x="62293" y="7890"/>
                  </a:cubicBezTo>
                  <a:cubicBezTo>
                    <a:pt x="60413" y="4131"/>
                    <a:pt x="56991" y="1359"/>
                    <a:pt x="52919" y="323"/>
                  </a:cubicBezTo>
                  <a:cubicBezTo>
                    <a:pt x="51961" y="88"/>
                    <a:pt x="51096" y="0"/>
                    <a:pt x="50305" y="0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1" name="Google Shape;481;p26"/>
          <p:cNvGrpSpPr/>
          <p:nvPr/>
        </p:nvGrpSpPr>
        <p:grpSpPr>
          <a:xfrm flipH="1">
            <a:off x="259724" y="403536"/>
            <a:ext cx="1304407" cy="559638"/>
            <a:chOff x="6066399" y="2398736"/>
            <a:chExt cx="1304407" cy="559638"/>
          </a:xfrm>
        </p:grpSpPr>
        <p:sp>
          <p:nvSpPr>
            <p:cNvPr id="482" name="Google Shape;482;p26"/>
            <p:cNvSpPr/>
            <p:nvPr/>
          </p:nvSpPr>
          <p:spPr>
            <a:xfrm>
              <a:off x="6066399" y="2404782"/>
              <a:ext cx="1300471" cy="547301"/>
            </a:xfrm>
            <a:custGeom>
              <a:avLst/>
              <a:gdLst/>
              <a:ahLst/>
              <a:cxnLst/>
              <a:rect l="l" t="t" r="r" b="b"/>
              <a:pathLst>
                <a:path w="95500" h="40191" extrusionOk="0">
                  <a:moveTo>
                    <a:pt x="66409" y="0"/>
                  </a:moveTo>
                  <a:cubicBezTo>
                    <a:pt x="64164" y="0"/>
                    <a:pt x="62227" y="461"/>
                    <a:pt x="60750" y="819"/>
                  </a:cubicBezTo>
                  <a:cubicBezTo>
                    <a:pt x="57256" y="1639"/>
                    <a:pt x="53979" y="3205"/>
                    <a:pt x="51087" y="5350"/>
                  </a:cubicBezTo>
                  <a:cubicBezTo>
                    <a:pt x="49273" y="6711"/>
                    <a:pt x="47083" y="7415"/>
                    <a:pt x="44862" y="7415"/>
                  </a:cubicBezTo>
                  <a:cubicBezTo>
                    <a:pt x="43898" y="7415"/>
                    <a:pt x="42927" y="7282"/>
                    <a:pt x="41978" y="7012"/>
                  </a:cubicBezTo>
                  <a:cubicBezTo>
                    <a:pt x="41118" y="6741"/>
                    <a:pt x="40228" y="6609"/>
                    <a:pt x="39341" y="6609"/>
                  </a:cubicBezTo>
                  <a:cubicBezTo>
                    <a:pt x="38415" y="6609"/>
                    <a:pt x="37491" y="6753"/>
                    <a:pt x="36604" y="7037"/>
                  </a:cubicBezTo>
                  <a:cubicBezTo>
                    <a:pt x="32821" y="8241"/>
                    <a:pt x="32869" y="11398"/>
                    <a:pt x="28532" y="13615"/>
                  </a:cubicBezTo>
                  <a:cubicBezTo>
                    <a:pt x="27472" y="14164"/>
                    <a:pt x="26466" y="14368"/>
                    <a:pt x="25481" y="14368"/>
                  </a:cubicBezTo>
                  <a:cubicBezTo>
                    <a:pt x="22594" y="14368"/>
                    <a:pt x="19890" y="12608"/>
                    <a:pt x="16542" y="12608"/>
                  </a:cubicBezTo>
                  <a:cubicBezTo>
                    <a:pt x="15817" y="12608"/>
                    <a:pt x="15061" y="12691"/>
                    <a:pt x="14266" y="12892"/>
                  </a:cubicBezTo>
                  <a:cubicBezTo>
                    <a:pt x="7013" y="14724"/>
                    <a:pt x="0" y="23881"/>
                    <a:pt x="3663" y="30098"/>
                  </a:cubicBezTo>
                  <a:cubicBezTo>
                    <a:pt x="7207" y="36139"/>
                    <a:pt x="12262" y="37898"/>
                    <a:pt x="16946" y="37898"/>
                  </a:cubicBezTo>
                  <a:cubicBezTo>
                    <a:pt x="23472" y="37898"/>
                    <a:pt x="29279" y="34484"/>
                    <a:pt x="29279" y="34484"/>
                  </a:cubicBezTo>
                  <a:cubicBezTo>
                    <a:pt x="29279" y="34484"/>
                    <a:pt x="32749" y="37809"/>
                    <a:pt x="36604" y="39231"/>
                  </a:cubicBezTo>
                  <a:cubicBezTo>
                    <a:pt x="37149" y="39445"/>
                    <a:pt x="39162" y="40191"/>
                    <a:pt x="41678" y="40191"/>
                  </a:cubicBezTo>
                  <a:cubicBezTo>
                    <a:pt x="42836" y="40191"/>
                    <a:pt x="44100" y="40033"/>
                    <a:pt x="45376" y="39592"/>
                  </a:cubicBezTo>
                  <a:cubicBezTo>
                    <a:pt x="48846" y="38412"/>
                    <a:pt x="49063" y="36291"/>
                    <a:pt x="51979" y="35930"/>
                  </a:cubicBezTo>
                  <a:cubicBezTo>
                    <a:pt x="52194" y="35904"/>
                    <a:pt x="52394" y="35892"/>
                    <a:pt x="52584" y="35892"/>
                  </a:cubicBezTo>
                  <a:cubicBezTo>
                    <a:pt x="54373" y="35892"/>
                    <a:pt x="55224" y="36970"/>
                    <a:pt x="58557" y="38146"/>
                  </a:cubicBezTo>
                  <a:cubicBezTo>
                    <a:pt x="60333" y="38760"/>
                    <a:pt x="63483" y="39860"/>
                    <a:pt x="66709" y="39860"/>
                  </a:cubicBezTo>
                  <a:cubicBezTo>
                    <a:pt x="68298" y="39860"/>
                    <a:pt x="69906" y="39593"/>
                    <a:pt x="71377" y="38869"/>
                  </a:cubicBezTo>
                  <a:cubicBezTo>
                    <a:pt x="74341" y="37399"/>
                    <a:pt x="73884" y="35423"/>
                    <a:pt x="76848" y="34484"/>
                  </a:cubicBezTo>
                  <a:cubicBezTo>
                    <a:pt x="77541" y="34260"/>
                    <a:pt x="78153" y="34177"/>
                    <a:pt x="78733" y="34177"/>
                  </a:cubicBezTo>
                  <a:cubicBezTo>
                    <a:pt x="80408" y="34177"/>
                    <a:pt x="81811" y="34871"/>
                    <a:pt x="84135" y="34871"/>
                  </a:cubicBezTo>
                  <a:cubicBezTo>
                    <a:pt x="84386" y="34871"/>
                    <a:pt x="84647" y="34863"/>
                    <a:pt x="84920" y="34845"/>
                  </a:cubicBezTo>
                  <a:lnTo>
                    <a:pt x="85089" y="34845"/>
                  </a:lnTo>
                  <a:cubicBezTo>
                    <a:pt x="89427" y="34484"/>
                    <a:pt x="93089" y="31423"/>
                    <a:pt x="94222" y="27206"/>
                  </a:cubicBezTo>
                  <a:cubicBezTo>
                    <a:pt x="95499" y="22507"/>
                    <a:pt x="94848" y="20242"/>
                    <a:pt x="93692" y="19109"/>
                  </a:cubicBezTo>
                  <a:cubicBezTo>
                    <a:pt x="91595" y="17037"/>
                    <a:pt x="88246" y="19109"/>
                    <a:pt x="84896" y="16555"/>
                  </a:cubicBezTo>
                  <a:cubicBezTo>
                    <a:pt x="82245" y="14507"/>
                    <a:pt x="83354" y="12386"/>
                    <a:pt x="80510" y="8121"/>
                  </a:cubicBezTo>
                  <a:cubicBezTo>
                    <a:pt x="79763" y="7012"/>
                    <a:pt x="76775" y="2651"/>
                    <a:pt x="71377" y="819"/>
                  </a:cubicBezTo>
                  <a:cubicBezTo>
                    <a:pt x="69610" y="214"/>
                    <a:pt x="67938" y="0"/>
                    <a:pt x="66409" y="0"/>
                  </a:cubicBezTo>
                  <a:close/>
                </a:path>
              </a:pathLst>
            </a:custGeom>
            <a:solidFill>
              <a:schemeClr val="dk2">
                <a:alpha val="37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6091333" y="2398736"/>
              <a:ext cx="1279473" cy="559638"/>
            </a:xfrm>
            <a:custGeom>
              <a:avLst/>
              <a:gdLst/>
              <a:ahLst/>
              <a:cxnLst/>
              <a:rect l="l" t="t" r="r" b="b"/>
              <a:pathLst>
                <a:path w="93958" h="41097" extrusionOk="0">
                  <a:moveTo>
                    <a:pt x="64611" y="923"/>
                  </a:moveTo>
                  <a:cubicBezTo>
                    <a:pt x="66091" y="923"/>
                    <a:pt x="67704" y="1125"/>
                    <a:pt x="69402" y="1697"/>
                  </a:cubicBezTo>
                  <a:cubicBezTo>
                    <a:pt x="74077" y="3288"/>
                    <a:pt x="76993" y="6854"/>
                    <a:pt x="78342" y="8854"/>
                  </a:cubicBezTo>
                  <a:cubicBezTo>
                    <a:pt x="79282" y="10276"/>
                    <a:pt x="79981" y="11842"/>
                    <a:pt x="80439" y="13481"/>
                  </a:cubicBezTo>
                  <a:cubicBezTo>
                    <a:pt x="80896" y="14927"/>
                    <a:pt x="81282" y="16180"/>
                    <a:pt x="82800" y="17361"/>
                  </a:cubicBezTo>
                  <a:cubicBezTo>
                    <a:pt x="84680" y="18806"/>
                    <a:pt x="86511" y="18879"/>
                    <a:pt x="88150" y="18927"/>
                  </a:cubicBezTo>
                  <a:cubicBezTo>
                    <a:pt x="89499" y="18999"/>
                    <a:pt x="90680" y="19047"/>
                    <a:pt x="91548" y="19891"/>
                  </a:cubicBezTo>
                  <a:cubicBezTo>
                    <a:pt x="92849" y="21168"/>
                    <a:pt x="92993" y="23746"/>
                    <a:pt x="91957" y="27554"/>
                  </a:cubicBezTo>
                  <a:cubicBezTo>
                    <a:pt x="90873" y="31602"/>
                    <a:pt x="87379" y="34518"/>
                    <a:pt x="83210" y="34855"/>
                  </a:cubicBezTo>
                  <a:lnTo>
                    <a:pt x="83041" y="34855"/>
                  </a:lnTo>
                  <a:cubicBezTo>
                    <a:pt x="82822" y="34868"/>
                    <a:pt x="82603" y="34874"/>
                    <a:pt x="82384" y="34874"/>
                  </a:cubicBezTo>
                  <a:cubicBezTo>
                    <a:pt x="81327" y="34874"/>
                    <a:pt x="80276" y="34733"/>
                    <a:pt x="79258" y="34494"/>
                  </a:cubicBezTo>
                  <a:cubicBezTo>
                    <a:pt x="78501" y="34332"/>
                    <a:pt x="77751" y="34185"/>
                    <a:pt x="76941" y="34185"/>
                  </a:cubicBezTo>
                  <a:cubicBezTo>
                    <a:pt x="76307" y="34185"/>
                    <a:pt x="75637" y="34275"/>
                    <a:pt x="74896" y="34518"/>
                  </a:cubicBezTo>
                  <a:cubicBezTo>
                    <a:pt x="73185" y="35048"/>
                    <a:pt x="72510" y="35940"/>
                    <a:pt x="71836" y="36783"/>
                  </a:cubicBezTo>
                  <a:cubicBezTo>
                    <a:pt x="71185" y="37699"/>
                    <a:pt x="70342" y="38422"/>
                    <a:pt x="69329" y="38928"/>
                  </a:cubicBezTo>
                  <a:cubicBezTo>
                    <a:pt x="67932" y="39623"/>
                    <a:pt x="66397" y="39880"/>
                    <a:pt x="64871" y="39880"/>
                  </a:cubicBezTo>
                  <a:cubicBezTo>
                    <a:pt x="61742" y="39880"/>
                    <a:pt x="58653" y="38796"/>
                    <a:pt x="56871" y="38181"/>
                  </a:cubicBezTo>
                  <a:cubicBezTo>
                    <a:pt x="55811" y="37795"/>
                    <a:pt x="54775" y="37337"/>
                    <a:pt x="53762" y="36831"/>
                  </a:cubicBezTo>
                  <a:cubicBezTo>
                    <a:pt x="52673" y="36286"/>
                    <a:pt x="51887" y="35894"/>
                    <a:pt x="50769" y="35894"/>
                  </a:cubicBezTo>
                  <a:cubicBezTo>
                    <a:pt x="50552" y="35894"/>
                    <a:pt x="50322" y="35908"/>
                    <a:pt x="50075" y="35940"/>
                  </a:cubicBezTo>
                  <a:cubicBezTo>
                    <a:pt x="48413" y="36157"/>
                    <a:pt x="47545" y="36880"/>
                    <a:pt x="46630" y="37675"/>
                  </a:cubicBezTo>
                  <a:cubicBezTo>
                    <a:pt x="45690" y="38542"/>
                    <a:pt x="44605" y="39217"/>
                    <a:pt x="43400" y="39627"/>
                  </a:cubicBezTo>
                  <a:cubicBezTo>
                    <a:pt x="42299" y="40004"/>
                    <a:pt x="41106" y="40190"/>
                    <a:pt x="39868" y="40190"/>
                  </a:cubicBezTo>
                  <a:cubicBezTo>
                    <a:pt x="38261" y="40190"/>
                    <a:pt x="36578" y="39878"/>
                    <a:pt x="34918" y="39265"/>
                  </a:cubicBezTo>
                  <a:cubicBezTo>
                    <a:pt x="31737" y="38084"/>
                    <a:pt x="28797" y="35554"/>
                    <a:pt x="27978" y="34807"/>
                  </a:cubicBezTo>
                  <a:lnTo>
                    <a:pt x="28388" y="33867"/>
                  </a:lnTo>
                  <a:lnTo>
                    <a:pt x="27231" y="34542"/>
                  </a:lnTo>
                  <a:cubicBezTo>
                    <a:pt x="24291" y="36157"/>
                    <a:pt x="21086" y="37217"/>
                    <a:pt x="17761" y="37723"/>
                  </a:cubicBezTo>
                  <a:cubicBezTo>
                    <a:pt x="16852" y="37841"/>
                    <a:pt x="15972" y="37900"/>
                    <a:pt x="15122" y="37900"/>
                  </a:cubicBezTo>
                  <a:cubicBezTo>
                    <a:pt x="9541" y="37900"/>
                    <a:pt x="5211" y="35364"/>
                    <a:pt x="2242" y="30325"/>
                  </a:cubicBezTo>
                  <a:cubicBezTo>
                    <a:pt x="699" y="27698"/>
                    <a:pt x="1326" y="24879"/>
                    <a:pt x="2121" y="22975"/>
                  </a:cubicBezTo>
                  <a:cubicBezTo>
                    <a:pt x="3904" y="18734"/>
                    <a:pt x="8290" y="14854"/>
                    <a:pt x="12580" y="13770"/>
                  </a:cubicBezTo>
                  <a:cubicBezTo>
                    <a:pt x="13324" y="13582"/>
                    <a:pt x="14032" y="13505"/>
                    <a:pt x="14714" y="13505"/>
                  </a:cubicBezTo>
                  <a:cubicBezTo>
                    <a:pt x="16394" y="13505"/>
                    <a:pt x="17915" y="13975"/>
                    <a:pt x="19423" y="14421"/>
                  </a:cubicBezTo>
                  <a:cubicBezTo>
                    <a:pt x="20851" y="14855"/>
                    <a:pt x="22238" y="15272"/>
                    <a:pt x="23683" y="15272"/>
                  </a:cubicBezTo>
                  <a:cubicBezTo>
                    <a:pt x="24727" y="15272"/>
                    <a:pt x="25800" y="15055"/>
                    <a:pt x="26942" y="14469"/>
                  </a:cubicBezTo>
                  <a:cubicBezTo>
                    <a:pt x="29135" y="13360"/>
                    <a:pt x="30219" y="12011"/>
                    <a:pt x="31231" y="10782"/>
                  </a:cubicBezTo>
                  <a:cubicBezTo>
                    <a:pt x="32243" y="9553"/>
                    <a:pt x="33111" y="8493"/>
                    <a:pt x="34918" y="7914"/>
                  </a:cubicBezTo>
                  <a:cubicBezTo>
                    <a:pt x="35759" y="7646"/>
                    <a:pt x="36631" y="7514"/>
                    <a:pt x="37506" y="7514"/>
                  </a:cubicBezTo>
                  <a:cubicBezTo>
                    <a:pt x="38360" y="7514"/>
                    <a:pt x="39217" y="7640"/>
                    <a:pt x="40051" y="7890"/>
                  </a:cubicBezTo>
                  <a:cubicBezTo>
                    <a:pt x="41041" y="8176"/>
                    <a:pt x="42055" y="8317"/>
                    <a:pt x="43064" y="8317"/>
                  </a:cubicBezTo>
                  <a:cubicBezTo>
                    <a:pt x="45371" y="8317"/>
                    <a:pt x="47651" y="7580"/>
                    <a:pt x="49545" y="6155"/>
                  </a:cubicBezTo>
                  <a:cubicBezTo>
                    <a:pt x="52365" y="4035"/>
                    <a:pt x="55618" y="2516"/>
                    <a:pt x="59040" y="1697"/>
                  </a:cubicBezTo>
                  <a:cubicBezTo>
                    <a:pt x="60508" y="1366"/>
                    <a:pt x="62414" y="923"/>
                    <a:pt x="64611" y="923"/>
                  </a:cubicBezTo>
                  <a:close/>
                  <a:moveTo>
                    <a:pt x="64612" y="0"/>
                  </a:moveTo>
                  <a:cubicBezTo>
                    <a:pt x="62310" y="0"/>
                    <a:pt x="60331" y="471"/>
                    <a:pt x="58823" y="830"/>
                  </a:cubicBezTo>
                  <a:cubicBezTo>
                    <a:pt x="55256" y="1673"/>
                    <a:pt x="51907" y="3239"/>
                    <a:pt x="48991" y="5432"/>
                  </a:cubicBezTo>
                  <a:cubicBezTo>
                    <a:pt x="47240" y="6729"/>
                    <a:pt x="45147" y="7402"/>
                    <a:pt x="43018" y="7402"/>
                  </a:cubicBezTo>
                  <a:cubicBezTo>
                    <a:pt x="42100" y="7402"/>
                    <a:pt x="41175" y="7277"/>
                    <a:pt x="40268" y="7023"/>
                  </a:cubicBezTo>
                  <a:cubicBezTo>
                    <a:pt x="39362" y="6749"/>
                    <a:pt x="38420" y="6610"/>
                    <a:pt x="37479" y="6610"/>
                  </a:cubicBezTo>
                  <a:cubicBezTo>
                    <a:pt x="36517" y="6610"/>
                    <a:pt x="35554" y="6755"/>
                    <a:pt x="34629" y="7047"/>
                  </a:cubicBezTo>
                  <a:cubicBezTo>
                    <a:pt x="32556" y="7722"/>
                    <a:pt x="31568" y="8926"/>
                    <a:pt x="30508" y="10204"/>
                  </a:cubicBezTo>
                  <a:cubicBezTo>
                    <a:pt x="29544" y="11384"/>
                    <a:pt x="28532" y="12637"/>
                    <a:pt x="26508" y="13674"/>
                  </a:cubicBezTo>
                  <a:cubicBezTo>
                    <a:pt x="25517" y="14179"/>
                    <a:pt x="24582" y="14371"/>
                    <a:pt x="23660" y="14371"/>
                  </a:cubicBezTo>
                  <a:cubicBezTo>
                    <a:pt x="22340" y="14371"/>
                    <a:pt x="21044" y="13979"/>
                    <a:pt x="19640" y="13553"/>
                  </a:cubicBezTo>
                  <a:cubicBezTo>
                    <a:pt x="18164" y="13095"/>
                    <a:pt x="16545" y="12601"/>
                    <a:pt x="14723" y="12601"/>
                  </a:cubicBezTo>
                  <a:cubicBezTo>
                    <a:pt x="13958" y="12601"/>
                    <a:pt x="13156" y="12689"/>
                    <a:pt x="12314" y="12902"/>
                  </a:cubicBezTo>
                  <a:cubicBezTo>
                    <a:pt x="7712" y="14083"/>
                    <a:pt x="3181" y="18059"/>
                    <a:pt x="1254" y="22638"/>
                  </a:cubicBezTo>
                  <a:cubicBezTo>
                    <a:pt x="1" y="25626"/>
                    <a:pt x="73" y="28445"/>
                    <a:pt x="1422" y="30759"/>
                  </a:cubicBezTo>
                  <a:cubicBezTo>
                    <a:pt x="5172" y="37121"/>
                    <a:pt x="10555" y="38779"/>
                    <a:pt x="15141" y="38779"/>
                  </a:cubicBezTo>
                  <a:cubicBezTo>
                    <a:pt x="16096" y="38779"/>
                    <a:pt x="17017" y="38707"/>
                    <a:pt x="17881" y="38590"/>
                  </a:cubicBezTo>
                  <a:cubicBezTo>
                    <a:pt x="21206" y="38109"/>
                    <a:pt x="24411" y="37072"/>
                    <a:pt x="27375" y="35482"/>
                  </a:cubicBezTo>
                  <a:cubicBezTo>
                    <a:pt x="28002" y="36084"/>
                    <a:pt x="28677" y="36614"/>
                    <a:pt x="29376" y="37145"/>
                  </a:cubicBezTo>
                  <a:cubicBezTo>
                    <a:pt x="30990" y="38349"/>
                    <a:pt x="32749" y="39362"/>
                    <a:pt x="34605" y="40109"/>
                  </a:cubicBezTo>
                  <a:cubicBezTo>
                    <a:pt x="36292" y="40735"/>
                    <a:pt x="38075" y="41073"/>
                    <a:pt x="39858" y="41097"/>
                  </a:cubicBezTo>
                  <a:cubicBezTo>
                    <a:pt x="41159" y="41097"/>
                    <a:pt x="42461" y="40880"/>
                    <a:pt x="43690" y="40446"/>
                  </a:cubicBezTo>
                  <a:cubicBezTo>
                    <a:pt x="45015" y="40012"/>
                    <a:pt x="46220" y="39289"/>
                    <a:pt x="47232" y="38349"/>
                  </a:cubicBezTo>
                  <a:cubicBezTo>
                    <a:pt x="48124" y="37602"/>
                    <a:pt x="48822" y="37024"/>
                    <a:pt x="50196" y="36831"/>
                  </a:cubicBezTo>
                  <a:cubicBezTo>
                    <a:pt x="50391" y="36809"/>
                    <a:pt x="50572" y="36798"/>
                    <a:pt x="50744" y="36798"/>
                  </a:cubicBezTo>
                  <a:cubicBezTo>
                    <a:pt x="51679" y="36798"/>
                    <a:pt x="52339" y="37118"/>
                    <a:pt x="53377" y="37627"/>
                  </a:cubicBezTo>
                  <a:cubicBezTo>
                    <a:pt x="54413" y="38157"/>
                    <a:pt x="55473" y="38615"/>
                    <a:pt x="56558" y="38976"/>
                  </a:cubicBezTo>
                  <a:cubicBezTo>
                    <a:pt x="58401" y="39633"/>
                    <a:pt x="61576" y="40749"/>
                    <a:pt x="64851" y="40749"/>
                  </a:cubicBezTo>
                  <a:cubicBezTo>
                    <a:pt x="66500" y="40749"/>
                    <a:pt x="68174" y="40466"/>
                    <a:pt x="69715" y="39699"/>
                  </a:cubicBezTo>
                  <a:cubicBezTo>
                    <a:pt x="70848" y="39145"/>
                    <a:pt x="71812" y="38325"/>
                    <a:pt x="72534" y="37313"/>
                  </a:cubicBezTo>
                  <a:cubicBezTo>
                    <a:pt x="73161" y="36494"/>
                    <a:pt x="73715" y="35795"/>
                    <a:pt x="75161" y="35337"/>
                  </a:cubicBezTo>
                  <a:cubicBezTo>
                    <a:pt x="75811" y="35117"/>
                    <a:pt x="76380" y="35034"/>
                    <a:pt x="76925" y="35034"/>
                  </a:cubicBezTo>
                  <a:cubicBezTo>
                    <a:pt x="77633" y="35034"/>
                    <a:pt x="78303" y="35174"/>
                    <a:pt x="79065" y="35337"/>
                  </a:cubicBezTo>
                  <a:cubicBezTo>
                    <a:pt x="80142" y="35592"/>
                    <a:pt x="81235" y="35719"/>
                    <a:pt x="82343" y="35719"/>
                  </a:cubicBezTo>
                  <a:cubicBezTo>
                    <a:pt x="82599" y="35719"/>
                    <a:pt x="82856" y="35712"/>
                    <a:pt x="83113" y="35699"/>
                  </a:cubicBezTo>
                  <a:lnTo>
                    <a:pt x="83282" y="35699"/>
                  </a:lnTo>
                  <a:cubicBezTo>
                    <a:pt x="87812" y="35337"/>
                    <a:pt x="91644" y="32156"/>
                    <a:pt x="92825" y="27747"/>
                  </a:cubicBezTo>
                  <a:cubicBezTo>
                    <a:pt x="93957" y="23554"/>
                    <a:pt x="93740" y="20758"/>
                    <a:pt x="92174" y="19216"/>
                  </a:cubicBezTo>
                  <a:cubicBezTo>
                    <a:pt x="91066" y="18132"/>
                    <a:pt x="89668" y="18059"/>
                    <a:pt x="88174" y="18011"/>
                  </a:cubicBezTo>
                  <a:cubicBezTo>
                    <a:pt x="86608" y="17939"/>
                    <a:pt x="84993" y="17891"/>
                    <a:pt x="83354" y="16638"/>
                  </a:cubicBezTo>
                  <a:cubicBezTo>
                    <a:pt x="82053" y="15626"/>
                    <a:pt x="81740" y="14613"/>
                    <a:pt x="81306" y="13192"/>
                  </a:cubicBezTo>
                  <a:cubicBezTo>
                    <a:pt x="80824" y="11457"/>
                    <a:pt x="80053" y="9818"/>
                    <a:pt x="79065" y="8324"/>
                  </a:cubicBezTo>
                  <a:cubicBezTo>
                    <a:pt x="76655" y="4733"/>
                    <a:pt x="73330" y="2059"/>
                    <a:pt x="69691" y="830"/>
                  </a:cubicBezTo>
                  <a:cubicBezTo>
                    <a:pt x="67880" y="216"/>
                    <a:pt x="66172" y="0"/>
                    <a:pt x="64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6"/>
            <p:cNvSpPr/>
            <p:nvPr/>
          </p:nvSpPr>
          <p:spPr>
            <a:xfrm>
              <a:off x="6074924" y="2399294"/>
              <a:ext cx="1290626" cy="396651"/>
            </a:xfrm>
            <a:custGeom>
              <a:avLst/>
              <a:gdLst/>
              <a:ahLst/>
              <a:cxnLst/>
              <a:rect l="l" t="t" r="r" b="b"/>
              <a:pathLst>
                <a:path w="94777" h="29128" extrusionOk="0">
                  <a:moveTo>
                    <a:pt x="65732" y="1"/>
                  </a:moveTo>
                  <a:cubicBezTo>
                    <a:pt x="63473" y="1"/>
                    <a:pt x="61521" y="467"/>
                    <a:pt x="60052" y="813"/>
                  </a:cubicBezTo>
                  <a:cubicBezTo>
                    <a:pt x="56534" y="1632"/>
                    <a:pt x="53256" y="3198"/>
                    <a:pt x="50389" y="5343"/>
                  </a:cubicBezTo>
                  <a:cubicBezTo>
                    <a:pt x="48559" y="6703"/>
                    <a:pt x="46367" y="7419"/>
                    <a:pt x="44154" y="7419"/>
                  </a:cubicBezTo>
                  <a:cubicBezTo>
                    <a:pt x="43190" y="7419"/>
                    <a:pt x="42223" y="7284"/>
                    <a:pt x="41280" y="7006"/>
                  </a:cubicBezTo>
                  <a:cubicBezTo>
                    <a:pt x="40410" y="6744"/>
                    <a:pt x="39511" y="6611"/>
                    <a:pt x="38611" y="6611"/>
                  </a:cubicBezTo>
                  <a:cubicBezTo>
                    <a:pt x="37692" y="6611"/>
                    <a:pt x="36771" y="6750"/>
                    <a:pt x="35882" y="7030"/>
                  </a:cubicBezTo>
                  <a:cubicBezTo>
                    <a:pt x="32099" y="8235"/>
                    <a:pt x="32147" y="11392"/>
                    <a:pt x="27833" y="13609"/>
                  </a:cubicBezTo>
                  <a:cubicBezTo>
                    <a:pt x="26768" y="14157"/>
                    <a:pt x="25759" y="14362"/>
                    <a:pt x="24773" y="14362"/>
                  </a:cubicBezTo>
                  <a:cubicBezTo>
                    <a:pt x="21881" y="14362"/>
                    <a:pt x="19184" y="12602"/>
                    <a:pt x="15827" y="12602"/>
                  </a:cubicBezTo>
                  <a:cubicBezTo>
                    <a:pt x="15100" y="12602"/>
                    <a:pt x="14342" y="12684"/>
                    <a:pt x="13544" y="12886"/>
                  </a:cubicBezTo>
                  <a:cubicBezTo>
                    <a:pt x="6700" y="14645"/>
                    <a:pt x="1" y="22958"/>
                    <a:pt x="2459" y="29127"/>
                  </a:cubicBezTo>
                  <a:cubicBezTo>
                    <a:pt x="4531" y="25272"/>
                    <a:pt x="8555" y="21898"/>
                    <a:pt x="12652" y="20862"/>
                  </a:cubicBezTo>
                  <a:cubicBezTo>
                    <a:pt x="13447" y="20661"/>
                    <a:pt x="14203" y="20578"/>
                    <a:pt x="14928" y="20578"/>
                  </a:cubicBezTo>
                  <a:cubicBezTo>
                    <a:pt x="18277" y="20578"/>
                    <a:pt x="20982" y="22338"/>
                    <a:pt x="23879" y="22338"/>
                  </a:cubicBezTo>
                  <a:cubicBezTo>
                    <a:pt x="24867" y="22338"/>
                    <a:pt x="25876" y="22133"/>
                    <a:pt x="26942" y="21585"/>
                  </a:cubicBezTo>
                  <a:cubicBezTo>
                    <a:pt x="31255" y="19368"/>
                    <a:pt x="31207" y="16211"/>
                    <a:pt x="34990" y="15006"/>
                  </a:cubicBezTo>
                  <a:cubicBezTo>
                    <a:pt x="35877" y="14723"/>
                    <a:pt x="36801" y="14578"/>
                    <a:pt x="37727" y="14578"/>
                  </a:cubicBezTo>
                  <a:cubicBezTo>
                    <a:pt x="38614" y="14578"/>
                    <a:pt x="39504" y="14711"/>
                    <a:pt x="40364" y="14982"/>
                  </a:cubicBezTo>
                  <a:cubicBezTo>
                    <a:pt x="41313" y="15252"/>
                    <a:pt x="42284" y="15385"/>
                    <a:pt x="43248" y="15385"/>
                  </a:cubicBezTo>
                  <a:cubicBezTo>
                    <a:pt x="45469" y="15385"/>
                    <a:pt x="47659" y="14680"/>
                    <a:pt x="49473" y="13319"/>
                  </a:cubicBezTo>
                  <a:cubicBezTo>
                    <a:pt x="52365" y="11151"/>
                    <a:pt x="55642" y="9608"/>
                    <a:pt x="59136" y="8765"/>
                  </a:cubicBezTo>
                  <a:cubicBezTo>
                    <a:pt x="60617" y="8420"/>
                    <a:pt x="62561" y="7963"/>
                    <a:pt x="64815" y="7963"/>
                  </a:cubicBezTo>
                  <a:cubicBezTo>
                    <a:pt x="66339" y="7963"/>
                    <a:pt x="68004" y="8172"/>
                    <a:pt x="69763" y="8765"/>
                  </a:cubicBezTo>
                  <a:cubicBezTo>
                    <a:pt x="75161" y="10620"/>
                    <a:pt x="78173" y="14982"/>
                    <a:pt x="78896" y="16091"/>
                  </a:cubicBezTo>
                  <a:cubicBezTo>
                    <a:pt x="81740" y="20356"/>
                    <a:pt x="80631" y="22476"/>
                    <a:pt x="83306" y="24525"/>
                  </a:cubicBezTo>
                  <a:cubicBezTo>
                    <a:pt x="86632" y="27079"/>
                    <a:pt x="89981" y="25007"/>
                    <a:pt x="92078" y="27079"/>
                  </a:cubicBezTo>
                  <a:cubicBezTo>
                    <a:pt x="92512" y="27513"/>
                    <a:pt x="92825" y="28043"/>
                    <a:pt x="93018" y="28621"/>
                  </a:cubicBezTo>
                  <a:cubicBezTo>
                    <a:pt x="93210" y="28163"/>
                    <a:pt x="93379" y="27681"/>
                    <a:pt x="93500" y="27200"/>
                  </a:cubicBezTo>
                  <a:cubicBezTo>
                    <a:pt x="94777" y="22501"/>
                    <a:pt x="94126" y="20235"/>
                    <a:pt x="92994" y="19103"/>
                  </a:cubicBezTo>
                  <a:cubicBezTo>
                    <a:pt x="90897" y="17054"/>
                    <a:pt x="87523" y="19103"/>
                    <a:pt x="84198" y="16548"/>
                  </a:cubicBezTo>
                  <a:cubicBezTo>
                    <a:pt x="81547" y="14500"/>
                    <a:pt x="82656" y="12380"/>
                    <a:pt x="79812" y="8138"/>
                  </a:cubicBezTo>
                  <a:cubicBezTo>
                    <a:pt x="79065" y="7006"/>
                    <a:pt x="76053" y="2644"/>
                    <a:pt x="70655" y="813"/>
                  </a:cubicBezTo>
                  <a:cubicBezTo>
                    <a:pt x="68910" y="212"/>
                    <a:pt x="67252" y="1"/>
                    <a:pt x="65732" y="1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26"/>
          <p:cNvGrpSpPr/>
          <p:nvPr/>
        </p:nvGrpSpPr>
        <p:grpSpPr>
          <a:xfrm flipH="1">
            <a:off x="7525726" y="4312135"/>
            <a:ext cx="2904242" cy="1478433"/>
            <a:chOff x="-375834" y="4022570"/>
            <a:chExt cx="1191191" cy="606387"/>
          </a:xfrm>
        </p:grpSpPr>
        <p:sp>
          <p:nvSpPr>
            <p:cNvPr id="486" name="Google Shape;486;p26"/>
            <p:cNvSpPr/>
            <p:nvPr/>
          </p:nvSpPr>
          <p:spPr>
            <a:xfrm>
              <a:off x="-370264" y="4028629"/>
              <a:ext cx="1179058" cy="593750"/>
            </a:xfrm>
            <a:custGeom>
              <a:avLst/>
              <a:gdLst/>
              <a:ahLst/>
              <a:cxnLst/>
              <a:rect l="l" t="t" r="r" b="b"/>
              <a:pathLst>
                <a:path w="86584" h="43602" extrusionOk="0">
                  <a:moveTo>
                    <a:pt x="50523" y="0"/>
                  </a:moveTo>
                  <a:cubicBezTo>
                    <a:pt x="48965" y="0"/>
                    <a:pt x="47692" y="341"/>
                    <a:pt x="46557" y="564"/>
                  </a:cubicBezTo>
                  <a:cubicBezTo>
                    <a:pt x="33577" y="3027"/>
                    <a:pt x="34066" y="14832"/>
                    <a:pt x="33392" y="14832"/>
                  </a:cubicBezTo>
                  <a:cubicBezTo>
                    <a:pt x="33387" y="14832"/>
                    <a:pt x="33382" y="14832"/>
                    <a:pt x="33376" y="14830"/>
                  </a:cubicBezTo>
                  <a:cubicBezTo>
                    <a:pt x="32099" y="14493"/>
                    <a:pt x="32171" y="13625"/>
                    <a:pt x="29713" y="12276"/>
                  </a:cubicBezTo>
                  <a:cubicBezTo>
                    <a:pt x="27640" y="11121"/>
                    <a:pt x="25175" y="10577"/>
                    <a:pt x="22996" y="10577"/>
                  </a:cubicBezTo>
                  <a:cubicBezTo>
                    <a:pt x="20490" y="10577"/>
                    <a:pt x="18362" y="11297"/>
                    <a:pt x="17640" y="12637"/>
                  </a:cubicBezTo>
                  <a:cubicBezTo>
                    <a:pt x="16700" y="14372"/>
                    <a:pt x="18628" y="16300"/>
                    <a:pt x="17640" y="17384"/>
                  </a:cubicBezTo>
                  <a:cubicBezTo>
                    <a:pt x="17388" y="17667"/>
                    <a:pt x="17060" y="17775"/>
                    <a:pt x="16662" y="17775"/>
                  </a:cubicBezTo>
                  <a:cubicBezTo>
                    <a:pt x="15343" y="17775"/>
                    <a:pt x="13263" y="16583"/>
                    <a:pt x="10704" y="16583"/>
                  </a:cubicBezTo>
                  <a:cubicBezTo>
                    <a:pt x="10343" y="16583"/>
                    <a:pt x="9971" y="16607"/>
                    <a:pt x="9592" y="16662"/>
                  </a:cubicBezTo>
                  <a:cubicBezTo>
                    <a:pt x="5471" y="17264"/>
                    <a:pt x="1519" y="21240"/>
                    <a:pt x="796" y="25819"/>
                  </a:cubicBezTo>
                  <a:cubicBezTo>
                    <a:pt x="724" y="26349"/>
                    <a:pt x="1" y="31337"/>
                    <a:pt x="2627" y="33144"/>
                  </a:cubicBezTo>
                  <a:cubicBezTo>
                    <a:pt x="3226" y="33549"/>
                    <a:pt x="3858" y="33696"/>
                    <a:pt x="4525" y="33696"/>
                  </a:cubicBezTo>
                  <a:cubicBezTo>
                    <a:pt x="6340" y="33696"/>
                    <a:pt x="8421" y="32604"/>
                    <a:pt x="10838" y="32604"/>
                  </a:cubicBezTo>
                  <a:cubicBezTo>
                    <a:pt x="11718" y="32604"/>
                    <a:pt x="12643" y="32749"/>
                    <a:pt x="13616" y="33144"/>
                  </a:cubicBezTo>
                  <a:cubicBezTo>
                    <a:pt x="15929" y="34060"/>
                    <a:pt x="15327" y="35120"/>
                    <a:pt x="18002" y="36783"/>
                  </a:cubicBezTo>
                  <a:cubicBezTo>
                    <a:pt x="20976" y="38639"/>
                    <a:pt x="24584" y="39109"/>
                    <a:pt x="27476" y="39109"/>
                  </a:cubicBezTo>
                  <a:cubicBezTo>
                    <a:pt x="30441" y="39109"/>
                    <a:pt x="32653" y="38614"/>
                    <a:pt x="32653" y="38614"/>
                  </a:cubicBezTo>
                  <a:cubicBezTo>
                    <a:pt x="32653" y="38614"/>
                    <a:pt x="35065" y="37514"/>
                    <a:pt x="37014" y="37514"/>
                  </a:cubicBezTo>
                  <a:cubicBezTo>
                    <a:pt x="37145" y="37514"/>
                    <a:pt x="37274" y="37519"/>
                    <a:pt x="37400" y="37530"/>
                  </a:cubicBezTo>
                  <a:cubicBezTo>
                    <a:pt x="39497" y="37699"/>
                    <a:pt x="40388" y="39795"/>
                    <a:pt x="41810" y="40446"/>
                  </a:cubicBezTo>
                  <a:cubicBezTo>
                    <a:pt x="46857" y="42773"/>
                    <a:pt x="51203" y="43601"/>
                    <a:pt x="54899" y="43601"/>
                  </a:cubicBezTo>
                  <a:cubicBezTo>
                    <a:pt x="64023" y="43601"/>
                    <a:pt x="69179" y="38552"/>
                    <a:pt x="71122" y="38552"/>
                  </a:cubicBezTo>
                  <a:cubicBezTo>
                    <a:pt x="71244" y="38552"/>
                    <a:pt x="71353" y="38572"/>
                    <a:pt x="71450" y="38614"/>
                  </a:cubicBezTo>
                  <a:cubicBezTo>
                    <a:pt x="71944" y="38845"/>
                    <a:pt x="74021" y="39715"/>
                    <a:pt x="76540" y="39715"/>
                  </a:cubicBezTo>
                  <a:cubicBezTo>
                    <a:pt x="77710" y="39715"/>
                    <a:pt x="78976" y="39527"/>
                    <a:pt x="80222" y="39000"/>
                  </a:cubicBezTo>
                  <a:cubicBezTo>
                    <a:pt x="82993" y="37795"/>
                    <a:pt x="85041" y="35337"/>
                    <a:pt x="85716" y="32397"/>
                  </a:cubicBezTo>
                  <a:cubicBezTo>
                    <a:pt x="85933" y="31433"/>
                    <a:pt x="86584" y="28493"/>
                    <a:pt x="84993" y="26903"/>
                  </a:cubicBezTo>
                  <a:cubicBezTo>
                    <a:pt x="84289" y="26199"/>
                    <a:pt x="83403" y="26019"/>
                    <a:pt x="82465" y="26019"/>
                  </a:cubicBezTo>
                  <a:cubicBezTo>
                    <a:pt x="81489" y="26019"/>
                    <a:pt x="80458" y="26214"/>
                    <a:pt x="79517" y="26214"/>
                  </a:cubicBezTo>
                  <a:cubicBezTo>
                    <a:pt x="78670" y="26214"/>
                    <a:pt x="77897" y="26056"/>
                    <a:pt x="77306" y="25457"/>
                  </a:cubicBezTo>
                  <a:cubicBezTo>
                    <a:pt x="75426" y="23529"/>
                    <a:pt x="78149" y="20083"/>
                    <a:pt x="76198" y="17384"/>
                  </a:cubicBezTo>
                  <a:cubicBezTo>
                    <a:pt x="74728" y="15336"/>
                    <a:pt x="72197" y="15987"/>
                    <a:pt x="69257" y="14830"/>
                  </a:cubicBezTo>
                  <a:cubicBezTo>
                    <a:pt x="67137" y="13987"/>
                    <a:pt x="64655" y="12155"/>
                    <a:pt x="62510" y="7914"/>
                  </a:cubicBezTo>
                  <a:cubicBezTo>
                    <a:pt x="60630" y="4131"/>
                    <a:pt x="57209" y="1360"/>
                    <a:pt x="53136" y="323"/>
                  </a:cubicBezTo>
                  <a:cubicBezTo>
                    <a:pt x="52178" y="88"/>
                    <a:pt x="51314" y="0"/>
                    <a:pt x="50523" y="0"/>
                  </a:cubicBezTo>
                  <a:close/>
                </a:path>
              </a:pathLst>
            </a:custGeom>
            <a:solidFill>
              <a:schemeClr val="dk2">
                <a:alpha val="37080"/>
              </a:schemeClr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6"/>
            <p:cNvSpPr/>
            <p:nvPr/>
          </p:nvSpPr>
          <p:spPr>
            <a:xfrm>
              <a:off x="-375834" y="4022570"/>
              <a:ext cx="1191191" cy="606387"/>
            </a:xfrm>
            <a:custGeom>
              <a:avLst/>
              <a:gdLst/>
              <a:ahLst/>
              <a:cxnLst/>
              <a:rect l="l" t="t" r="r" b="b"/>
              <a:pathLst>
                <a:path w="87475" h="44530" extrusionOk="0">
                  <a:moveTo>
                    <a:pt x="50967" y="896"/>
                  </a:moveTo>
                  <a:cubicBezTo>
                    <a:pt x="51724" y="896"/>
                    <a:pt x="52552" y="979"/>
                    <a:pt x="53473" y="1202"/>
                  </a:cubicBezTo>
                  <a:cubicBezTo>
                    <a:pt x="57425" y="2214"/>
                    <a:pt x="60726" y="4889"/>
                    <a:pt x="62533" y="8552"/>
                  </a:cubicBezTo>
                  <a:cubicBezTo>
                    <a:pt x="64389" y="12191"/>
                    <a:pt x="66726" y="14576"/>
                    <a:pt x="69522" y="15685"/>
                  </a:cubicBezTo>
                  <a:cubicBezTo>
                    <a:pt x="70558" y="16070"/>
                    <a:pt x="71642" y="16360"/>
                    <a:pt x="72727" y="16504"/>
                  </a:cubicBezTo>
                  <a:cubicBezTo>
                    <a:pt x="74269" y="16769"/>
                    <a:pt x="75474" y="16986"/>
                    <a:pt x="76269" y="18095"/>
                  </a:cubicBezTo>
                  <a:cubicBezTo>
                    <a:pt x="77161" y="19324"/>
                    <a:pt x="76944" y="20769"/>
                    <a:pt x="76751" y="22167"/>
                  </a:cubicBezTo>
                  <a:cubicBezTo>
                    <a:pt x="76558" y="23613"/>
                    <a:pt x="76341" y="25107"/>
                    <a:pt x="77426" y="26215"/>
                  </a:cubicBezTo>
                  <a:cubicBezTo>
                    <a:pt x="78122" y="26928"/>
                    <a:pt x="79017" y="27110"/>
                    <a:pt x="79958" y="27110"/>
                  </a:cubicBezTo>
                  <a:cubicBezTo>
                    <a:pt x="80450" y="27110"/>
                    <a:pt x="80954" y="27060"/>
                    <a:pt x="81450" y="27011"/>
                  </a:cubicBezTo>
                  <a:cubicBezTo>
                    <a:pt x="81955" y="26959"/>
                    <a:pt x="82447" y="26911"/>
                    <a:pt x="82913" y="26911"/>
                  </a:cubicBezTo>
                  <a:cubicBezTo>
                    <a:pt x="83761" y="26911"/>
                    <a:pt x="84522" y="27071"/>
                    <a:pt x="85113" y="27661"/>
                  </a:cubicBezTo>
                  <a:cubicBezTo>
                    <a:pt x="86511" y="29083"/>
                    <a:pt x="85908" y="31854"/>
                    <a:pt x="85715" y="32746"/>
                  </a:cubicBezTo>
                  <a:cubicBezTo>
                    <a:pt x="85065" y="35541"/>
                    <a:pt x="83113" y="37855"/>
                    <a:pt x="80486" y="39011"/>
                  </a:cubicBezTo>
                  <a:cubicBezTo>
                    <a:pt x="79281" y="39517"/>
                    <a:pt x="78060" y="39699"/>
                    <a:pt x="76929" y="39699"/>
                  </a:cubicBezTo>
                  <a:cubicBezTo>
                    <a:pt x="74665" y="39699"/>
                    <a:pt x="72759" y="38971"/>
                    <a:pt x="72052" y="38650"/>
                  </a:cubicBezTo>
                  <a:cubicBezTo>
                    <a:pt x="71893" y="38582"/>
                    <a:pt x="71723" y="38550"/>
                    <a:pt x="71541" y="38550"/>
                  </a:cubicBezTo>
                  <a:cubicBezTo>
                    <a:pt x="70814" y="38550"/>
                    <a:pt x="69877" y="39055"/>
                    <a:pt x="68510" y="39806"/>
                  </a:cubicBezTo>
                  <a:cubicBezTo>
                    <a:pt x="65718" y="41301"/>
                    <a:pt x="61432" y="43608"/>
                    <a:pt x="55333" y="43608"/>
                  </a:cubicBezTo>
                  <a:cubicBezTo>
                    <a:pt x="51694" y="43608"/>
                    <a:pt x="47410" y="42786"/>
                    <a:pt x="42412" y="40481"/>
                  </a:cubicBezTo>
                  <a:cubicBezTo>
                    <a:pt x="41906" y="40192"/>
                    <a:pt x="41424" y="39806"/>
                    <a:pt x="41038" y="39373"/>
                  </a:cubicBezTo>
                  <a:cubicBezTo>
                    <a:pt x="40243" y="38553"/>
                    <a:pt x="39327" y="37638"/>
                    <a:pt x="37857" y="37517"/>
                  </a:cubicBezTo>
                  <a:cubicBezTo>
                    <a:pt x="37737" y="37493"/>
                    <a:pt x="37592" y="37493"/>
                    <a:pt x="37448" y="37493"/>
                  </a:cubicBezTo>
                  <a:cubicBezTo>
                    <a:pt x="36460" y="37517"/>
                    <a:pt x="35496" y="37710"/>
                    <a:pt x="34556" y="38023"/>
                  </a:cubicBezTo>
                  <a:cubicBezTo>
                    <a:pt x="34002" y="38168"/>
                    <a:pt x="33472" y="38361"/>
                    <a:pt x="32966" y="38626"/>
                  </a:cubicBezTo>
                  <a:cubicBezTo>
                    <a:pt x="32718" y="38673"/>
                    <a:pt x="30643" y="39090"/>
                    <a:pt x="27925" y="39090"/>
                  </a:cubicBezTo>
                  <a:cubicBezTo>
                    <a:pt x="25094" y="39090"/>
                    <a:pt x="21565" y="38637"/>
                    <a:pt x="18676" y="36842"/>
                  </a:cubicBezTo>
                  <a:cubicBezTo>
                    <a:pt x="17832" y="36336"/>
                    <a:pt x="17109" y="35686"/>
                    <a:pt x="16507" y="34915"/>
                  </a:cubicBezTo>
                  <a:cubicBezTo>
                    <a:pt x="15953" y="34095"/>
                    <a:pt x="15133" y="33493"/>
                    <a:pt x="14218" y="33156"/>
                  </a:cubicBezTo>
                  <a:cubicBezTo>
                    <a:pt x="13176" y="32733"/>
                    <a:pt x="12195" y="32579"/>
                    <a:pt x="11267" y="32579"/>
                  </a:cubicBezTo>
                  <a:cubicBezTo>
                    <a:pt x="9919" y="32579"/>
                    <a:pt x="8684" y="32904"/>
                    <a:pt x="7543" y="33204"/>
                  </a:cubicBezTo>
                  <a:cubicBezTo>
                    <a:pt x="6591" y="33462"/>
                    <a:pt x="5747" y="33682"/>
                    <a:pt x="4980" y="33682"/>
                  </a:cubicBezTo>
                  <a:cubicBezTo>
                    <a:pt x="4387" y="33682"/>
                    <a:pt x="3840" y="33550"/>
                    <a:pt x="3326" y="33204"/>
                  </a:cubicBezTo>
                  <a:cubicBezTo>
                    <a:pt x="940" y="31589"/>
                    <a:pt x="1615" y="26866"/>
                    <a:pt x="1687" y="26312"/>
                  </a:cubicBezTo>
                  <a:cubicBezTo>
                    <a:pt x="2362" y="22047"/>
                    <a:pt x="6145" y="18119"/>
                    <a:pt x="10097" y="17540"/>
                  </a:cubicBezTo>
                  <a:cubicBezTo>
                    <a:pt x="10441" y="17496"/>
                    <a:pt x="10779" y="17476"/>
                    <a:pt x="11110" y="17476"/>
                  </a:cubicBezTo>
                  <a:cubicBezTo>
                    <a:pt x="12559" y="17476"/>
                    <a:pt x="13866" y="17857"/>
                    <a:pt x="14965" y="18191"/>
                  </a:cubicBezTo>
                  <a:cubicBezTo>
                    <a:pt x="15756" y="18446"/>
                    <a:pt x="16495" y="18671"/>
                    <a:pt x="17127" y="18671"/>
                  </a:cubicBezTo>
                  <a:cubicBezTo>
                    <a:pt x="17632" y="18671"/>
                    <a:pt x="18069" y="18528"/>
                    <a:pt x="18411" y="18143"/>
                  </a:cubicBezTo>
                  <a:cubicBezTo>
                    <a:pt x="19061" y="17420"/>
                    <a:pt x="18820" y="16504"/>
                    <a:pt x="18555" y="15637"/>
                  </a:cubicBezTo>
                  <a:cubicBezTo>
                    <a:pt x="18314" y="14841"/>
                    <a:pt x="18097" y="14022"/>
                    <a:pt x="18483" y="13299"/>
                  </a:cubicBezTo>
                  <a:cubicBezTo>
                    <a:pt x="18820" y="12648"/>
                    <a:pt x="19591" y="12142"/>
                    <a:pt x="20676" y="11829"/>
                  </a:cubicBezTo>
                  <a:cubicBezTo>
                    <a:pt x="21509" y="11581"/>
                    <a:pt x="22452" y="11462"/>
                    <a:pt x="23440" y="11462"/>
                  </a:cubicBezTo>
                  <a:cubicBezTo>
                    <a:pt x="25624" y="11462"/>
                    <a:pt x="28029" y="12044"/>
                    <a:pt x="29953" y="13106"/>
                  </a:cubicBezTo>
                  <a:cubicBezTo>
                    <a:pt x="30749" y="13540"/>
                    <a:pt x="31496" y="14094"/>
                    <a:pt x="32146" y="14721"/>
                  </a:cubicBezTo>
                  <a:cubicBezTo>
                    <a:pt x="32556" y="15203"/>
                    <a:pt x="33110" y="15540"/>
                    <a:pt x="33713" y="15709"/>
                  </a:cubicBezTo>
                  <a:cubicBezTo>
                    <a:pt x="33764" y="15726"/>
                    <a:pt x="33815" y="15734"/>
                    <a:pt x="33865" y="15734"/>
                  </a:cubicBezTo>
                  <a:cubicBezTo>
                    <a:pt x="33957" y="15734"/>
                    <a:pt x="34045" y="15707"/>
                    <a:pt x="34122" y="15661"/>
                  </a:cubicBezTo>
                  <a:cubicBezTo>
                    <a:pt x="34387" y="15468"/>
                    <a:pt x="34460" y="15155"/>
                    <a:pt x="34628" y="14263"/>
                  </a:cubicBezTo>
                  <a:cubicBezTo>
                    <a:pt x="35231" y="11275"/>
                    <a:pt x="36845" y="3395"/>
                    <a:pt x="47087" y="1443"/>
                  </a:cubicBezTo>
                  <a:lnTo>
                    <a:pt x="47786" y="1299"/>
                  </a:lnTo>
                  <a:cubicBezTo>
                    <a:pt x="48733" y="1106"/>
                    <a:pt x="49761" y="896"/>
                    <a:pt x="50967" y="896"/>
                  </a:cubicBezTo>
                  <a:close/>
                  <a:moveTo>
                    <a:pt x="50905" y="1"/>
                  </a:moveTo>
                  <a:cubicBezTo>
                    <a:pt x="49604" y="1"/>
                    <a:pt x="48502" y="225"/>
                    <a:pt x="47545" y="431"/>
                  </a:cubicBezTo>
                  <a:cubicBezTo>
                    <a:pt x="47304" y="479"/>
                    <a:pt x="47087" y="527"/>
                    <a:pt x="46870" y="552"/>
                  </a:cubicBezTo>
                  <a:cubicBezTo>
                    <a:pt x="36026" y="2648"/>
                    <a:pt x="34339" y="10962"/>
                    <a:pt x="33689" y="14094"/>
                  </a:cubicBezTo>
                  <a:cubicBezTo>
                    <a:pt x="33640" y="14311"/>
                    <a:pt x="33592" y="14552"/>
                    <a:pt x="33568" y="14721"/>
                  </a:cubicBezTo>
                  <a:cubicBezTo>
                    <a:pt x="33231" y="14576"/>
                    <a:pt x="32966" y="14359"/>
                    <a:pt x="32725" y="14094"/>
                  </a:cubicBezTo>
                  <a:cubicBezTo>
                    <a:pt x="32002" y="13396"/>
                    <a:pt x="31207" y="12793"/>
                    <a:pt x="30339" y="12335"/>
                  </a:cubicBezTo>
                  <a:cubicBezTo>
                    <a:pt x="28299" y="11191"/>
                    <a:pt x="25723" y="10572"/>
                    <a:pt x="23372" y="10572"/>
                  </a:cubicBezTo>
                  <a:cubicBezTo>
                    <a:pt x="22307" y="10572"/>
                    <a:pt x="21288" y="10699"/>
                    <a:pt x="20387" y="10962"/>
                  </a:cubicBezTo>
                  <a:cubicBezTo>
                    <a:pt x="19061" y="11371"/>
                    <a:pt x="18122" y="12022"/>
                    <a:pt x="17640" y="12865"/>
                  </a:cubicBezTo>
                  <a:cubicBezTo>
                    <a:pt x="17085" y="13926"/>
                    <a:pt x="17399" y="15010"/>
                    <a:pt x="17640" y="15878"/>
                  </a:cubicBezTo>
                  <a:cubicBezTo>
                    <a:pt x="17881" y="16697"/>
                    <a:pt x="18001" y="17203"/>
                    <a:pt x="17712" y="17540"/>
                  </a:cubicBezTo>
                  <a:cubicBezTo>
                    <a:pt x="17564" y="17698"/>
                    <a:pt x="17355" y="17766"/>
                    <a:pt x="17078" y="17766"/>
                  </a:cubicBezTo>
                  <a:cubicBezTo>
                    <a:pt x="16633" y="17766"/>
                    <a:pt x="16012" y="17590"/>
                    <a:pt x="15182" y="17323"/>
                  </a:cubicBezTo>
                  <a:cubicBezTo>
                    <a:pt x="14042" y="16976"/>
                    <a:pt x="12670" y="16566"/>
                    <a:pt x="11116" y="16566"/>
                  </a:cubicBezTo>
                  <a:cubicBezTo>
                    <a:pt x="10731" y="16566"/>
                    <a:pt x="10335" y="16591"/>
                    <a:pt x="9928" y="16649"/>
                  </a:cubicBezTo>
                  <a:cubicBezTo>
                    <a:pt x="5543" y="17275"/>
                    <a:pt x="1518" y="21468"/>
                    <a:pt x="771" y="26191"/>
                  </a:cubicBezTo>
                  <a:cubicBezTo>
                    <a:pt x="603" y="27155"/>
                    <a:pt x="0" y="32047"/>
                    <a:pt x="2795" y="33951"/>
                  </a:cubicBezTo>
                  <a:cubicBezTo>
                    <a:pt x="3480" y="34418"/>
                    <a:pt x="4188" y="34586"/>
                    <a:pt x="4926" y="34586"/>
                  </a:cubicBezTo>
                  <a:cubicBezTo>
                    <a:pt x="5825" y="34586"/>
                    <a:pt x="6767" y="34336"/>
                    <a:pt x="7760" y="34071"/>
                  </a:cubicBezTo>
                  <a:cubicBezTo>
                    <a:pt x="8827" y="33797"/>
                    <a:pt x="9990" y="33497"/>
                    <a:pt x="11238" y="33497"/>
                  </a:cubicBezTo>
                  <a:cubicBezTo>
                    <a:pt x="12074" y="33497"/>
                    <a:pt x="12948" y="33632"/>
                    <a:pt x="13856" y="33999"/>
                  </a:cubicBezTo>
                  <a:cubicBezTo>
                    <a:pt x="14627" y="34264"/>
                    <a:pt x="15302" y="34794"/>
                    <a:pt x="15784" y="35469"/>
                  </a:cubicBezTo>
                  <a:cubicBezTo>
                    <a:pt x="16435" y="36336"/>
                    <a:pt x="17254" y="37059"/>
                    <a:pt x="18170" y="37614"/>
                  </a:cubicBezTo>
                  <a:cubicBezTo>
                    <a:pt x="21249" y="39529"/>
                    <a:pt x="24932" y="40017"/>
                    <a:pt x="27878" y="40017"/>
                  </a:cubicBezTo>
                  <a:cubicBezTo>
                    <a:pt x="30788" y="40017"/>
                    <a:pt x="32979" y="39541"/>
                    <a:pt x="33158" y="39493"/>
                  </a:cubicBezTo>
                  <a:lnTo>
                    <a:pt x="33520" y="39421"/>
                  </a:lnTo>
                  <a:lnTo>
                    <a:pt x="33520" y="39349"/>
                  </a:lnTo>
                  <a:cubicBezTo>
                    <a:pt x="34214" y="39080"/>
                    <a:pt x="35987" y="38396"/>
                    <a:pt x="37453" y="38396"/>
                  </a:cubicBezTo>
                  <a:cubicBezTo>
                    <a:pt x="37566" y="38396"/>
                    <a:pt x="37677" y="38400"/>
                    <a:pt x="37785" y="38409"/>
                  </a:cubicBezTo>
                  <a:cubicBezTo>
                    <a:pt x="38894" y="38505"/>
                    <a:pt x="39665" y="39276"/>
                    <a:pt x="40388" y="39999"/>
                  </a:cubicBezTo>
                  <a:cubicBezTo>
                    <a:pt x="40846" y="40529"/>
                    <a:pt x="41400" y="40963"/>
                    <a:pt x="42026" y="41300"/>
                  </a:cubicBezTo>
                  <a:cubicBezTo>
                    <a:pt x="47159" y="43662"/>
                    <a:pt x="51569" y="44530"/>
                    <a:pt x="55328" y="44530"/>
                  </a:cubicBezTo>
                  <a:cubicBezTo>
                    <a:pt x="61618" y="44505"/>
                    <a:pt x="66052" y="42144"/>
                    <a:pt x="68919" y="40602"/>
                  </a:cubicBezTo>
                  <a:cubicBezTo>
                    <a:pt x="70011" y="40002"/>
                    <a:pt x="71045" y="39441"/>
                    <a:pt x="71533" y="39441"/>
                  </a:cubicBezTo>
                  <a:cubicBezTo>
                    <a:pt x="71595" y="39441"/>
                    <a:pt x="71647" y="39450"/>
                    <a:pt x="71691" y="39469"/>
                  </a:cubicBezTo>
                  <a:cubicBezTo>
                    <a:pt x="72460" y="39822"/>
                    <a:pt x="74519" y="40611"/>
                    <a:pt x="76961" y="40611"/>
                  </a:cubicBezTo>
                  <a:cubicBezTo>
                    <a:pt x="78190" y="40611"/>
                    <a:pt x="79516" y="40411"/>
                    <a:pt x="80824" y="39855"/>
                  </a:cubicBezTo>
                  <a:cubicBezTo>
                    <a:pt x="83739" y="38602"/>
                    <a:pt x="85884" y="36023"/>
                    <a:pt x="86583" y="32939"/>
                  </a:cubicBezTo>
                  <a:cubicBezTo>
                    <a:pt x="86800" y="31927"/>
                    <a:pt x="87475" y="28818"/>
                    <a:pt x="85740" y="27035"/>
                  </a:cubicBezTo>
                  <a:cubicBezTo>
                    <a:pt x="84913" y="26224"/>
                    <a:pt x="83879" y="26024"/>
                    <a:pt x="82843" y="26024"/>
                  </a:cubicBezTo>
                  <a:cubicBezTo>
                    <a:pt x="82339" y="26024"/>
                    <a:pt x="81835" y="26072"/>
                    <a:pt x="81354" y="26119"/>
                  </a:cubicBezTo>
                  <a:cubicBezTo>
                    <a:pt x="80867" y="26163"/>
                    <a:pt x="80392" y="26208"/>
                    <a:pt x="79949" y="26208"/>
                  </a:cubicBezTo>
                  <a:cubicBezTo>
                    <a:pt x="79187" y="26208"/>
                    <a:pt x="78516" y="26077"/>
                    <a:pt x="78028" y="25589"/>
                  </a:cubicBezTo>
                  <a:cubicBezTo>
                    <a:pt x="77281" y="24794"/>
                    <a:pt x="77426" y="23637"/>
                    <a:pt x="77619" y="22312"/>
                  </a:cubicBezTo>
                  <a:cubicBezTo>
                    <a:pt x="77836" y="20793"/>
                    <a:pt x="78076" y="19083"/>
                    <a:pt x="76992" y="17588"/>
                  </a:cubicBezTo>
                  <a:cubicBezTo>
                    <a:pt x="75956" y="16167"/>
                    <a:pt x="74438" y="15902"/>
                    <a:pt x="72847" y="15637"/>
                  </a:cubicBezTo>
                  <a:cubicBezTo>
                    <a:pt x="71811" y="15492"/>
                    <a:pt x="70799" y="15227"/>
                    <a:pt x="69811" y="14865"/>
                  </a:cubicBezTo>
                  <a:cubicBezTo>
                    <a:pt x="67208" y="13829"/>
                    <a:pt x="65040" y="11588"/>
                    <a:pt x="63305" y="8142"/>
                  </a:cubicBezTo>
                  <a:cubicBezTo>
                    <a:pt x="61377" y="4263"/>
                    <a:pt x="57834" y="1395"/>
                    <a:pt x="53641" y="335"/>
                  </a:cubicBezTo>
                  <a:cubicBezTo>
                    <a:pt x="52639" y="91"/>
                    <a:pt x="51732" y="1"/>
                    <a:pt x="50905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6"/>
            <p:cNvSpPr/>
            <p:nvPr/>
          </p:nvSpPr>
          <p:spPr>
            <a:xfrm>
              <a:off x="-365008" y="4038148"/>
              <a:ext cx="1176103" cy="470376"/>
            </a:xfrm>
            <a:custGeom>
              <a:avLst/>
              <a:gdLst/>
              <a:ahLst/>
              <a:cxnLst/>
              <a:rect l="l" t="t" r="r" b="b"/>
              <a:pathLst>
                <a:path w="86367" h="34542" extrusionOk="0">
                  <a:moveTo>
                    <a:pt x="50305" y="0"/>
                  </a:moveTo>
                  <a:cubicBezTo>
                    <a:pt x="48747" y="0"/>
                    <a:pt x="47475" y="340"/>
                    <a:pt x="46340" y="564"/>
                  </a:cubicBezTo>
                  <a:cubicBezTo>
                    <a:pt x="33371" y="3029"/>
                    <a:pt x="33850" y="14832"/>
                    <a:pt x="33173" y="14832"/>
                  </a:cubicBezTo>
                  <a:cubicBezTo>
                    <a:pt x="33168" y="14832"/>
                    <a:pt x="33164" y="14831"/>
                    <a:pt x="33159" y="14830"/>
                  </a:cubicBezTo>
                  <a:cubicBezTo>
                    <a:pt x="31881" y="14493"/>
                    <a:pt x="31954" y="13625"/>
                    <a:pt x="29496" y="12276"/>
                  </a:cubicBezTo>
                  <a:cubicBezTo>
                    <a:pt x="27422" y="11121"/>
                    <a:pt x="24958" y="10577"/>
                    <a:pt x="22779" y="10577"/>
                  </a:cubicBezTo>
                  <a:cubicBezTo>
                    <a:pt x="20273" y="10577"/>
                    <a:pt x="18145" y="11297"/>
                    <a:pt x="17423" y="12637"/>
                  </a:cubicBezTo>
                  <a:cubicBezTo>
                    <a:pt x="16483" y="14372"/>
                    <a:pt x="18411" y="16300"/>
                    <a:pt x="17423" y="17384"/>
                  </a:cubicBezTo>
                  <a:cubicBezTo>
                    <a:pt x="17178" y="17659"/>
                    <a:pt x="16855" y="17765"/>
                    <a:pt x="16462" y="17765"/>
                  </a:cubicBezTo>
                  <a:cubicBezTo>
                    <a:pt x="15150" y="17765"/>
                    <a:pt x="13059" y="16583"/>
                    <a:pt x="10496" y="16583"/>
                  </a:cubicBezTo>
                  <a:cubicBezTo>
                    <a:pt x="10132" y="16583"/>
                    <a:pt x="9757" y="16607"/>
                    <a:pt x="9374" y="16661"/>
                  </a:cubicBezTo>
                  <a:cubicBezTo>
                    <a:pt x="5254" y="17240"/>
                    <a:pt x="1302" y="21240"/>
                    <a:pt x="603" y="25818"/>
                  </a:cubicBezTo>
                  <a:cubicBezTo>
                    <a:pt x="530" y="26252"/>
                    <a:pt x="0" y="29819"/>
                    <a:pt x="1374" y="32036"/>
                  </a:cubicBezTo>
                  <a:cubicBezTo>
                    <a:pt x="2699" y="28252"/>
                    <a:pt x="6145" y="25144"/>
                    <a:pt x="9712" y="24638"/>
                  </a:cubicBezTo>
                  <a:cubicBezTo>
                    <a:pt x="10095" y="24583"/>
                    <a:pt x="10469" y="24559"/>
                    <a:pt x="10834" y="24559"/>
                  </a:cubicBezTo>
                  <a:cubicBezTo>
                    <a:pt x="13397" y="24559"/>
                    <a:pt x="15489" y="25742"/>
                    <a:pt x="16812" y="25742"/>
                  </a:cubicBezTo>
                  <a:cubicBezTo>
                    <a:pt x="17207" y="25742"/>
                    <a:pt x="17534" y="25636"/>
                    <a:pt x="17784" y="25361"/>
                  </a:cubicBezTo>
                  <a:cubicBezTo>
                    <a:pt x="18772" y="24252"/>
                    <a:pt x="16845" y="22348"/>
                    <a:pt x="17784" y="20613"/>
                  </a:cubicBezTo>
                  <a:cubicBezTo>
                    <a:pt x="18508" y="19269"/>
                    <a:pt x="20638" y="18549"/>
                    <a:pt x="23150" y="18549"/>
                  </a:cubicBezTo>
                  <a:cubicBezTo>
                    <a:pt x="25322" y="18549"/>
                    <a:pt x="27779" y="19088"/>
                    <a:pt x="29857" y="20228"/>
                  </a:cubicBezTo>
                  <a:cubicBezTo>
                    <a:pt x="32315" y="21601"/>
                    <a:pt x="32219" y="22469"/>
                    <a:pt x="33520" y="22806"/>
                  </a:cubicBezTo>
                  <a:cubicBezTo>
                    <a:pt x="33525" y="22807"/>
                    <a:pt x="33529" y="22808"/>
                    <a:pt x="33534" y="22808"/>
                  </a:cubicBezTo>
                  <a:cubicBezTo>
                    <a:pt x="34187" y="22808"/>
                    <a:pt x="33708" y="10981"/>
                    <a:pt x="46702" y="8516"/>
                  </a:cubicBezTo>
                  <a:cubicBezTo>
                    <a:pt x="47817" y="8309"/>
                    <a:pt x="49081" y="7975"/>
                    <a:pt x="50631" y="7975"/>
                  </a:cubicBezTo>
                  <a:cubicBezTo>
                    <a:pt x="51425" y="7975"/>
                    <a:pt x="52293" y="8063"/>
                    <a:pt x="53256" y="8300"/>
                  </a:cubicBezTo>
                  <a:cubicBezTo>
                    <a:pt x="57353" y="9336"/>
                    <a:pt x="60775" y="12107"/>
                    <a:pt x="62630" y="15866"/>
                  </a:cubicBezTo>
                  <a:cubicBezTo>
                    <a:pt x="64799" y="20131"/>
                    <a:pt x="67281" y="21963"/>
                    <a:pt x="69377" y="22806"/>
                  </a:cubicBezTo>
                  <a:cubicBezTo>
                    <a:pt x="72317" y="23963"/>
                    <a:pt x="74872" y="23312"/>
                    <a:pt x="76342" y="25361"/>
                  </a:cubicBezTo>
                  <a:cubicBezTo>
                    <a:pt x="78269" y="28035"/>
                    <a:pt x="75571" y="31505"/>
                    <a:pt x="77450" y="33409"/>
                  </a:cubicBezTo>
                  <a:cubicBezTo>
                    <a:pt x="78040" y="34015"/>
                    <a:pt x="78814" y="34174"/>
                    <a:pt x="79662" y="34174"/>
                  </a:cubicBezTo>
                  <a:cubicBezTo>
                    <a:pt x="80599" y="34174"/>
                    <a:pt x="81628" y="33980"/>
                    <a:pt x="82599" y="33980"/>
                  </a:cubicBezTo>
                  <a:cubicBezTo>
                    <a:pt x="83369" y="33980"/>
                    <a:pt x="84104" y="34102"/>
                    <a:pt x="84728" y="34542"/>
                  </a:cubicBezTo>
                  <a:cubicBezTo>
                    <a:pt x="85089" y="33867"/>
                    <a:pt x="85354" y="33144"/>
                    <a:pt x="85499" y="32397"/>
                  </a:cubicBezTo>
                  <a:cubicBezTo>
                    <a:pt x="85716" y="31433"/>
                    <a:pt x="86366" y="28493"/>
                    <a:pt x="84776" y="26903"/>
                  </a:cubicBezTo>
                  <a:cubicBezTo>
                    <a:pt x="84065" y="26192"/>
                    <a:pt x="83167" y="26013"/>
                    <a:pt x="82219" y="26013"/>
                  </a:cubicBezTo>
                  <a:cubicBezTo>
                    <a:pt x="81261" y="26013"/>
                    <a:pt x="80251" y="26195"/>
                    <a:pt x="79327" y="26195"/>
                  </a:cubicBezTo>
                  <a:cubicBezTo>
                    <a:pt x="78469" y="26195"/>
                    <a:pt x="77686" y="26038"/>
                    <a:pt x="77089" y="25433"/>
                  </a:cubicBezTo>
                  <a:cubicBezTo>
                    <a:pt x="75209" y="23529"/>
                    <a:pt x="77932" y="20083"/>
                    <a:pt x="75980" y="17384"/>
                  </a:cubicBezTo>
                  <a:cubicBezTo>
                    <a:pt x="74510" y="15336"/>
                    <a:pt x="71980" y="15987"/>
                    <a:pt x="69040" y="14830"/>
                  </a:cubicBezTo>
                  <a:cubicBezTo>
                    <a:pt x="66919" y="13987"/>
                    <a:pt x="64437" y="12155"/>
                    <a:pt x="62293" y="7890"/>
                  </a:cubicBezTo>
                  <a:cubicBezTo>
                    <a:pt x="60413" y="4131"/>
                    <a:pt x="56991" y="1359"/>
                    <a:pt x="52919" y="323"/>
                  </a:cubicBezTo>
                  <a:cubicBezTo>
                    <a:pt x="51961" y="88"/>
                    <a:pt x="51096" y="0"/>
                    <a:pt x="50305" y="0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○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■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○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■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○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Nunito"/>
              <a:buChar char="■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59" r:id="rId5"/>
    <p:sldLayoutId id="2147483668" r:id="rId6"/>
    <p:sldLayoutId id="2147483669" r:id="rId7"/>
    <p:sldLayoutId id="2147483671" r:id="rId8"/>
    <p:sldLayoutId id="2147483672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3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ellphones.com.vn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8"/>
          <p:cNvSpPr txBox="1">
            <a:spLocks noGrp="1"/>
          </p:cNvSpPr>
          <p:nvPr>
            <p:ph type="ctrTitle"/>
          </p:nvPr>
        </p:nvSpPr>
        <p:spPr>
          <a:xfrm>
            <a:off x="715150" y="2683913"/>
            <a:ext cx="77136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Software testing</a:t>
            </a:r>
            <a:endParaRPr dirty="0"/>
          </a:p>
        </p:txBody>
      </p:sp>
      <p:sp>
        <p:nvSpPr>
          <p:cNvPr id="549" name="Google Shape;549;p38"/>
          <p:cNvSpPr txBox="1">
            <a:spLocks noGrp="1"/>
          </p:cNvSpPr>
          <p:nvPr>
            <p:ph type="subTitle" idx="1"/>
          </p:nvPr>
        </p:nvSpPr>
        <p:spPr>
          <a:xfrm>
            <a:off x="2392500" y="3834815"/>
            <a:ext cx="4359000" cy="3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Ton Duc Thang University </a:t>
            </a:r>
            <a:endParaRPr dirty="0"/>
          </a:p>
        </p:txBody>
      </p:sp>
      <p:grpSp>
        <p:nvGrpSpPr>
          <p:cNvPr id="550" name="Google Shape;550;p38"/>
          <p:cNvGrpSpPr/>
          <p:nvPr/>
        </p:nvGrpSpPr>
        <p:grpSpPr>
          <a:xfrm>
            <a:off x="3237875" y="1045998"/>
            <a:ext cx="1153150" cy="1712050"/>
            <a:chOff x="3237875" y="1045998"/>
            <a:chExt cx="1153150" cy="1712050"/>
          </a:xfrm>
        </p:grpSpPr>
        <p:sp>
          <p:nvSpPr>
            <p:cNvPr id="551" name="Google Shape;551;p38"/>
            <p:cNvSpPr/>
            <p:nvPr/>
          </p:nvSpPr>
          <p:spPr>
            <a:xfrm>
              <a:off x="3380925" y="2595448"/>
              <a:ext cx="897300" cy="162600"/>
            </a:xfrm>
            <a:prstGeom prst="ellipse">
              <a:avLst/>
            </a:prstGeom>
            <a:solidFill>
              <a:schemeClr val="accent4">
                <a:alpha val="37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2" name="Google Shape;552;p38"/>
            <p:cNvGrpSpPr/>
            <p:nvPr/>
          </p:nvGrpSpPr>
          <p:grpSpPr>
            <a:xfrm>
              <a:off x="3237875" y="1045998"/>
              <a:ext cx="1153150" cy="1647400"/>
              <a:chOff x="2081500" y="528850"/>
              <a:chExt cx="1153150" cy="1647400"/>
            </a:xfrm>
          </p:grpSpPr>
          <p:sp>
            <p:nvSpPr>
              <p:cNvPr id="553" name="Google Shape;553;p38"/>
              <p:cNvSpPr/>
              <p:nvPr/>
            </p:nvSpPr>
            <p:spPr>
              <a:xfrm>
                <a:off x="2641425" y="648500"/>
                <a:ext cx="59375" cy="413150"/>
              </a:xfrm>
              <a:custGeom>
                <a:avLst/>
                <a:gdLst/>
                <a:ahLst/>
                <a:cxnLst/>
                <a:rect l="l" t="t" r="r" b="b"/>
                <a:pathLst>
                  <a:path w="2375" h="16526" extrusionOk="0">
                    <a:moveTo>
                      <a:pt x="337" y="0"/>
                    </a:moveTo>
                    <a:lnTo>
                      <a:pt x="0" y="498"/>
                    </a:lnTo>
                    <a:cubicBezTo>
                      <a:pt x="706" y="979"/>
                      <a:pt x="1653" y="4990"/>
                      <a:pt x="1701" y="8792"/>
                    </a:cubicBezTo>
                    <a:cubicBezTo>
                      <a:pt x="1781" y="13910"/>
                      <a:pt x="610" y="15466"/>
                      <a:pt x="177" y="16044"/>
                    </a:cubicBezTo>
                    <a:lnTo>
                      <a:pt x="81" y="16172"/>
                    </a:lnTo>
                    <a:lnTo>
                      <a:pt x="562" y="16525"/>
                    </a:lnTo>
                    <a:lnTo>
                      <a:pt x="642" y="16413"/>
                    </a:lnTo>
                    <a:cubicBezTo>
                      <a:pt x="1123" y="15771"/>
                      <a:pt x="2375" y="14103"/>
                      <a:pt x="2311" y="8776"/>
                    </a:cubicBezTo>
                    <a:cubicBezTo>
                      <a:pt x="2263" y="5247"/>
                      <a:pt x="1412" y="738"/>
                      <a:pt x="3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8"/>
              <p:cNvSpPr/>
              <p:nvPr/>
            </p:nvSpPr>
            <p:spPr>
              <a:xfrm>
                <a:off x="2747200" y="1906200"/>
                <a:ext cx="322200" cy="262525"/>
              </a:xfrm>
              <a:custGeom>
                <a:avLst/>
                <a:gdLst/>
                <a:ahLst/>
                <a:cxnLst/>
                <a:rect l="l" t="t" r="r" b="b"/>
                <a:pathLst>
                  <a:path w="12888" h="10501" extrusionOk="0">
                    <a:moveTo>
                      <a:pt x="7636" y="0"/>
                    </a:moveTo>
                    <a:cubicBezTo>
                      <a:pt x="4093" y="0"/>
                      <a:pt x="0" y="602"/>
                      <a:pt x="37" y="1625"/>
                    </a:cubicBezTo>
                    <a:cubicBezTo>
                      <a:pt x="69" y="3069"/>
                      <a:pt x="133" y="7385"/>
                      <a:pt x="133" y="7385"/>
                    </a:cubicBezTo>
                    <a:cubicBezTo>
                      <a:pt x="211" y="9132"/>
                      <a:pt x="1640" y="10500"/>
                      <a:pt x="3371" y="10500"/>
                    </a:cubicBezTo>
                    <a:cubicBezTo>
                      <a:pt x="3420" y="10500"/>
                      <a:pt x="3469" y="10499"/>
                      <a:pt x="3518" y="10497"/>
                    </a:cubicBezTo>
                    <a:lnTo>
                      <a:pt x="9695" y="10256"/>
                    </a:lnTo>
                    <a:cubicBezTo>
                      <a:pt x="11492" y="10176"/>
                      <a:pt x="12888" y="8668"/>
                      <a:pt x="12808" y="6871"/>
                    </a:cubicBezTo>
                    <a:cubicBezTo>
                      <a:pt x="12808" y="6871"/>
                      <a:pt x="12743" y="2555"/>
                      <a:pt x="12711" y="1112"/>
                    </a:cubicBezTo>
                    <a:cubicBezTo>
                      <a:pt x="12684" y="345"/>
                      <a:pt x="10317" y="0"/>
                      <a:pt x="76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8"/>
              <p:cNvSpPr/>
              <p:nvPr/>
            </p:nvSpPr>
            <p:spPr>
              <a:xfrm>
                <a:off x="2739275" y="1898625"/>
                <a:ext cx="337750" cy="277625"/>
              </a:xfrm>
              <a:custGeom>
                <a:avLst/>
                <a:gdLst/>
                <a:ahLst/>
                <a:cxnLst/>
                <a:rect l="l" t="t" r="r" b="b"/>
                <a:pathLst>
                  <a:path w="13510" h="11105" extrusionOk="0">
                    <a:moveTo>
                      <a:pt x="8070" y="627"/>
                    </a:moveTo>
                    <a:cubicBezTo>
                      <a:pt x="11291" y="627"/>
                      <a:pt x="12723" y="1142"/>
                      <a:pt x="12723" y="1447"/>
                    </a:cubicBezTo>
                    <a:cubicBezTo>
                      <a:pt x="12756" y="2858"/>
                      <a:pt x="12836" y="7158"/>
                      <a:pt x="12836" y="7206"/>
                    </a:cubicBezTo>
                    <a:cubicBezTo>
                      <a:pt x="12900" y="8827"/>
                      <a:pt x="11633" y="10190"/>
                      <a:pt x="10012" y="10271"/>
                    </a:cubicBezTo>
                    <a:lnTo>
                      <a:pt x="3819" y="10511"/>
                    </a:lnTo>
                    <a:cubicBezTo>
                      <a:pt x="3780" y="10513"/>
                      <a:pt x="3741" y="10514"/>
                      <a:pt x="3702" y="10514"/>
                    </a:cubicBezTo>
                    <a:cubicBezTo>
                      <a:pt x="2133" y="10514"/>
                      <a:pt x="833" y="9269"/>
                      <a:pt x="755" y="7688"/>
                    </a:cubicBezTo>
                    <a:cubicBezTo>
                      <a:pt x="755" y="7655"/>
                      <a:pt x="691" y="3356"/>
                      <a:pt x="643" y="1928"/>
                    </a:cubicBezTo>
                    <a:cubicBezTo>
                      <a:pt x="627" y="1463"/>
                      <a:pt x="3033" y="773"/>
                      <a:pt x="6996" y="644"/>
                    </a:cubicBezTo>
                    <a:cubicBezTo>
                      <a:pt x="7374" y="632"/>
                      <a:pt x="7732" y="627"/>
                      <a:pt x="8070" y="627"/>
                    </a:cubicBezTo>
                    <a:close/>
                    <a:moveTo>
                      <a:pt x="8055" y="1"/>
                    </a:moveTo>
                    <a:cubicBezTo>
                      <a:pt x="7651" y="1"/>
                      <a:pt x="7283" y="9"/>
                      <a:pt x="6980" y="19"/>
                    </a:cubicBezTo>
                    <a:cubicBezTo>
                      <a:pt x="5809" y="51"/>
                      <a:pt x="1" y="308"/>
                      <a:pt x="49" y="1928"/>
                    </a:cubicBezTo>
                    <a:cubicBezTo>
                      <a:pt x="81" y="3356"/>
                      <a:pt x="161" y="7639"/>
                      <a:pt x="161" y="7704"/>
                    </a:cubicBezTo>
                    <a:cubicBezTo>
                      <a:pt x="226" y="9597"/>
                      <a:pt x="1798" y="11105"/>
                      <a:pt x="3691" y="11105"/>
                    </a:cubicBezTo>
                    <a:lnTo>
                      <a:pt x="3835" y="11105"/>
                    </a:lnTo>
                    <a:lnTo>
                      <a:pt x="10012" y="10848"/>
                    </a:lnTo>
                    <a:cubicBezTo>
                      <a:pt x="11969" y="10784"/>
                      <a:pt x="13510" y="9131"/>
                      <a:pt x="13429" y="7174"/>
                    </a:cubicBezTo>
                    <a:cubicBezTo>
                      <a:pt x="13429" y="7126"/>
                      <a:pt x="13365" y="2842"/>
                      <a:pt x="13317" y="1415"/>
                    </a:cubicBezTo>
                    <a:cubicBezTo>
                      <a:pt x="13290" y="215"/>
                      <a:pt x="10174" y="1"/>
                      <a:pt x="80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8"/>
              <p:cNvSpPr/>
              <p:nvPr/>
            </p:nvSpPr>
            <p:spPr>
              <a:xfrm>
                <a:off x="2291675" y="1906900"/>
                <a:ext cx="321100" cy="258925"/>
              </a:xfrm>
              <a:custGeom>
                <a:avLst/>
                <a:gdLst/>
                <a:ahLst/>
                <a:cxnLst/>
                <a:rect l="l" t="t" r="r" b="b"/>
                <a:pathLst>
                  <a:path w="12844" h="10357" extrusionOk="0">
                    <a:moveTo>
                      <a:pt x="6381" y="0"/>
                    </a:moveTo>
                    <a:cubicBezTo>
                      <a:pt x="3253" y="0"/>
                      <a:pt x="161" y="438"/>
                      <a:pt x="145" y="1324"/>
                    </a:cubicBezTo>
                    <a:cubicBezTo>
                      <a:pt x="129" y="2768"/>
                      <a:pt x="17" y="7084"/>
                      <a:pt x="17" y="7084"/>
                    </a:cubicBezTo>
                    <a:cubicBezTo>
                      <a:pt x="1" y="8881"/>
                      <a:pt x="1444" y="10325"/>
                      <a:pt x="3241" y="10341"/>
                    </a:cubicBezTo>
                    <a:lnTo>
                      <a:pt x="9434" y="10357"/>
                    </a:lnTo>
                    <a:cubicBezTo>
                      <a:pt x="9444" y="10357"/>
                      <a:pt x="9454" y="10357"/>
                      <a:pt x="9463" y="10357"/>
                    </a:cubicBezTo>
                    <a:cubicBezTo>
                      <a:pt x="11247" y="10357"/>
                      <a:pt x="12691" y="8903"/>
                      <a:pt x="12691" y="7132"/>
                    </a:cubicBezTo>
                    <a:cubicBezTo>
                      <a:pt x="12691" y="7132"/>
                      <a:pt x="12803" y="2800"/>
                      <a:pt x="12835" y="1372"/>
                    </a:cubicBezTo>
                    <a:cubicBezTo>
                      <a:pt x="12843" y="462"/>
                      <a:pt x="9593" y="0"/>
                      <a:pt x="63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8"/>
              <p:cNvSpPr/>
              <p:nvPr/>
            </p:nvSpPr>
            <p:spPr>
              <a:xfrm>
                <a:off x="2284050" y="1899625"/>
                <a:ext cx="336150" cy="273825"/>
              </a:xfrm>
              <a:custGeom>
                <a:avLst/>
                <a:gdLst/>
                <a:ahLst/>
                <a:cxnLst/>
                <a:rect l="l" t="t" r="r" b="b"/>
                <a:pathLst>
                  <a:path w="13446" h="10953" extrusionOk="0">
                    <a:moveTo>
                      <a:pt x="6710" y="582"/>
                    </a:moveTo>
                    <a:cubicBezTo>
                      <a:pt x="9186" y="582"/>
                      <a:pt x="11679" y="859"/>
                      <a:pt x="12595" y="1407"/>
                    </a:cubicBezTo>
                    <a:cubicBezTo>
                      <a:pt x="12771" y="1519"/>
                      <a:pt x="12835" y="1599"/>
                      <a:pt x="12835" y="1647"/>
                    </a:cubicBezTo>
                    <a:cubicBezTo>
                      <a:pt x="12819" y="3075"/>
                      <a:pt x="12691" y="7359"/>
                      <a:pt x="12691" y="7423"/>
                    </a:cubicBezTo>
                    <a:cubicBezTo>
                      <a:pt x="12691" y="9043"/>
                      <a:pt x="11375" y="10343"/>
                      <a:pt x="9755" y="10343"/>
                    </a:cubicBezTo>
                    <a:lnTo>
                      <a:pt x="9739" y="10343"/>
                    </a:lnTo>
                    <a:lnTo>
                      <a:pt x="3546" y="10327"/>
                    </a:lnTo>
                    <a:cubicBezTo>
                      <a:pt x="1926" y="10327"/>
                      <a:pt x="610" y="9011"/>
                      <a:pt x="610" y="7375"/>
                    </a:cubicBezTo>
                    <a:cubicBezTo>
                      <a:pt x="610" y="7343"/>
                      <a:pt x="739" y="3043"/>
                      <a:pt x="755" y="1615"/>
                    </a:cubicBezTo>
                    <a:cubicBezTo>
                      <a:pt x="755" y="1567"/>
                      <a:pt x="835" y="1471"/>
                      <a:pt x="1027" y="1359"/>
                    </a:cubicBezTo>
                    <a:cubicBezTo>
                      <a:pt x="1956" y="839"/>
                      <a:pt x="4325" y="582"/>
                      <a:pt x="6710" y="582"/>
                    </a:cubicBezTo>
                    <a:close/>
                    <a:moveTo>
                      <a:pt x="6669" y="0"/>
                    </a:moveTo>
                    <a:cubicBezTo>
                      <a:pt x="4188" y="0"/>
                      <a:pt x="1733" y="273"/>
                      <a:pt x="739" y="829"/>
                    </a:cubicBezTo>
                    <a:cubicBezTo>
                      <a:pt x="354" y="1038"/>
                      <a:pt x="161" y="1310"/>
                      <a:pt x="161" y="1615"/>
                    </a:cubicBezTo>
                    <a:cubicBezTo>
                      <a:pt x="129" y="3027"/>
                      <a:pt x="17" y="7327"/>
                      <a:pt x="17" y="7375"/>
                    </a:cubicBezTo>
                    <a:cubicBezTo>
                      <a:pt x="1" y="9332"/>
                      <a:pt x="1589" y="10920"/>
                      <a:pt x="3546" y="10936"/>
                    </a:cubicBezTo>
                    <a:lnTo>
                      <a:pt x="9739" y="10952"/>
                    </a:lnTo>
                    <a:lnTo>
                      <a:pt x="9755" y="10952"/>
                    </a:lnTo>
                    <a:cubicBezTo>
                      <a:pt x="11696" y="10952"/>
                      <a:pt x="13285" y="9380"/>
                      <a:pt x="13301" y="7423"/>
                    </a:cubicBezTo>
                    <a:cubicBezTo>
                      <a:pt x="13301" y="7375"/>
                      <a:pt x="13413" y="3091"/>
                      <a:pt x="13445" y="1663"/>
                    </a:cubicBezTo>
                    <a:cubicBezTo>
                      <a:pt x="13445" y="1359"/>
                      <a:pt x="13269" y="1102"/>
                      <a:pt x="12900" y="893"/>
                    </a:cubicBezTo>
                    <a:cubicBezTo>
                      <a:pt x="11905" y="302"/>
                      <a:pt x="9273" y="0"/>
                      <a:pt x="66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8"/>
              <p:cNvSpPr/>
              <p:nvPr/>
            </p:nvSpPr>
            <p:spPr>
              <a:xfrm>
                <a:off x="2132450" y="991025"/>
                <a:ext cx="1094975" cy="1094575"/>
              </a:xfrm>
              <a:custGeom>
                <a:avLst/>
                <a:gdLst/>
                <a:ahLst/>
                <a:cxnLst/>
                <a:rect l="l" t="t" r="r" b="b"/>
                <a:pathLst>
                  <a:path w="43799" h="43783" extrusionOk="0">
                    <a:moveTo>
                      <a:pt x="21900" y="1"/>
                    </a:moveTo>
                    <a:cubicBezTo>
                      <a:pt x="9803" y="1"/>
                      <a:pt x="0" y="9803"/>
                      <a:pt x="0" y="21900"/>
                    </a:cubicBezTo>
                    <a:cubicBezTo>
                      <a:pt x="0" y="33980"/>
                      <a:pt x="9803" y="43783"/>
                      <a:pt x="21900" y="43783"/>
                    </a:cubicBezTo>
                    <a:cubicBezTo>
                      <a:pt x="33996" y="43783"/>
                      <a:pt x="43799" y="33980"/>
                      <a:pt x="43799" y="21900"/>
                    </a:cubicBezTo>
                    <a:cubicBezTo>
                      <a:pt x="43799" y="9803"/>
                      <a:pt x="33996" y="1"/>
                      <a:pt x="2190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8"/>
              <p:cNvSpPr/>
              <p:nvPr/>
            </p:nvSpPr>
            <p:spPr>
              <a:xfrm>
                <a:off x="2081500" y="983350"/>
                <a:ext cx="1153150" cy="1109875"/>
              </a:xfrm>
              <a:custGeom>
                <a:avLst/>
                <a:gdLst/>
                <a:ahLst/>
                <a:cxnLst/>
                <a:rect l="l" t="t" r="r" b="b"/>
                <a:pathLst>
                  <a:path w="46126" h="44395" extrusionOk="0">
                    <a:moveTo>
                      <a:pt x="23938" y="612"/>
                    </a:moveTo>
                    <a:cubicBezTo>
                      <a:pt x="35858" y="612"/>
                      <a:pt x="45516" y="10270"/>
                      <a:pt x="45532" y="22207"/>
                    </a:cubicBezTo>
                    <a:cubicBezTo>
                      <a:pt x="45532" y="30934"/>
                      <a:pt x="40270" y="38812"/>
                      <a:pt x="32200" y="42149"/>
                    </a:cubicBezTo>
                    <a:cubicBezTo>
                      <a:pt x="29529" y="43253"/>
                      <a:pt x="26725" y="43790"/>
                      <a:pt x="23944" y="43790"/>
                    </a:cubicBezTo>
                    <a:cubicBezTo>
                      <a:pt x="18322" y="43790"/>
                      <a:pt x="12797" y="41596"/>
                      <a:pt x="8664" y="37464"/>
                    </a:cubicBezTo>
                    <a:cubicBezTo>
                      <a:pt x="2487" y="31303"/>
                      <a:pt x="642" y="22014"/>
                      <a:pt x="3980" y="13944"/>
                    </a:cubicBezTo>
                    <a:cubicBezTo>
                      <a:pt x="7317" y="5875"/>
                      <a:pt x="15194" y="612"/>
                      <a:pt x="23938" y="612"/>
                    </a:cubicBezTo>
                    <a:close/>
                    <a:moveTo>
                      <a:pt x="23947" y="1"/>
                    </a:moveTo>
                    <a:cubicBezTo>
                      <a:pt x="18168" y="1"/>
                      <a:pt x="12489" y="2259"/>
                      <a:pt x="8247" y="6500"/>
                    </a:cubicBezTo>
                    <a:cubicBezTo>
                      <a:pt x="1894" y="12853"/>
                      <a:pt x="1" y="22399"/>
                      <a:pt x="3434" y="30694"/>
                    </a:cubicBezTo>
                    <a:cubicBezTo>
                      <a:pt x="6867" y="38988"/>
                      <a:pt x="14953" y="44395"/>
                      <a:pt x="23938" y="44395"/>
                    </a:cubicBezTo>
                    <a:cubicBezTo>
                      <a:pt x="36179" y="44379"/>
                      <a:pt x="46110" y="34448"/>
                      <a:pt x="46126" y="22207"/>
                    </a:cubicBezTo>
                    <a:cubicBezTo>
                      <a:pt x="46126" y="13222"/>
                      <a:pt x="40719" y="5137"/>
                      <a:pt x="32425" y="1687"/>
                    </a:cubicBezTo>
                    <a:cubicBezTo>
                      <a:pt x="29682" y="552"/>
                      <a:pt x="26802" y="1"/>
                      <a:pt x="2394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8"/>
              <p:cNvSpPr/>
              <p:nvPr/>
            </p:nvSpPr>
            <p:spPr>
              <a:xfrm>
                <a:off x="3013625" y="1173125"/>
                <a:ext cx="85050" cy="119875"/>
              </a:xfrm>
              <a:custGeom>
                <a:avLst/>
                <a:gdLst/>
                <a:ahLst/>
                <a:cxnLst/>
                <a:rect l="l" t="t" r="r" b="b"/>
                <a:pathLst>
                  <a:path w="3402" h="4795" extrusionOk="0">
                    <a:moveTo>
                      <a:pt x="879" y="1"/>
                    </a:moveTo>
                    <a:cubicBezTo>
                      <a:pt x="608" y="1"/>
                      <a:pt x="372" y="155"/>
                      <a:pt x="209" y="514"/>
                    </a:cubicBezTo>
                    <a:cubicBezTo>
                      <a:pt x="1" y="1011"/>
                      <a:pt x="1028" y="1669"/>
                      <a:pt x="1830" y="2663"/>
                    </a:cubicBezTo>
                    <a:cubicBezTo>
                      <a:pt x="2295" y="3273"/>
                      <a:pt x="2664" y="3947"/>
                      <a:pt x="2921" y="4685"/>
                    </a:cubicBezTo>
                    <a:cubicBezTo>
                      <a:pt x="2946" y="4761"/>
                      <a:pt x="3011" y="4794"/>
                      <a:pt x="3083" y="4794"/>
                    </a:cubicBezTo>
                    <a:cubicBezTo>
                      <a:pt x="3193" y="4794"/>
                      <a:pt x="3318" y="4715"/>
                      <a:pt x="3338" y="4589"/>
                    </a:cubicBezTo>
                    <a:cubicBezTo>
                      <a:pt x="3402" y="4155"/>
                      <a:pt x="3402" y="3722"/>
                      <a:pt x="3338" y="3289"/>
                    </a:cubicBezTo>
                    <a:cubicBezTo>
                      <a:pt x="3078" y="1721"/>
                      <a:pt x="1783" y="1"/>
                      <a:pt x="8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8"/>
              <p:cNvSpPr/>
              <p:nvPr/>
            </p:nvSpPr>
            <p:spPr>
              <a:xfrm>
                <a:off x="3006400" y="1165325"/>
                <a:ext cx="100300" cy="135000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5400" extrusionOk="0">
                    <a:moveTo>
                      <a:pt x="1220" y="617"/>
                    </a:moveTo>
                    <a:cubicBezTo>
                      <a:pt x="1926" y="697"/>
                      <a:pt x="3081" y="2189"/>
                      <a:pt x="3338" y="3665"/>
                    </a:cubicBezTo>
                    <a:cubicBezTo>
                      <a:pt x="3386" y="3954"/>
                      <a:pt x="3386" y="4259"/>
                      <a:pt x="3370" y="4564"/>
                    </a:cubicBezTo>
                    <a:cubicBezTo>
                      <a:pt x="3113" y="3922"/>
                      <a:pt x="2776" y="3328"/>
                      <a:pt x="2359" y="2783"/>
                    </a:cubicBezTo>
                    <a:cubicBezTo>
                      <a:pt x="2087" y="2462"/>
                      <a:pt x="1798" y="2157"/>
                      <a:pt x="1509" y="1852"/>
                    </a:cubicBezTo>
                    <a:cubicBezTo>
                      <a:pt x="1188" y="1548"/>
                      <a:pt x="723" y="1082"/>
                      <a:pt x="787" y="938"/>
                    </a:cubicBezTo>
                    <a:cubicBezTo>
                      <a:pt x="915" y="665"/>
                      <a:pt x="1060" y="617"/>
                      <a:pt x="1172" y="617"/>
                    </a:cubicBezTo>
                    <a:close/>
                    <a:moveTo>
                      <a:pt x="1177" y="0"/>
                    </a:moveTo>
                    <a:cubicBezTo>
                      <a:pt x="895" y="0"/>
                      <a:pt x="489" y="115"/>
                      <a:pt x="226" y="697"/>
                    </a:cubicBezTo>
                    <a:cubicBezTo>
                      <a:pt x="1" y="1211"/>
                      <a:pt x="482" y="1692"/>
                      <a:pt x="1076" y="2286"/>
                    </a:cubicBezTo>
                    <a:cubicBezTo>
                      <a:pt x="1365" y="2558"/>
                      <a:pt x="1637" y="2863"/>
                      <a:pt x="1894" y="3168"/>
                    </a:cubicBezTo>
                    <a:cubicBezTo>
                      <a:pt x="2343" y="3746"/>
                      <a:pt x="2680" y="4387"/>
                      <a:pt x="2921" y="5093"/>
                    </a:cubicBezTo>
                    <a:cubicBezTo>
                      <a:pt x="2981" y="5275"/>
                      <a:pt x="3156" y="5399"/>
                      <a:pt x="3351" y="5399"/>
                    </a:cubicBezTo>
                    <a:cubicBezTo>
                      <a:pt x="3363" y="5399"/>
                      <a:pt x="3374" y="5399"/>
                      <a:pt x="3386" y="5398"/>
                    </a:cubicBezTo>
                    <a:lnTo>
                      <a:pt x="3418" y="5398"/>
                    </a:lnTo>
                    <a:cubicBezTo>
                      <a:pt x="3675" y="5382"/>
                      <a:pt x="3883" y="5205"/>
                      <a:pt x="3932" y="4949"/>
                    </a:cubicBezTo>
                    <a:cubicBezTo>
                      <a:pt x="4012" y="4500"/>
                      <a:pt x="4012" y="4018"/>
                      <a:pt x="3932" y="3553"/>
                    </a:cubicBezTo>
                    <a:cubicBezTo>
                      <a:pt x="3643" y="1901"/>
                      <a:pt x="2343" y="152"/>
                      <a:pt x="1300" y="7"/>
                    </a:cubicBezTo>
                    <a:cubicBezTo>
                      <a:pt x="1263" y="3"/>
                      <a:pt x="1222" y="0"/>
                      <a:pt x="11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8"/>
              <p:cNvSpPr/>
              <p:nvPr/>
            </p:nvSpPr>
            <p:spPr>
              <a:xfrm>
                <a:off x="2992775" y="1230575"/>
                <a:ext cx="56975" cy="75325"/>
              </a:xfrm>
              <a:custGeom>
                <a:avLst/>
                <a:gdLst/>
                <a:ahLst/>
                <a:cxnLst/>
                <a:rect l="l" t="t" r="r" b="b"/>
                <a:pathLst>
                  <a:path w="2279" h="3013" extrusionOk="0">
                    <a:moveTo>
                      <a:pt x="796" y="1"/>
                    </a:moveTo>
                    <a:cubicBezTo>
                      <a:pt x="575" y="1"/>
                      <a:pt x="369" y="119"/>
                      <a:pt x="209" y="398"/>
                    </a:cubicBezTo>
                    <a:cubicBezTo>
                      <a:pt x="0" y="750"/>
                      <a:pt x="706" y="1103"/>
                      <a:pt x="1220" y="1697"/>
                    </a:cubicBezTo>
                    <a:cubicBezTo>
                      <a:pt x="1509" y="2066"/>
                      <a:pt x="1733" y="2499"/>
                      <a:pt x="1845" y="2948"/>
                    </a:cubicBezTo>
                    <a:cubicBezTo>
                      <a:pt x="1857" y="2993"/>
                      <a:pt x="1893" y="3013"/>
                      <a:pt x="1939" y="3013"/>
                    </a:cubicBezTo>
                    <a:cubicBezTo>
                      <a:pt x="2022" y="3013"/>
                      <a:pt x="2135" y="2946"/>
                      <a:pt x="2166" y="2852"/>
                    </a:cubicBezTo>
                    <a:cubicBezTo>
                      <a:pt x="2247" y="2579"/>
                      <a:pt x="2279" y="2291"/>
                      <a:pt x="2263" y="2002"/>
                    </a:cubicBezTo>
                    <a:cubicBezTo>
                      <a:pt x="2203" y="1010"/>
                      <a:pt x="1440" y="1"/>
                      <a:pt x="7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8"/>
              <p:cNvSpPr/>
              <p:nvPr/>
            </p:nvSpPr>
            <p:spPr>
              <a:xfrm>
                <a:off x="2985150" y="1223100"/>
                <a:ext cx="72625" cy="90425"/>
              </a:xfrm>
              <a:custGeom>
                <a:avLst/>
                <a:gdLst/>
                <a:ahLst/>
                <a:cxnLst/>
                <a:rect l="l" t="t" r="r" b="b"/>
                <a:pathLst>
                  <a:path w="2905" h="3617" extrusionOk="0">
                    <a:moveTo>
                      <a:pt x="1085" y="601"/>
                    </a:moveTo>
                    <a:cubicBezTo>
                      <a:pt x="1117" y="601"/>
                      <a:pt x="1146" y="608"/>
                      <a:pt x="1172" y="616"/>
                    </a:cubicBezTo>
                    <a:cubicBezTo>
                      <a:pt x="1621" y="713"/>
                      <a:pt x="2215" y="1499"/>
                      <a:pt x="2263" y="2317"/>
                    </a:cubicBezTo>
                    <a:cubicBezTo>
                      <a:pt x="2279" y="2429"/>
                      <a:pt x="2279" y="2541"/>
                      <a:pt x="2263" y="2654"/>
                    </a:cubicBezTo>
                    <a:cubicBezTo>
                      <a:pt x="2134" y="2349"/>
                      <a:pt x="1958" y="2060"/>
                      <a:pt x="1749" y="1804"/>
                    </a:cubicBezTo>
                    <a:cubicBezTo>
                      <a:pt x="1573" y="1595"/>
                      <a:pt x="1380" y="1418"/>
                      <a:pt x="1172" y="1242"/>
                    </a:cubicBezTo>
                    <a:cubicBezTo>
                      <a:pt x="1027" y="1130"/>
                      <a:pt x="899" y="985"/>
                      <a:pt x="771" y="825"/>
                    </a:cubicBezTo>
                    <a:cubicBezTo>
                      <a:pt x="888" y="649"/>
                      <a:pt x="997" y="601"/>
                      <a:pt x="1085" y="601"/>
                    </a:cubicBezTo>
                    <a:close/>
                    <a:moveTo>
                      <a:pt x="1130" y="1"/>
                    </a:moveTo>
                    <a:cubicBezTo>
                      <a:pt x="766" y="1"/>
                      <a:pt x="420" y="213"/>
                      <a:pt x="257" y="552"/>
                    </a:cubicBezTo>
                    <a:cubicBezTo>
                      <a:pt x="1" y="985"/>
                      <a:pt x="402" y="1338"/>
                      <a:pt x="787" y="1691"/>
                    </a:cubicBezTo>
                    <a:cubicBezTo>
                      <a:pt x="979" y="1852"/>
                      <a:pt x="1140" y="2012"/>
                      <a:pt x="1300" y="2189"/>
                    </a:cubicBezTo>
                    <a:cubicBezTo>
                      <a:pt x="1573" y="2525"/>
                      <a:pt x="1765" y="2910"/>
                      <a:pt x="1878" y="3328"/>
                    </a:cubicBezTo>
                    <a:cubicBezTo>
                      <a:pt x="1926" y="3488"/>
                      <a:pt x="2070" y="3616"/>
                      <a:pt x="2247" y="3616"/>
                    </a:cubicBezTo>
                    <a:cubicBezTo>
                      <a:pt x="2487" y="3616"/>
                      <a:pt x="2696" y="3472"/>
                      <a:pt x="2760" y="3247"/>
                    </a:cubicBezTo>
                    <a:cubicBezTo>
                      <a:pt x="2856" y="2927"/>
                      <a:pt x="2905" y="2606"/>
                      <a:pt x="2888" y="2269"/>
                    </a:cubicBezTo>
                    <a:cubicBezTo>
                      <a:pt x="2808" y="1258"/>
                      <a:pt x="2086" y="199"/>
                      <a:pt x="1332" y="23"/>
                    </a:cubicBezTo>
                    <a:cubicBezTo>
                      <a:pt x="1265" y="8"/>
                      <a:pt x="1197" y="1"/>
                      <a:pt x="11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8"/>
              <p:cNvSpPr/>
              <p:nvPr/>
            </p:nvSpPr>
            <p:spPr>
              <a:xfrm>
                <a:off x="2543550" y="1007875"/>
                <a:ext cx="15275" cy="106250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42500" extrusionOk="0">
                    <a:moveTo>
                      <a:pt x="1" y="0"/>
                    </a:moveTo>
                    <a:lnTo>
                      <a:pt x="1" y="42499"/>
                    </a:lnTo>
                    <a:lnTo>
                      <a:pt x="610" y="42499"/>
                    </a:lnTo>
                    <a:lnTo>
                      <a:pt x="61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8"/>
              <p:cNvSpPr/>
              <p:nvPr/>
            </p:nvSpPr>
            <p:spPr>
              <a:xfrm>
                <a:off x="2801050" y="1007875"/>
                <a:ext cx="14875" cy="1062500"/>
              </a:xfrm>
              <a:custGeom>
                <a:avLst/>
                <a:gdLst/>
                <a:ahLst/>
                <a:cxnLst/>
                <a:rect l="l" t="t" r="r" b="b"/>
                <a:pathLst>
                  <a:path w="595" h="42500" extrusionOk="0">
                    <a:moveTo>
                      <a:pt x="1" y="0"/>
                    </a:moveTo>
                    <a:lnTo>
                      <a:pt x="1" y="42499"/>
                    </a:lnTo>
                    <a:lnTo>
                      <a:pt x="594" y="42499"/>
                    </a:lnTo>
                    <a:lnTo>
                      <a:pt x="59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8"/>
              <p:cNvSpPr/>
              <p:nvPr/>
            </p:nvSpPr>
            <p:spPr>
              <a:xfrm>
                <a:off x="2225500" y="1383275"/>
                <a:ext cx="890425" cy="433600"/>
              </a:xfrm>
              <a:custGeom>
                <a:avLst/>
                <a:gdLst/>
                <a:ahLst/>
                <a:cxnLst/>
                <a:rect l="l" t="t" r="r" b="b"/>
                <a:pathLst>
                  <a:path w="35617" h="17344" extrusionOk="0">
                    <a:moveTo>
                      <a:pt x="17809" y="1"/>
                    </a:moveTo>
                    <a:cubicBezTo>
                      <a:pt x="7092" y="1"/>
                      <a:pt x="0" y="3851"/>
                      <a:pt x="0" y="6868"/>
                    </a:cubicBezTo>
                    <a:lnTo>
                      <a:pt x="0" y="11921"/>
                    </a:lnTo>
                    <a:cubicBezTo>
                      <a:pt x="16" y="14905"/>
                      <a:pt x="2439" y="17344"/>
                      <a:pt x="5439" y="17344"/>
                    </a:cubicBezTo>
                    <a:cubicBezTo>
                      <a:pt x="5439" y="17344"/>
                      <a:pt x="14552" y="16076"/>
                      <a:pt x="17648" y="16076"/>
                    </a:cubicBezTo>
                    <a:cubicBezTo>
                      <a:pt x="20761" y="16076"/>
                      <a:pt x="30178" y="17344"/>
                      <a:pt x="30178" y="17344"/>
                    </a:cubicBezTo>
                    <a:cubicBezTo>
                      <a:pt x="33178" y="17344"/>
                      <a:pt x="35617" y="14905"/>
                      <a:pt x="35617" y="11921"/>
                    </a:cubicBezTo>
                    <a:lnTo>
                      <a:pt x="35617" y="6868"/>
                    </a:lnTo>
                    <a:cubicBezTo>
                      <a:pt x="35617" y="3851"/>
                      <a:pt x="27900" y="1"/>
                      <a:pt x="17809" y="1"/>
                    </a:cubicBezTo>
                    <a:close/>
                  </a:path>
                </a:pathLst>
              </a:custGeom>
              <a:solidFill>
                <a:srgbClr val="ECF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8"/>
              <p:cNvSpPr/>
              <p:nvPr/>
            </p:nvSpPr>
            <p:spPr>
              <a:xfrm>
                <a:off x="2218275" y="1376075"/>
                <a:ext cx="905275" cy="448425"/>
              </a:xfrm>
              <a:custGeom>
                <a:avLst/>
                <a:gdLst/>
                <a:ahLst/>
                <a:cxnLst/>
                <a:rect l="l" t="t" r="r" b="b"/>
                <a:pathLst>
                  <a:path w="36211" h="17937" extrusionOk="0">
                    <a:moveTo>
                      <a:pt x="18098" y="594"/>
                    </a:moveTo>
                    <a:cubicBezTo>
                      <a:pt x="28253" y="594"/>
                      <a:pt x="35601" y="4508"/>
                      <a:pt x="35601" y="7156"/>
                    </a:cubicBezTo>
                    <a:lnTo>
                      <a:pt x="35601" y="12209"/>
                    </a:lnTo>
                    <a:cubicBezTo>
                      <a:pt x="35601" y="15017"/>
                      <a:pt x="33307" y="17311"/>
                      <a:pt x="30499" y="17327"/>
                    </a:cubicBezTo>
                    <a:cubicBezTo>
                      <a:pt x="29890" y="17247"/>
                      <a:pt x="20985" y="16060"/>
                      <a:pt x="17937" y="16060"/>
                    </a:cubicBezTo>
                    <a:cubicBezTo>
                      <a:pt x="14905" y="16060"/>
                      <a:pt x="6306" y="17247"/>
                      <a:pt x="5712" y="17343"/>
                    </a:cubicBezTo>
                    <a:cubicBezTo>
                      <a:pt x="2888" y="17327"/>
                      <a:pt x="594" y="15033"/>
                      <a:pt x="594" y="12209"/>
                    </a:cubicBezTo>
                    <a:lnTo>
                      <a:pt x="594" y="7156"/>
                    </a:lnTo>
                    <a:cubicBezTo>
                      <a:pt x="594" y="4476"/>
                      <a:pt x="7413" y="594"/>
                      <a:pt x="18098" y="594"/>
                    </a:cubicBezTo>
                    <a:close/>
                    <a:moveTo>
                      <a:pt x="18098" y="0"/>
                    </a:moveTo>
                    <a:cubicBezTo>
                      <a:pt x="13172" y="0"/>
                      <a:pt x="8552" y="818"/>
                      <a:pt x="5054" y="2326"/>
                    </a:cubicBezTo>
                    <a:cubicBezTo>
                      <a:pt x="1894" y="3690"/>
                      <a:pt x="1" y="5487"/>
                      <a:pt x="1" y="7156"/>
                    </a:cubicBezTo>
                    <a:lnTo>
                      <a:pt x="1" y="12209"/>
                    </a:lnTo>
                    <a:cubicBezTo>
                      <a:pt x="1" y="15370"/>
                      <a:pt x="2568" y="17921"/>
                      <a:pt x="5728" y="17937"/>
                    </a:cubicBezTo>
                    <a:lnTo>
                      <a:pt x="5776" y="17937"/>
                    </a:lnTo>
                    <a:cubicBezTo>
                      <a:pt x="5856" y="17921"/>
                      <a:pt x="14905" y="16669"/>
                      <a:pt x="17937" y="16669"/>
                    </a:cubicBezTo>
                    <a:cubicBezTo>
                      <a:pt x="20985" y="16669"/>
                      <a:pt x="30339" y="17921"/>
                      <a:pt x="30435" y="17937"/>
                    </a:cubicBezTo>
                    <a:lnTo>
                      <a:pt x="30467" y="17937"/>
                    </a:lnTo>
                    <a:cubicBezTo>
                      <a:pt x="33628" y="17921"/>
                      <a:pt x="36195" y="15370"/>
                      <a:pt x="36211" y="12209"/>
                    </a:cubicBezTo>
                    <a:lnTo>
                      <a:pt x="36211" y="7156"/>
                    </a:lnTo>
                    <a:cubicBezTo>
                      <a:pt x="36211" y="3835"/>
                      <a:pt x="28301" y="0"/>
                      <a:pt x="180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8"/>
              <p:cNvSpPr/>
              <p:nvPr/>
            </p:nvSpPr>
            <p:spPr>
              <a:xfrm>
                <a:off x="2279950" y="1526475"/>
                <a:ext cx="76325" cy="217450"/>
              </a:xfrm>
              <a:custGeom>
                <a:avLst/>
                <a:gdLst/>
                <a:ahLst/>
                <a:cxnLst/>
                <a:rect l="l" t="t" r="r" b="b"/>
                <a:pathLst>
                  <a:path w="3053" h="8698" extrusionOk="0">
                    <a:moveTo>
                      <a:pt x="1763" y="0"/>
                    </a:moveTo>
                    <a:cubicBezTo>
                      <a:pt x="368" y="0"/>
                      <a:pt x="1" y="4141"/>
                      <a:pt x="983" y="6835"/>
                    </a:cubicBezTo>
                    <a:cubicBezTo>
                      <a:pt x="1224" y="7461"/>
                      <a:pt x="1544" y="8054"/>
                      <a:pt x="1962" y="8600"/>
                    </a:cubicBezTo>
                    <a:cubicBezTo>
                      <a:pt x="2020" y="8668"/>
                      <a:pt x="2097" y="8698"/>
                      <a:pt x="2173" y="8698"/>
                    </a:cubicBezTo>
                    <a:cubicBezTo>
                      <a:pt x="2347" y="8698"/>
                      <a:pt x="2520" y="8544"/>
                      <a:pt x="2475" y="8343"/>
                    </a:cubicBezTo>
                    <a:cubicBezTo>
                      <a:pt x="2218" y="7124"/>
                      <a:pt x="2138" y="5872"/>
                      <a:pt x="2202" y="4637"/>
                    </a:cubicBezTo>
                    <a:cubicBezTo>
                      <a:pt x="2379" y="2567"/>
                      <a:pt x="3052" y="738"/>
                      <a:pt x="2427" y="273"/>
                    </a:cubicBezTo>
                    <a:cubicBezTo>
                      <a:pt x="2185" y="86"/>
                      <a:pt x="1964" y="0"/>
                      <a:pt x="1763" y="0"/>
                    </a:cubicBezTo>
                    <a:close/>
                  </a:path>
                </a:pathLst>
              </a:custGeom>
              <a:solidFill>
                <a:srgbClr val="FFFFFF">
                  <a:alpha val="342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8"/>
              <p:cNvSpPr/>
              <p:nvPr/>
            </p:nvSpPr>
            <p:spPr>
              <a:xfrm>
                <a:off x="2276825" y="1173125"/>
                <a:ext cx="85475" cy="119875"/>
              </a:xfrm>
              <a:custGeom>
                <a:avLst/>
                <a:gdLst/>
                <a:ahLst/>
                <a:cxnLst/>
                <a:rect l="l" t="t" r="r" b="b"/>
                <a:pathLst>
                  <a:path w="3419" h="4795" extrusionOk="0">
                    <a:moveTo>
                      <a:pt x="2533" y="1"/>
                    </a:moveTo>
                    <a:cubicBezTo>
                      <a:pt x="1635" y="1"/>
                      <a:pt x="340" y="1721"/>
                      <a:pt x="81" y="3289"/>
                    </a:cubicBezTo>
                    <a:cubicBezTo>
                      <a:pt x="1" y="3722"/>
                      <a:pt x="1" y="4155"/>
                      <a:pt x="81" y="4589"/>
                    </a:cubicBezTo>
                    <a:cubicBezTo>
                      <a:pt x="101" y="4715"/>
                      <a:pt x="226" y="4794"/>
                      <a:pt x="336" y="4794"/>
                    </a:cubicBezTo>
                    <a:cubicBezTo>
                      <a:pt x="408" y="4794"/>
                      <a:pt x="473" y="4761"/>
                      <a:pt x="498" y="4685"/>
                    </a:cubicBezTo>
                    <a:cubicBezTo>
                      <a:pt x="739" y="3947"/>
                      <a:pt x="1108" y="3273"/>
                      <a:pt x="1573" y="2663"/>
                    </a:cubicBezTo>
                    <a:cubicBezTo>
                      <a:pt x="2391" y="1669"/>
                      <a:pt x="3418" y="1011"/>
                      <a:pt x="3194" y="514"/>
                    </a:cubicBezTo>
                    <a:cubicBezTo>
                      <a:pt x="3035" y="155"/>
                      <a:pt x="2802" y="1"/>
                      <a:pt x="2533" y="1"/>
                    </a:cubicBezTo>
                    <a:close/>
                  </a:path>
                </a:pathLst>
              </a:custGeom>
              <a:solidFill>
                <a:srgbClr val="F8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8"/>
              <p:cNvSpPr/>
              <p:nvPr/>
            </p:nvSpPr>
            <p:spPr>
              <a:xfrm>
                <a:off x="2325775" y="1230575"/>
                <a:ext cx="57375" cy="75325"/>
              </a:xfrm>
              <a:custGeom>
                <a:avLst/>
                <a:gdLst/>
                <a:ahLst/>
                <a:cxnLst/>
                <a:rect l="l" t="t" r="r" b="b"/>
                <a:pathLst>
                  <a:path w="2295" h="3013" extrusionOk="0">
                    <a:moveTo>
                      <a:pt x="1501" y="1"/>
                    </a:moveTo>
                    <a:cubicBezTo>
                      <a:pt x="860" y="1"/>
                      <a:pt x="100" y="1010"/>
                      <a:pt x="16" y="2002"/>
                    </a:cubicBezTo>
                    <a:cubicBezTo>
                      <a:pt x="0" y="2291"/>
                      <a:pt x="32" y="2579"/>
                      <a:pt x="129" y="2852"/>
                    </a:cubicBezTo>
                    <a:cubicBezTo>
                      <a:pt x="160" y="2946"/>
                      <a:pt x="266" y="3013"/>
                      <a:pt x="345" y="3013"/>
                    </a:cubicBezTo>
                    <a:cubicBezTo>
                      <a:pt x="387" y="3013"/>
                      <a:pt x="422" y="2993"/>
                      <a:pt x="433" y="2948"/>
                    </a:cubicBezTo>
                    <a:cubicBezTo>
                      <a:pt x="562" y="2499"/>
                      <a:pt x="786" y="2066"/>
                      <a:pt x="1075" y="1697"/>
                    </a:cubicBezTo>
                    <a:cubicBezTo>
                      <a:pt x="1588" y="1103"/>
                      <a:pt x="2294" y="750"/>
                      <a:pt x="2086" y="398"/>
                    </a:cubicBezTo>
                    <a:cubicBezTo>
                      <a:pt x="1926" y="119"/>
                      <a:pt x="1720" y="1"/>
                      <a:pt x="1501" y="1"/>
                    </a:cubicBezTo>
                    <a:close/>
                  </a:path>
                </a:pathLst>
              </a:custGeom>
              <a:solidFill>
                <a:srgbClr val="F8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8"/>
              <p:cNvSpPr/>
              <p:nvPr/>
            </p:nvSpPr>
            <p:spPr>
              <a:xfrm>
                <a:off x="2139250" y="991200"/>
                <a:ext cx="718775" cy="1095325"/>
              </a:xfrm>
              <a:custGeom>
                <a:avLst/>
                <a:gdLst/>
                <a:ahLst/>
                <a:cxnLst/>
                <a:rect l="l" t="t" r="r" b="b"/>
                <a:pathLst>
                  <a:path w="28751" h="43813" extrusionOk="0">
                    <a:moveTo>
                      <a:pt x="21864" y="0"/>
                    </a:moveTo>
                    <a:cubicBezTo>
                      <a:pt x="10223" y="0"/>
                      <a:pt x="1" y="9431"/>
                      <a:pt x="1" y="21909"/>
                    </a:cubicBezTo>
                    <a:cubicBezTo>
                      <a:pt x="1" y="28936"/>
                      <a:pt x="3370" y="35530"/>
                      <a:pt x="9066" y="39653"/>
                    </a:cubicBezTo>
                    <a:cubicBezTo>
                      <a:pt x="12856" y="42386"/>
                      <a:pt x="17365" y="43812"/>
                      <a:pt x="21924" y="43812"/>
                    </a:cubicBezTo>
                    <a:cubicBezTo>
                      <a:pt x="24215" y="43812"/>
                      <a:pt x="26519" y="43452"/>
                      <a:pt x="28751" y="42717"/>
                    </a:cubicBezTo>
                    <a:cubicBezTo>
                      <a:pt x="23376" y="40936"/>
                      <a:pt x="18900" y="37166"/>
                      <a:pt x="16253" y="32177"/>
                    </a:cubicBezTo>
                    <a:cubicBezTo>
                      <a:pt x="12788" y="32546"/>
                      <a:pt x="9162" y="33043"/>
                      <a:pt x="9162" y="33043"/>
                    </a:cubicBezTo>
                    <a:cubicBezTo>
                      <a:pt x="6162" y="33043"/>
                      <a:pt x="3723" y="30620"/>
                      <a:pt x="3723" y="27604"/>
                    </a:cubicBezTo>
                    <a:lnTo>
                      <a:pt x="3723" y="22567"/>
                    </a:lnTo>
                    <a:cubicBezTo>
                      <a:pt x="3723" y="20288"/>
                      <a:pt x="7798" y="17529"/>
                      <a:pt x="14424" y="16326"/>
                    </a:cubicBezTo>
                    <a:cubicBezTo>
                      <a:pt x="16317" y="9154"/>
                      <a:pt x="21708" y="3443"/>
                      <a:pt x="28751" y="1117"/>
                    </a:cubicBezTo>
                    <a:cubicBezTo>
                      <a:pt x="26445" y="357"/>
                      <a:pt x="24128" y="0"/>
                      <a:pt x="21864" y="0"/>
                    </a:cubicBezTo>
                    <a:close/>
                  </a:path>
                </a:pathLst>
              </a:custGeom>
              <a:solidFill>
                <a:srgbClr val="FFFFFF">
                  <a:alpha val="342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8"/>
              <p:cNvSpPr/>
              <p:nvPr/>
            </p:nvSpPr>
            <p:spPr>
              <a:xfrm>
                <a:off x="2562400" y="580325"/>
                <a:ext cx="209400" cy="166150"/>
              </a:xfrm>
              <a:custGeom>
                <a:avLst/>
                <a:gdLst/>
                <a:ahLst/>
                <a:cxnLst/>
                <a:rect l="l" t="t" r="r" b="b"/>
                <a:pathLst>
                  <a:path w="8376" h="6646" extrusionOk="0">
                    <a:moveTo>
                      <a:pt x="2178" y="0"/>
                    </a:moveTo>
                    <a:cubicBezTo>
                      <a:pt x="1566" y="0"/>
                      <a:pt x="862" y="419"/>
                      <a:pt x="627" y="947"/>
                    </a:cubicBezTo>
                    <a:cubicBezTo>
                      <a:pt x="1" y="2342"/>
                      <a:pt x="787" y="4781"/>
                      <a:pt x="3049" y="6305"/>
                    </a:cubicBezTo>
                    <a:cubicBezTo>
                      <a:pt x="3332" y="6494"/>
                      <a:pt x="3946" y="6646"/>
                      <a:pt x="4595" y="6646"/>
                    </a:cubicBezTo>
                    <a:cubicBezTo>
                      <a:pt x="5160" y="6646"/>
                      <a:pt x="5752" y="6531"/>
                      <a:pt x="6178" y="6225"/>
                    </a:cubicBezTo>
                    <a:cubicBezTo>
                      <a:pt x="8376" y="4621"/>
                      <a:pt x="7718" y="1556"/>
                      <a:pt x="7493" y="947"/>
                    </a:cubicBezTo>
                    <a:cubicBezTo>
                      <a:pt x="7445" y="818"/>
                      <a:pt x="7204" y="193"/>
                      <a:pt x="6691" y="64"/>
                    </a:cubicBezTo>
                    <a:cubicBezTo>
                      <a:pt x="6653" y="57"/>
                      <a:pt x="6613" y="51"/>
                      <a:pt x="6560" y="51"/>
                    </a:cubicBezTo>
                    <a:cubicBezTo>
                      <a:pt x="6388" y="51"/>
                      <a:pt x="6073" y="112"/>
                      <a:pt x="5215" y="369"/>
                    </a:cubicBezTo>
                    <a:lnTo>
                      <a:pt x="4557" y="578"/>
                    </a:lnTo>
                    <a:cubicBezTo>
                      <a:pt x="4140" y="562"/>
                      <a:pt x="3723" y="497"/>
                      <a:pt x="3338" y="369"/>
                    </a:cubicBezTo>
                    <a:cubicBezTo>
                      <a:pt x="2841" y="225"/>
                      <a:pt x="2728" y="96"/>
                      <a:pt x="2455" y="32"/>
                    </a:cubicBezTo>
                    <a:cubicBezTo>
                      <a:pt x="2367" y="10"/>
                      <a:pt x="2273" y="0"/>
                      <a:pt x="217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8"/>
              <p:cNvSpPr/>
              <p:nvPr/>
            </p:nvSpPr>
            <p:spPr>
              <a:xfrm>
                <a:off x="2554375" y="572900"/>
                <a:ext cx="224650" cy="181525"/>
              </a:xfrm>
              <a:custGeom>
                <a:avLst/>
                <a:gdLst/>
                <a:ahLst/>
                <a:cxnLst/>
                <a:rect l="l" t="t" r="r" b="b"/>
                <a:pathLst>
                  <a:path w="8986" h="7261" extrusionOk="0">
                    <a:moveTo>
                      <a:pt x="2488" y="618"/>
                    </a:moveTo>
                    <a:cubicBezTo>
                      <a:pt x="2552" y="618"/>
                      <a:pt x="2632" y="618"/>
                      <a:pt x="2696" y="650"/>
                    </a:cubicBezTo>
                    <a:cubicBezTo>
                      <a:pt x="2793" y="666"/>
                      <a:pt x="2889" y="714"/>
                      <a:pt x="2985" y="762"/>
                    </a:cubicBezTo>
                    <a:cubicBezTo>
                      <a:pt x="3162" y="843"/>
                      <a:pt x="3354" y="923"/>
                      <a:pt x="3563" y="987"/>
                    </a:cubicBezTo>
                    <a:cubicBezTo>
                      <a:pt x="3980" y="1115"/>
                      <a:pt x="4413" y="1179"/>
                      <a:pt x="4862" y="1179"/>
                    </a:cubicBezTo>
                    <a:lnTo>
                      <a:pt x="4910" y="1179"/>
                    </a:lnTo>
                    <a:lnTo>
                      <a:pt x="4958" y="1163"/>
                    </a:lnTo>
                    <a:lnTo>
                      <a:pt x="5616" y="971"/>
                    </a:lnTo>
                    <a:cubicBezTo>
                      <a:pt x="6482" y="709"/>
                      <a:pt x="6747" y="661"/>
                      <a:pt x="6876" y="661"/>
                    </a:cubicBezTo>
                    <a:cubicBezTo>
                      <a:pt x="6905" y="661"/>
                      <a:pt x="6927" y="663"/>
                      <a:pt x="6948" y="666"/>
                    </a:cubicBezTo>
                    <a:cubicBezTo>
                      <a:pt x="7172" y="730"/>
                      <a:pt x="7381" y="955"/>
                      <a:pt x="7525" y="1356"/>
                    </a:cubicBezTo>
                    <a:cubicBezTo>
                      <a:pt x="7541" y="1388"/>
                      <a:pt x="8584" y="4661"/>
                      <a:pt x="6322" y="6297"/>
                    </a:cubicBezTo>
                    <a:cubicBezTo>
                      <a:pt x="5965" y="6558"/>
                      <a:pt x="5442" y="6656"/>
                      <a:pt x="4937" y="6656"/>
                    </a:cubicBezTo>
                    <a:cubicBezTo>
                      <a:pt x="4354" y="6656"/>
                      <a:pt x="3796" y="6525"/>
                      <a:pt x="3547" y="6361"/>
                    </a:cubicBezTo>
                    <a:cubicBezTo>
                      <a:pt x="1381" y="4902"/>
                      <a:pt x="659" y="2655"/>
                      <a:pt x="1220" y="1388"/>
                    </a:cubicBezTo>
                    <a:cubicBezTo>
                      <a:pt x="1493" y="923"/>
                      <a:pt x="1958" y="634"/>
                      <a:pt x="2488" y="618"/>
                    </a:cubicBezTo>
                    <a:close/>
                    <a:moveTo>
                      <a:pt x="2509" y="1"/>
                    </a:moveTo>
                    <a:cubicBezTo>
                      <a:pt x="1804" y="1"/>
                      <a:pt x="978" y="483"/>
                      <a:pt x="675" y="1131"/>
                    </a:cubicBezTo>
                    <a:cubicBezTo>
                      <a:pt x="1" y="2623"/>
                      <a:pt x="787" y="5222"/>
                      <a:pt x="3210" y="6859"/>
                    </a:cubicBezTo>
                    <a:cubicBezTo>
                      <a:pt x="3531" y="7067"/>
                      <a:pt x="4220" y="7260"/>
                      <a:pt x="4942" y="7260"/>
                    </a:cubicBezTo>
                    <a:cubicBezTo>
                      <a:pt x="4970" y="7261"/>
                      <a:pt x="4998" y="7261"/>
                      <a:pt x="5025" y="7261"/>
                    </a:cubicBezTo>
                    <a:cubicBezTo>
                      <a:pt x="5607" y="7261"/>
                      <a:pt x="6185" y="7100"/>
                      <a:pt x="6675" y="6779"/>
                    </a:cubicBezTo>
                    <a:cubicBezTo>
                      <a:pt x="8985" y="5110"/>
                      <a:pt x="8392" y="1917"/>
                      <a:pt x="8103" y="1147"/>
                    </a:cubicBezTo>
                    <a:cubicBezTo>
                      <a:pt x="7878" y="554"/>
                      <a:pt x="7525" y="185"/>
                      <a:pt x="7092" y="72"/>
                    </a:cubicBezTo>
                    <a:cubicBezTo>
                      <a:pt x="7025" y="56"/>
                      <a:pt x="6960" y="46"/>
                      <a:pt x="6879" y="46"/>
                    </a:cubicBezTo>
                    <a:cubicBezTo>
                      <a:pt x="6650" y="46"/>
                      <a:pt x="6299" y="128"/>
                      <a:pt x="5456" y="377"/>
                    </a:cubicBezTo>
                    <a:lnTo>
                      <a:pt x="4830" y="570"/>
                    </a:lnTo>
                    <a:cubicBezTo>
                      <a:pt x="4461" y="570"/>
                      <a:pt x="4108" y="506"/>
                      <a:pt x="3755" y="393"/>
                    </a:cubicBezTo>
                    <a:cubicBezTo>
                      <a:pt x="3579" y="345"/>
                      <a:pt x="3402" y="265"/>
                      <a:pt x="3242" y="201"/>
                    </a:cubicBezTo>
                    <a:cubicBezTo>
                      <a:pt x="3113" y="137"/>
                      <a:pt x="2985" y="88"/>
                      <a:pt x="2841" y="40"/>
                    </a:cubicBezTo>
                    <a:cubicBezTo>
                      <a:pt x="2735" y="13"/>
                      <a:pt x="2623" y="1"/>
                      <a:pt x="250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8"/>
              <p:cNvSpPr/>
              <p:nvPr/>
            </p:nvSpPr>
            <p:spPr>
              <a:xfrm>
                <a:off x="2583450" y="602325"/>
                <a:ext cx="47325" cy="75950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3038" extrusionOk="0">
                    <a:moveTo>
                      <a:pt x="957" y="1"/>
                    </a:moveTo>
                    <a:cubicBezTo>
                      <a:pt x="0" y="1"/>
                      <a:pt x="75" y="1630"/>
                      <a:pt x="875" y="2505"/>
                    </a:cubicBezTo>
                    <a:cubicBezTo>
                      <a:pt x="1068" y="2714"/>
                      <a:pt x="1309" y="2890"/>
                      <a:pt x="1565" y="3019"/>
                    </a:cubicBezTo>
                    <a:cubicBezTo>
                      <a:pt x="1592" y="3032"/>
                      <a:pt x="1621" y="3037"/>
                      <a:pt x="1651" y="3037"/>
                    </a:cubicBezTo>
                    <a:cubicBezTo>
                      <a:pt x="1768" y="3037"/>
                      <a:pt x="1892" y="2951"/>
                      <a:pt x="1854" y="2874"/>
                    </a:cubicBezTo>
                    <a:cubicBezTo>
                      <a:pt x="1613" y="2473"/>
                      <a:pt x="1469" y="2040"/>
                      <a:pt x="1421" y="1591"/>
                    </a:cubicBezTo>
                    <a:cubicBezTo>
                      <a:pt x="1357" y="837"/>
                      <a:pt x="1597" y="131"/>
                      <a:pt x="1212" y="35"/>
                    </a:cubicBezTo>
                    <a:cubicBezTo>
                      <a:pt x="1120" y="12"/>
                      <a:pt x="1035" y="1"/>
                      <a:pt x="957" y="1"/>
                    </a:cubicBezTo>
                    <a:close/>
                  </a:path>
                </a:pathLst>
              </a:custGeom>
              <a:solidFill>
                <a:srgbClr val="F8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8"/>
              <p:cNvSpPr/>
              <p:nvPr/>
            </p:nvSpPr>
            <p:spPr>
              <a:xfrm>
                <a:off x="2631000" y="528850"/>
                <a:ext cx="56575" cy="7035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814" extrusionOk="0">
                    <a:moveTo>
                      <a:pt x="415" y="1"/>
                    </a:moveTo>
                    <a:cubicBezTo>
                      <a:pt x="233" y="1"/>
                      <a:pt x="85" y="22"/>
                      <a:pt x="0" y="38"/>
                    </a:cubicBezTo>
                    <a:lnTo>
                      <a:pt x="97" y="631"/>
                    </a:lnTo>
                    <a:cubicBezTo>
                      <a:pt x="143" y="620"/>
                      <a:pt x="258" y="602"/>
                      <a:pt x="404" y="602"/>
                    </a:cubicBezTo>
                    <a:cubicBezTo>
                      <a:pt x="662" y="602"/>
                      <a:pt x="1016" y="658"/>
                      <a:pt x="1252" y="904"/>
                    </a:cubicBezTo>
                    <a:cubicBezTo>
                      <a:pt x="1605" y="1257"/>
                      <a:pt x="1605" y="1899"/>
                      <a:pt x="1268" y="2524"/>
                    </a:cubicBezTo>
                    <a:lnTo>
                      <a:pt x="1797" y="2813"/>
                    </a:lnTo>
                    <a:cubicBezTo>
                      <a:pt x="2262" y="1947"/>
                      <a:pt x="2214" y="1032"/>
                      <a:pt x="1685" y="487"/>
                    </a:cubicBezTo>
                    <a:cubicBezTo>
                      <a:pt x="1297" y="88"/>
                      <a:pt x="787" y="1"/>
                      <a:pt x="41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8"/>
              <p:cNvSpPr/>
              <p:nvPr/>
            </p:nvSpPr>
            <p:spPr>
              <a:xfrm>
                <a:off x="2670300" y="577225"/>
                <a:ext cx="108725" cy="173768"/>
              </a:xfrm>
              <a:custGeom>
                <a:avLst/>
                <a:gdLst/>
                <a:ahLst/>
                <a:cxnLst/>
                <a:rect l="l" t="t" r="r" b="b"/>
                <a:pathLst>
                  <a:path w="4349" h="6589" extrusionOk="0">
                    <a:moveTo>
                      <a:pt x="2527" y="0"/>
                    </a:moveTo>
                    <a:cubicBezTo>
                      <a:pt x="2402" y="0"/>
                      <a:pt x="2203" y="35"/>
                      <a:pt x="1782" y="145"/>
                    </a:cubicBezTo>
                    <a:cubicBezTo>
                      <a:pt x="2022" y="338"/>
                      <a:pt x="2199" y="595"/>
                      <a:pt x="2311" y="899"/>
                    </a:cubicBezTo>
                    <a:cubicBezTo>
                      <a:pt x="2536" y="1509"/>
                      <a:pt x="3178" y="4589"/>
                      <a:pt x="996" y="6178"/>
                    </a:cubicBezTo>
                    <a:cubicBezTo>
                      <a:pt x="691" y="6370"/>
                      <a:pt x="354" y="6499"/>
                      <a:pt x="1" y="6547"/>
                    </a:cubicBezTo>
                    <a:cubicBezTo>
                      <a:pt x="195" y="6573"/>
                      <a:pt x="401" y="6589"/>
                      <a:pt x="610" y="6589"/>
                    </a:cubicBezTo>
                    <a:cubicBezTo>
                      <a:pt x="1161" y="6589"/>
                      <a:pt x="1732" y="6480"/>
                      <a:pt x="2151" y="6178"/>
                    </a:cubicBezTo>
                    <a:cubicBezTo>
                      <a:pt x="4349" y="4589"/>
                      <a:pt x="3691" y="1509"/>
                      <a:pt x="3466" y="899"/>
                    </a:cubicBezTo>
                    <a:cubicBezTo>
                      <a:pt x="3402" y="755"/>
                      <a:pt x="3178" y="129"/>
                      <a:pt x="2664" y="17"/>
                    </a:cubicBezTo>
                    <a:cubicBezTo>
                      <a:pt x="2625" y="7"/>
                      <a:pt x="2583" y="0"/>
                      <a:pt x="2527" y="0"/>
                    </a:cubicBezTo>
                    <a:close/>
                  </a:path>
                </a:pathLst>
              </a:custGeom>
              <a:solidFill>
                <a:srgbClr val="FFFFFF">
                  <a:alpha val="342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7" name="Google Shape;577;p38"/>
          <p:cNvGrpSpPr/>
          <p:nvPr/>
        </p:nvGrpSpPr>
        <p:grpSpPr>
          <a:xfrm>
            <a:off x="4660675" y="1039385"/>
            <a:ext cx="1153550" cy="1696888"/>
            <a:chOff x="4660675" y="1039385"/>
            <a:chExt cx="1153550" cy="1696888"/>
          </a:xfrm>
        </p:grpSpPr>
        <p:sp>
          <p:nvSpPr>
            <p:cNvPr id="578" name="Google Shape;578;p38"/>
            <p:cNvSpPr/>
            <p:nvPr/>
          </p:nvSpPr>
          <p:spPr>
            <a:xfrm>
              <a:off x="4788800" y="2573673"/>
              <a:ext cx="897300" cy="162600"/>
            </a:xfrm>
            <a:prstGeom prst="ellipse">
              <a:avLst/>
            </a:prstGeom>
            <a:solidFill>
              <a:schemeClr val="accent2">
                <a:alpha val="37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9" name="Google Shape;579;p38"/>
            <p:cNvGrpSpPr/>
            <p:nvPr/>
          </p:nvGrpSpPr>
          <p:grpSpPr>
            <a:xfrm>
              <a:off x="4660675" y="1039385"/>
              <a:ext cx="1153550" cy="1660625"/>
              <a:chOff x="3302825" y="489950"/>
              <a:chExt cx="1153550" cy="1660625"/>
            </a:xfrm>
          </p:grpSpPr>
          <p:sp>
            <p:nvSpPr>
              <p:cNvPr id="580" name="Google Shape;580;p38"/>
              <p:cNvSpPr/>
              <p:nvPr/>
            </p:nvSpPr>
            <p:spPr>
              <a:xfrm>
                <a:off x="3864325" y="622825"/>
                <a:ext cx="59800" cy="413150"/>
              </a:xfrm>
              <a:custGeom>
                <a:avLst/>
                <a:gdLst/>
                <a:ahLst/>
                <a:cxnLst/>
                <a:rect l="l" t="t" r="r" b="b"/>
                <a:pathLst>
                  <a:path w="2392" h="16526" extrusionOk="0">
                    <a:moveTo>
                      <a:pt x="354" y="1"/>
                    </a:moveTo>
                    <a:lnTo>
                      <a:pt x="1" y="498"/>
                    </a:lnTo>
                    <a:cubicBezTo>
                      <a:pt x="707" y="995"/>
                      <a:pt x="1669" y="4990"/>
                      <a:pt x="1718" y="8792"/>
                    </a:cubicBezTo>
                    <a:cubicBezTo>
                      <a:pt x="1782" y="13910"/>
                      <a:pt x="611" y="15467"/>
                      <a:pt x="177" y="16044"/>
                    </a:cubicBezTo>
                    <a:lnTo>
                      <a:pt x="81" y="16172"/>
                    </a:lnTo>
                    <a:lnTo>
                      <a:pt x="578" y="16525"/>
                    </a:lnTo>
                    <a:lnTo>
                      <a:pt x="659" y="16413"/>
                    </a:lnTo>
                    <a:cubicBezTo>
                      <a:pt x="1140" y="15787"/>
                      <a:pt x="2391" y="14103"/>
                      <a:pt x="2327" y="8776"/>
                    </a:cubicBezTo>
                    <a:cubicBezTo>
                      <a:pt x="2279" y="5247"/>
                      <a:pt x="1429" y="739"/>
                      <a:pt x="35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8"/>
              <p:cNvSpPr/>
              <p:nvPr/>
            </p:nvSpPr>
            <p:spPr>
              <a:xfrm>
                <a:off x="3968725" y="1880725"/>
                <a:ext cx="322400" cy="262325"/>
              </a:xfrm>
              <a:custGeom>
                <a:avLst/>
                <a:gdLst/>
                <a:ahLst/>
                <a:cxnLst/>
                <a:rect l="l" t="t" r="r" b="b"/>
                <a:pathLst>
                  <a:path w="12896" h="10493" extrusionOk="0">
                    <a:moveTo>
                      <a:pt x="7631" y="0"/>
                    </a:moveTo>
                    <a:cubicBezTo>
                      <a:pt x="4091" y="0"/>
                      <a:pt x="1" y="603"/>
                      <a:pt x="28" y="1617"/>
                    </a:cubicBezTo>
                    <a:cubicBezTo>
                      <a:pt x="76" y="3061"/>
                      <a:pt x="141" y="7377"/>
                      <a:pt x="141" y="7377"/>
                    </a:cubicBezTo>
                    <a:cubicBezTo>
                      <a:pt x="203" y="9124"/>
                      <a:pt x="1631" y="10492"/>
                      <a:pt x="3362" y="10492"/>
                    </a:cubicBezTo>
                    <a:cubicBezTo>
                      <a:pt x="3411" y="10492"/>
                      <a:pt x="3460" y="10491"/>
                      <a:pt x="3510" y="10489"/>
                    </a:cubicBezTo>
                    <a:lnTo>
                      <a:pt x="9702" y="10249"/>
                    </a:lnTo>
                    <a:cubicBezTo>
                      <a:pt x="11483" y="10184"/>
                      <a:pt x="12895" y="8660"/>
                      <a:pt x="12815" y="6879"/>
                    </a:cubicBezTo>
                    <a:cubicBezTo>
                      <a:pt x="12815" y="6879"/>
                      <a:pt x="12751" y="2548"/>
                      <a:pt x="12703" y="1120"/>
                    </a:cubicBezTo>
                    <a:cubicBezTo>
                      <a:pt x="12675" y="346"/>
                      <a:pt x="10310" y="0"/>
                      <a:pt x="76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8"/>
              <p:cNvSpPr/>
              <p:nvPr/>
            </p:nvSpPr>
            <p:spPr>
              <a:xfrm>
                <a:off x="3961800" y="1873150"/>
                <a:ext cx="336525" cy="277425"/>
              </a:xfrm>
              <a:custGeom>
                <a:avLst/>
                <a:gdLst/>
                <a:ahLst/>
                <a:cxnLst/>
                <a:rect l="l" t="t" r="r" b="b"/>
                <a:pathLst>
                  <a:path w="13461" h="11097" extrusionOk="0">
                    <a:moveTo>
                      <a:pt x="7910" y="589"/>
                    </a:moveTo>
                    <a:cubicBezTo>
                      <a:pt x="9883" y="589"/>
                      <a:pt x="11664" y="781"/>
                      <a:pt x="12418" y="1182"/>
                    </a:cubicBezTo>
                    <a:cubicBezTo>
                      <a:pt x="12611" y="1294"/>
                      <a:pt x="12675" y="1375"/>
                      <a:pt x="12675" y="1423"/>
                    </a:cubicBezTo>
                    <a:cubicBezTo>
                      <a:pt x="12723" y="2851"/>
                      <a:pt x="12787" y="7134"/>
                      <a:pt x="12787" y="7182"/>
                    </a:cubicBezTo>
                    <a:cubicBezTo>
                      <a:pt x="12851" y="8819"/>
                      <a:pt x="11584" y="10183"/>
                      <a:pt x="9963" y="10247"/>
                    </a:cubicBezTo>
                    <a:lnTo>
                      <a:pt x="3771" y="10503"/>
                    </a:lnTo>
                    <a:cubicBezTo>
                      <a:pt x="3740" y="10504"/>
                      <a:pt x="3710" y="10505"/>
                      <a:pt x="3680" y="10505"/>
                    </a:cubicBezTo>
                    <a:cubicBezTo>
                      <a:pt x="2100" y="10505"/>
                      <a:pt x="785" y="9270"/>
                      <a:pt x="706" y="7680"/>
                    </a:cubicBezTo>
                    <a:cubicBezTo>
                      <a:pt x="706" y="7632"/>
                      <a:pt x="642" y="3332"/>
                      <a:pt x="610" y="1920"/>
                    </a:cubicBezTo>
                    <a:cubicBezTo>
                      <a:pt x="610" y="1856"/>
                      <a:pt x="674" y="1760"/>
                      <a:pt x="867" y="1631"/>
                    </a:cubicBezTo>
                    <a:cubicBezTo>
                      <a:pt x="1942" y="974"/>
                      <a:pt x="5102" y="589"/>
                      <a:pt x="7910" y="589"/>
                    </a:cubicBezTo>
                    <a:close/>
                    <a:moveTo>
                      <a:pt x="7903" y="0"/>
                    </a:moveTo>
                    <a:cubicBezTo>
                      <a:pt x="4983" y="0"/>
                      <a:pt x="1708" y="406"/>
                      <a:pt x="546" y="1118"/>
                    </a:cubicBezTo>
                    <a:cubicBezTo>
                      <a:pt x="177" y="1359"/>
                      <a:pt x="0" y="1631"/>
                      <a:pt x="0" y="1920"/>
                    </a:cubicBezTo>
                    <a:cubicBezTo>
                      <a:pt x="49" y="3348"/>
                      <a:pt x="113" y="7632"/>
                      <a:pt x="113" y="7696"/>
                    </a:cubicBezTo>
                    <a:cubicBezTo>
                      <a:pt x="193" y="9589"/>
                      <a:pt x="1749" y="11097"/>
                      <a:pt x="3658" y="11097"/>
                    </a:cubicBezTo>
                    <a:lnTo>
                      <a:pt x="3787" y="11097"/>
                    </a:lnTo>
                    <a:lnTo>
                      <a:pt x="9979" y="10840"/>
                    </a:lnTo>
                    <a:cubicBezTo>
                      <a:pt x="11937" y="10776"/>
                      <a:pt x="13461" y="9124"/>
                      <a:pt x="13381" y="7166"/>
                    </a:cubicBezTo>
                    <a:cubicBezTo>
                      <a:pt x="13381" y="7118"/>
                      <a:pt x="13317" y="2835"/>
                      <a:pt x="13284" y="1407"/>
                    </a:cubicBezTo>
                    <a:cubicBezTo>
                      <a:pt x="13268" y="1102"/>
                      <a:pt x="13076" y="861"/>
                      <a:pt x="12707" y="653"/>
                    </a:cubicBezTo>
                    <a:cubicBezTo>
                      <a:pt x="11880" y="206"/>
                      <a:pt x="9981" y="0"/>
                      <a:pt x="79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8"/>
              <p:cNvSpPr/>
              <p:nvPr/>
            </p:nvSpPr>
            <p:spPr>
              <a:xfrm>
                <a:off x="3513375" y="1881225"/>
                <a:ext cx="321100" cy="258925"/>
              </a:xfrm>
              <a:custGeom>
                <a:avLst/>
                <a:gdLst/>
                <a:ahLst/>
                <a:cxnLst/>
                <a:rect l="l" t="t" r="r" b="b"/>
                <a:pathLst>
                  <a:path w="12844" h="10357" extrusionOk="0">
                    <a:moveTo>
                      <a:pt x="6375" y="1"/>
                    </a:moveTo>
                    <a:cubicBezTo>
                      <a:pt x="3245" y="1"/>
                      <a:pt x="153" y="438"/>
                      <a:pt x="145" y="1324"/>
                    </a:cubicBezTo>
                    <a:cubicBezTo>
                      <a:pt x="129" y="2768"/>
                      <a:pt x="1" y="7084"/>
                      <a:pt x="1" y="7084"/>
                    </a:cubicBezTo>
                    <a:cubicBezTo>
                      <a:pt x="1" y="8881"/>
                      <a:pt x="1445" y="10341"/>
                      <a:pt x="3242" y="10341"/>
                    </a:cubicBezTo>
                    <a:lnTo>
                      <a:pt x="9434" y="10357"/>
                    </a:lnTo>
                    <a:cubicBezTo>
                      <a:pt x="9444" y="10357"/>
                      <a:pt x="9454" y="10357"/>
                      <a:pt x="9464" y="10357"/>
                    </a:cubicBezTo>
                    <a:cubicBezTo>
                      <a:pt x="11247" y="10357"/>
                      <a:pt x="12675" y="8903"/>
                      <a:pt x="12691" y="7132"/>
                    </a:cubicBezTo>
                    <a:cubicBezTo>
                      <a:pt x="12691" y="7132"/>
                      <a:pt x="12804" y="2800"/>
                      <a:pt x="12836" y="1373"/>
                    </a:cubicBezTo>
                    <a:cubicBezTo>
                      <a:pt x="12844" y="462"/>
                      <a:pt x="9590" y="1"/>
                      <a:pt x="63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8"/>
              <p:cNvSpPr/>
              <p:nvPr/>
            </p:nvSpPr>
            <p:spPr>
              <a:xfrm>
                <a:off x="3505775" y="1873750"/>
                <a:ext cx="336125" cy="274025"/>
              </a:xfrm>
              <a:custGeom>
                <a:avLst/>
                <a:gdLst/>
                <a:ahLst/>
                <a:cxnLst/>
                <a:rect l="l" t="t" r="r" b="b"/>
                <a:pathLst>
                  <a:path w="13445" h="10961" extrusionOk="0">
                    <a:moveTo>
                      <a:pt x="6567" y="608"/>
                    </a:moveTo>
                    <a:cubicBezTo>
                      <a:pt x="6754" y="608"/>
                      <a:pt x="6945" y="610"/>
                      <a:pt x="7139" y="613"/>
                    </a:cubicBezTo>
                    <a:cubicBezTo>
                      <a:pt x="8503" y="613"/>
                      <a:pt x="9867" y="725"/>
                      <a:pt x="11214" y="966"/>
                    </a:cubicBezTo>
                    <a:cubicBezTo>
                      <a:pt x="12546" y="1238"/>
                      <a:pt x="12819" y="1559"/>
                      <a:pt x="12819" y="1656"/>
                    </a:cubicBezTo>
                    <a:cubicBezTo>
                      <a:pt x="12803" y="3083"/>
                      <a:pt x="12690" y="7383"/>
                      <a:pt x="12690" y="7431"/>
                    </a:cubicBezTo>
                    <a:cubicBezTo>
                      <a:pt x="12674" y="9052"/>
                      <a:pt x="11359" y="10367"/>
                      <a:pt x="9738" y="10367"/>
                    </a:cubicBezTo>
                    <a:lnTo>
                      <a:pt x="9722" y="10367"/>
                    </a:lnTo>
                    <a:lnTo>
                      <a:pt x="3546" y="10351"/>
                    </a:lnTo>
                    <a:cubicBezTo>
                      <a:pt x="1909" y="10335"/>
                      <a:pt x="594" y="9019"/>
                      <a:pt x="610" y="7383"/>
                    </a:cubicBezTo>
                    <a:cubicBezTo>
                      <a:pt x="610" y="7351"/>
                      <a:pt x="722" y="3051"/>
                      <a:pt x="738" y="1623"/>
                    </a:cubicBezTo>
                    <a:cubicBezTo>
                      <a:pt x="738" y="1181"/>
                      <a:pt x="2943" y="608"/>
                      <a:pt x="6567" y="608"/>
                    </a:cubicBezTo>
                    <a:close/>
                    <a:moveTo>
                      <a:pt x="6733" y="0"/>
                    </a:moveTo>
                    <a:cubicBezTo>
                      <a:pt x="4982" y="0"/>
                      <a:pt x="159" y="134"/>
                      <a:pt x="144" y="1623"/>
                    </a:cubicBezTo>
                    <a:cubicBezTo>
                      <a:pt x="128" y="3051"/>
                      <a:pt x="0" y="7335"/>
                      <a:pt x="0" y="7383"/>
                    </a:cubicBezTo>
                    <a:cubicBezTo>
                      <a:pt x="0" y="9340"/>
                      <a:pt x="1572" y="10945"/>
                      <a:pt x="3530" y="10945"/>
                    </a:cubicBezTo>
                    <a:lnTo>
                      <a:pt x="9722" y="10961"/>
                    </a:lnTo>
                    <a:lnTo>
                      <a:pt x="9738" y="10961"/>
                    </a:lnTo>
                    <a:cubicBezTo>
                      <a:pt x="11696" y="10961"/>
                      <a:pt x="13284" y="9388"/>
                      <a:pt x="13284" y="7447"/>
                    </a:cubicBezTo>
                    <a:cubicBezTo>
                      <a:pt x="13284" y="7399"/>
                      <a:pt x="13412" y="3099"/>
                      <a:pt x="13428" y="1672"/>
                    </a:cubicBezTo>
                    <a:cubicBezTo>
                      <a:pt x="13444" y="1094"/>
                      <a:pt x="12755" y="677"/>
                      <a:pt x="11359" y="388"/>
                    </a:cubicBezTo>
                    <a:cubicBezTo>
                      <a:pt x="9963" y="147"/>
                      <a:pt x="8567" y="19"/>
                      <a:pt x="7155" y="3"/>
                    </a:cubicBezTo>
                    <a:cubicBezTo>
                      <a:pt x="7050" y="2"/>
                      <a:pt x="6907" y="0"/>
                      <a:pt x="6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8"/>
              <p:cNvSpPr/>
              <p:nvPr/>
            </p:nvSpPr>
            <p:spPr>
              <a:xfrm>
                <a:off x="3353750" y="965350"/>
                <a:ext cx="1095000" cy="1094600"/>
              </a:xfrm>
              <a:custGeom>
                <a:avLst/>
                <a:gdLst/>
                <a:ahLst/>
                <a:cxnLst/>
                <a:rect l="l" t="t" r="r" b="b"/>
                <a:pathLst>
                  <a:path w="43800" h="43784" extrusionOk="0">
                    <a:moveTo>
                      <a:pt x="21900" y="1"/>
                    </a:moveTo>
                    <a:cubicBezTo>
                      <a:pt x="9803" y="1"/>
                      <a:pt x="1" y="9803"/>
                      <a:pt x="1" y="21900"/>
                    </a:cubicBezTo>
                    <a:cubicBezTo>
                      <a:pt x="1" y="33981"/>
                      <a:pt x="9803" y="43783"/>
                      <a:pt x="21900" y="43783"/>
                    </a:cubicBezTo>
                    <a:cubicBezTo>
                      <a:pt x="33997" y="43783"/>
                      <a:pt x="43799" y="33981"/>
                      <a:pt x="43799" y="21900"/>
                    </a:cubicBezTo>
                    <a:cubicBezTo>
                      <a:pt x="43799" y="9803"/>
                      <a:pt x="33997" y="1"/>
                      <a:pt x="219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8"/>
              <p:cNvSpPr/>
              <p:nvPr/>
            </p:nvSpPr>
            <p:spPr>
              <a:xfrm>
                <a:off x="3302825" y="957825"/>
                <a:ext cx="1153550" cy="1109750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44390" extrusionOk="0">
                    <a:moveTo>
                      <a:pt x="23937" y="607"/>
                    </a:moveTo>
                    <a:cubicBezTo>
                      <a:pt x="35857" y="623"/>
                      <a:pt x="45515" y="10281"/>
                      <a:pt x="45531" y="22201"/>
                    </a:cubicBezTo>
                    <a:cubicBezTo>
                      <a:pt x="45531" y="30929"/>
                      <a:pt x="40269" y="38806"/>
                      <a:pt x="32199" y="42143"/>
                    </a:cubicBezTo>
                    <a:cubicBezTo>
                      <a:pt x="29528" y="43253"/>
                      <a:pt x="26724" y="43791"/>
                      <a:pt x="23943" y="43791"/>
                    </a:cubicBezTo>
                    <a:cubicBezTo>
                      <a:pt x="18321" y="43791"/>
                      <a:pt x="12796" y="41591"/>
                      <a:pt x="8664" y="37458"/>
                    </a:cubicBezTo>
                    <a:cubicBezTo>
                      <a:pt x="2487" y="31298"/>
                      <a:pt x="642" y="22008"/>
                      <a:pt x="3995" y="13939"/>
                    </a:cubicBezTo>
                    <a:cubicBezTo>
                      <a:pt x="7332" y="5869"/>
                      <a:pt x="15209" y="607"/>
                      <a:pt x="23937" y="607"/>
                    </a:cubicBezTo>
                    <a:close/>
                    <a:moveTo>
                      <a:pt x="23948" y="0"/>
                    </a:moveTo>
                    <a:cubicBezTo>
                      <a:pt x="18172" y="0"/>
                      <a:pt x="12495" y="2262"/>
                      <a:pt x="8246" y="6511"/>
                    </a:cubicBezTo>
                    <a:cubicBezTo>
                      <a:pt x="1893" y="12848"/>
                      <a:pt x="0" y="22394"/>
                      <a:pt x="3433" y="30688"/>
                    </a:cubicBezTo>
                    <a:cubicBezTo>
                      <a:pt x="6867" y="38982"/>
                      <a:pt x="14969" y="44389"/>
                      <a:pt x="23937" y="44389"/>
                    </a:cubicBezTo>
                    <a:cubicBezTo>
                      <a:pt x="36194" y="44373"/>
                      <a:pt x="46125" y="34442"/>
                      <a:pt x="46141" y="22201"/>
                    </a:cubicBezTo>
                    <a:cubicBezTo>
                      <a:pt x="46141" y="13217"/>
                      <a:pt x="40734" y="5131"/>
                      <a:pt x="32440" y="1698"/>
                    </a:cubicBezTo>
                    <a:cubicBezTo>
                      <a:pt x="29693" y="555"/>
                      <a:pt x="26808" y="0"/>
                      <a:pt x="2394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8"/>
              <p:cNvSpPr/>
              <p:nvPr/>
            </p:nvSpPr>
            <p:spPr>
              <a:xfrm>
                <a:off x="4234950" y="1147475"/>
                <a:ext cx="85450" cy="119850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4794" extrusionOk="0">
                    <a:moveTo>
                      <a:pt x="885" y="0"/>
                    </a:moveTo>
                    <a:cubicBezTo>
                      <a:pt x="617" y="0"/>
                      <a:pt x="384" y="154"/>
                      <a:pt x="225" y="513"/>
                    </a:cubicBezTo>
                    <a:cubicBezTo>
                      <a:pt x="0" y="1010"/>
                      <a:pt x="1027" y="1668"/>
                      <a:pt x="1845" y="2663"/>
                    </a:cubicBezTo>
                    <a:cubicBezTo>
                      <a:pt x="2310" y="3272"/>
                      <a:pt x="2663" y="3946"/>
                      <a:pt x="2920" y="4684"/>
                    </a:cubicBezTo>
                    <a:cubicBezTo>
                      <a:pt x="2945" y="4760"/>
                      <a:pt x="3010" y="4793"/>
                      <a:pt x="3082" y="4793"/>
                    </a:cubicBezTo>
                    <a:cubicBezTo>
                      <a:pt x="3192" y="4793"/>
                      <a:pt x="3318" y="4714"/>
                      <a:pt x="3337" y="4588"/>
                    </a:cubicBezTo>
                    <a:cubicBezTo>
                      <a:pt x="3417" y="4155"/>
                      <a:pt x="3417" y="3722"/>
                      <a:pt x="3337" y="3288"/>
                    </a:cubicBezTo>
                    <a:cubicBezTo>
                      <a:pt x="3078" y="1720"/>
                      <a:pt x="1783" y="0"/>
                      <a:pt x="8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8"/>
              <p:cNvSpPr/>
              <p:nvPr/>
            </p:nvSpPr>
            <p:spPr>
              <a:xfrm>
                <a:off x="4227725" y="1140050"/>
                <a:ext cx="100300" cy="134975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5399" extrusionOk="0">
                    <a:moveTo>
                      <a:pt x="1236" y="601"/>
                    </a:moveTo>
                    <a:cubicBezTo>
                      <a:pt x="1942" y="698"/>
                      <a:pt x="3097" y="2190"/>
                      <a:pt x="3353" y="3650"/>
                    </a:cubicBezTo>
                    <a:cubicBezTo>
                      <a:pt x="3385" y="3954"/>
                      <a:pt x="3401" y="4259"/>
                      <a:pt x="3385" y="4548"/>
                    </a:cubicBezTo>
                    <a:cubicBezTo>
                      <a:pt x="3129" y="3922"/>
                      <a:pt x="2776" y="3313"/>
                      <a:pt x="2359" y="2783"/>
                    </a:cubicBezTo>
                    <a:cubicBezTo>
                      <a:pt x="2102" y="2462"/>
                      <a:pt x="1813" y="2141"/>
                      <a:pt x="1508" y="1853"/>
                    </a:cubicBezTo>
                    <a:cubicBezTo>
                      <a:pt x="1187" y="1548"/>
                      <a:pt x="722" y="1083"/>
                      <a:pt x="786" y="938"/>
                    </a:cubicBezTo>
                    <a:cubicBezTo>
                      <a:pt x="915" y="665"/>
                      <a:pt x="1059" y="601"/>
                      <a:pt x="1171" y="601"/>
                    </a:cubicBezTo>
                    <a:close/>
                    <a:moveTo>
                      <a:pt x="1177" y="0"/>
                    </a:moveTo>
                    <a:cubicBezTo>
                      <a:pt x="895" y="0"/>
                      <a:pt x="488" y="116"/>
                      <a:pt x="225" y="698"/>
                    </a:cubicBezTo>
                    <a:cubicBezTo>
                      <a:pt x="0" y="1211"/>
                      <a:pt x="482" y="1676"/>
                      <a:pt x="1075" y="2286"/>
                    </a:cubicBezTo>
                    <a:cubicBezTo>
                      <a:pt x="1332" y="2543"/>
                      <a:pt x="1637" y="2831"/>
                      <a:pt x="1893" y="3152"/>
                    </a:cubicBezTo>
                    <a:cubicBezTo>
                      <a:pt x="2343" y="3746"/>
                      <a:pt x="2680" y="4388"/>
                      <a:pt x="2920" y="5077"/>
                    </a:cubicBezTo>
                    <a:cubicBezTo>
                      <a:pt x="2984" y="5270"/>
                      <a:pt x="3177" y="5398"/>
                      <a:pt x="3385" y="5398"/>
                    </a:cubicBezTo>
                    <a:lnTo>
                      <a:pt x="3418" y="5398"/>
                    </a:lnTo>
                    <a:cubicBezTo>
                      <a:pt x="3674" y="5382"/>
                      <a:pt x="3883" y="5206"/>
                      <a:pt x="3931" y="4949"/>
                    </a:cubicBezTo>
                    <a:cubicBezTo>
                      <a:pt x="4011" y="4484"/>
                      <a:pt x="4011" y="4019"/>
                      <a:pt x="3931" y="3553"/>
                    </a:cubicBezTo>
                    <a:cubicBezTo>
                      <a:pt x="3642" y="1901"/>
                      <a:pt x="2343" y="136"/>
                      <a:pt x="1300" y="8"/>
                    </a:cubicBezTo>
                    <a:cubicBezTo>
                      <a:pt x="1263" y="3"/>
                      <a:pt x="1221" y="0"/>
                      <a:pt x="11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8"/>
              <p:cNvSpPr/>
              <p:nvPr/>
            </p:nvSpPr>
            <p:spPr>
              <a:xfrm>
                <a:off x="4214075" y="1204900"/>
                <a:ext cx="57375" cy="75325"/>
              </a:xfrm>
              <a:custGeom>
                <a:avLst/>
                <a:gdLst/>
                <a:ahLst/>
                <a:cxnLst/>
                <a:rect l="l" t="t" r="r" b="b"/>
                <a:pathLst>
                  <a:path w="2295" h="3013" extrusionOk="0">
                    <a:moveTo>
                      <a:pt x="797" y="1"/>
                    </a:moveTo>
                    <a:cubicBezTo>
                      <a:pt x="576" y="1"/>
                      <a:pt x="369" y="119"/>
                      <a:pt x="209" y="398"/>
                    </a:cubicBezTo>
                    <a:cubicBezTo>
                      <a:pt x="1" y="751"/>
                      <a:pt x="707" y="1104"/>
                      <a:pt x="1220" y="1697"/>
                    </a:cubicBezTo>
                    <a:cubicBezTo>
                      <a:pt x="1509" y="2066"/>
                      <a:pt x="1733" y="2499"/>
                      <a:pt x="1862" y="2949"/>
                    </a:cubicBezTo>
                    <a:cubicBezTo>
                      <a:pt x="1873" y="2994"/>
                      <a:pt x="1908" y="3013"/>
                      <a:pt x="1950" y="3013"/>
                    </a:cubicBezTo>
                    <a:cubicBezTo>
                      <a:pt x="2030" y="3013"/>
                      <a:pt x="2135" y="2946"/>
                      <a:pt x="2167" y="2852"/>
                    </a:cubicBezTo>
                    <a:cubicBezTo>
                      <a:pt x="2247" y="2580"/>
                      <a:pt x="2295" y="2291"/>
                      <a:pt x="2279" y="2002"/>
                    </a:cubicBezTo>
                    <a:cubicBezTo>
                      <a:pt x="2207" y="1010"/>
                      <a:pt x="1441" y="1"/>
                      <a:pt x="7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8"/>
              <p:cNvSpPr/>
              <p:nvPr/>
            </p:nvSpPr>
            <p:spPr>
              <a:xfrm>
                <a:off x="4206450" y="1197425"/>
                <a:ext cx="72625" cy="90425"/>
              </a:xfrm>
              <a:custGeom>
                <a:avLst/>
                <a:gdLst/>
                <a:ahLst/>
                <a:cxnLst/>
                <a:rect l="l" t="t" r="r" b="b"/>
                <a:pathLst>
                  <a:path w="2905" h="3617" extrusionOk="0">
                    <a:moveTo>
                      <a:pt x="1085" y="602"/>
                    </a:moveTo>
                    <a:cubicBezTo>
                      <a:pt x="1117" y="602"/>
                      <a:pt x="1146" y="608"/>
                      <a:pt x="1172" y="617"/>
                    </a:cubicBezTo>
                    <a:cubicBezTo>
                      <a:pt x="1621" y="713"/>
                      <a:pt x="2215" y="1499"/>
                      <a:pt x="2263" y="2317"/>
                    </a:cubicBezTo>
                    <a:cubicBezTo>
                      <a:pt x="2279" y="2429"/>
                      <a:pt x="2279" y="2542"/>
                      <a:pt x="2263" y="2654"/>
                    </a:cubicBezTo>
                    <a:cubicBezTo>
                      <a:pt x="2135" y="2349"/>
                      <a:pt x="1958" y="2060"/>
                      <a:pt x="1750" y="1804"/>
                    </a:cubicBezTo>
                    <a:cubicBezTo>
                      <a:pt x="1573" y="1611"/>
                      <a:pt x="1381" y="1419"/>
                      <a:pt x="1188" y="1242"/>
                    </a:cubicBezTo>
                    <a:cubicBezTo>
                      <a:pt x="1028" y="1130"/>
                      <a:pt x="899" y="986"/>
                      <a:pt x="787" y="825"/>
                    </a:cubicBezTo>
                    <a:cubicBezTo>
                      <a:pt x="893" y="649"/>
                      <a:pt x="999" y="602"/>
                      <a:pt x="1085" y="602"/>
                    </a:cubicBezTo>
                    <a:close/>
                    <a:moveTo>
                      <a:pt x="1130" y="1"/>
                    </a:moveTo>
                    <a:cubicBezTo>
                      <a:pt x="766" y="1"/>
                      <a:pt x="420" y="214"/>
                      <a:pt x="258" y="552"/>
                    </a:cubicBezTo>
                    <a:cubicBezTo>
                      <a:pt x="1" y="986"/>
                      <a:pt x="402" y="1355"/>
                      <a:pt x="803" y="1691"/>
                    </a:cubicBezTo>
                    <a:cubicBezTo>
                      <a:pt x="980" y="1852"/>
                      <a:pt x="1156" y="2012"/>
                      <a:pt x="1317" y="2189"/>
                    </a:cubicBezTo>
                    <a:cubicBezTo>
                      <a:pt x="1573" y="2526"/>
                      <a:pt x="1766" y="2911"/>
                      <a:pt x="1878" y="3328"/>
                    </a:cubicBezTo>
                    <a:cubicBezTo>
                      <a:pt x="1926" y="3504"/>
                      <a:pt x="2071" y="3617"/>
                      <a:pt x="2247" y="3617"/>
                    </a:cubicBezTo>
                    <a:cubicBezTo>
                      <a:pt x="2488" y="3617"/>
                      <a:pt x="2696" y="3472"/>
                      <a:pt x="2776" y="3248"/>
                    </a:cubicBezTo>
                    <a:cubicBezTo>
                      <a:pt x="2873" y="2943"/>
                      <a:pt x="2905" y="2606"/>
                      <a:pt x="2889" y="2285"/>
                    </a:cubicBezTo>
                    <a:cubicBezTo>
                      <a:pt x="2825" y="1258"/>
                      <a:pt x="2087" y="199"/>
                      <a:pt x="1333" y="23"/>
                    </a:cubicBezTo>
                    <a:cubicBezTo>
                      <a:pt x="1265" y="8"/>
                      <a:pt x="1198" y="1"/>
                      <a:pt x="11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8"/>
              <p:cNvSpPr/>
              <p:nvPr/>
            </p:nvSpPr>
            <p:spPr>
              <a:xfrm>
                <a:off x="3764875" y="982200"/>
                <a:ext cx="15250" cy="1062500"/>
              </a:xfrm>
              <a:custGeom>
                <a:avLst/>
                <a:gdLst/>
                <a:ahLst/>
                <a:cxnLst/>
                <a:rect l="l" t="t" r="r" b="b"/>
                <a:pathLst>
                  <a:path w="610" h="42500" extrusionOk="0">
                    <a:moveTo>
                      <a:pt x="0" y="1"/>
                    </a:moveTo>
                    <a:lnTo>
                      <a:pt x="0" y="42500"/>
                    </a:lnTo>
                    <a:lnTo>
                      <a:pt x="610" y="42500"/>
                    </a:lnTo>
                    <a:lnTo>
                      <a:pt x="6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8"/>
              <p:cNvSpPr/>
              <p:nvPr/>
            </p:nvSpPr>
            <p:spPr>
              <a:xfrm>
                <a:off x="4022375" y="982200"/>
                <a:ext cx="15250" cy="1062500"/>
              </a:xfrm>
              <a:custGeom>
                <a:avLst/>
                <a:gdLst/>
                <a:ahLst/>
                <a:cxnLst/>
                <a:rect l="l" t="t" r="r" b="b"/>
                <a:pathLst>
                  <a:path w="610" h="42500" extrusionOk="0">
                    <a:moveTo>
                      <a:pt x="0" y="1"/>
                    </a:moveTo>
                    <a:lnTo>
                      <a:pt x="0" y="42500"/>
                    </a:lnTo>
                    <a:lnTo>
                      <a:pt x="610" y="42500"/>
                    </a:lnTo>
                    <a:lnTo>
                      <a:pt x="6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8"/>
              <p:cNvSpPr/>
              <p:nvPr/>
            </p:nvSpPr>
            <p:spPr>
              <a:xfrm>
                <a:off x="3446800" y="1357625"/>
                <a:ext cx="890450" cy="434000"/>
              </a:xfrm>
              <a:custGeom>
                <a:avLst/>
                <a:gdLst/>
                <a:ahLst/>
                <a:cxnLst/>
                <a:rect l="l" t="t" r="r" b="b"/>
                <a:pathLst>
                  <a:path w="35618" h="17360" extrusionOk="0">
                    <a:moveTo>
                      <a:pt x="17809" y="0"/>
                    </a:moveTo>
                    <a:cubicBezTo>
                      <a:pt x="7092" y="0"/>
                      <a:pt x="1" y="3851"/>
                      <a:pt x="1" y="6867"/>
                    </a:cubicBezTo>
                    <a:lnTo>
                      <a:pt x="1" y="11904"/>
                    </a:lnTo>
                    <a:cubicBezTo>
                      <a:pt x="1" y="14921"/>
                      <a:pt x="2439" y="17359"/>
                      <a:pt x="5439" y="17359"/>
                    </a:cubicBezTo>
                    <a:cubicBezTo>
                      <a:pt x="5439" y="17359"/>
                      <a:pt x="14552" y="16092"/>
                      <a:pt x="17665" y="16092"/>
                    </a:cubicBezTo>
                    <a:cubicBezTo>
                      <a:pt x="20761" y="16092"/>
                      <a:pt x="30194" y="17359"/>
                      <a:pt x="30194" y="17359"/>
                    </a:cubicBezTo>
                    <a:cubicBezTo>
                      <a:pt x="33195" y="17343"/>
                      <a:pt x="35617" y="14905"/>
                      <a:pt x="35617" y="11904"/>
                    </a:cubicBezTo>
                    <a:lnTo>
                      <a:pt x="35617" y="6867"/>
                    </a:lnTo>
                    <a:cubicBezTo>
                      <a:pt x="35617" y="3867"/>
                      <a:pt x="27900" y="0"/>
                      <a:pt x="17809" y="0"/>
                    </a:cubicBezTo>
                    <a:close/>
                  </a:path>
                </a:pathLst>
              </a:custGeom>
              <a:solidFill>
                <a:srgbClr val="ECF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8"/>
              <p:cNvSpPr/>
              <p:nvPr/>
            </p:nvSpPr>
            <p:spPr>
              <a:xfrm>
                <a:off x="3439575" y="1350400"/>
                <a:ext cx="905275" cy="448425"/>
              </a:xfrm>
              <a:custGeom>
                <a:avLst/>
                <a:gdLst/>
                <a:ahLst/>
                <a:cxnLst/>
                <a:rect l="l" t="t" r="r" b="b"/>
                <a:pathLst>
                  <a:path w="36211" h="17937" extrusionOk="0">
                    <a:moveTo>
                      <a:pt x="18114" y="594"/>
                    </a:moveTo>
                    <a:cubicBezTo>
                      <a:pt x="28269" y="594"/>
                      <a:pt x="35617" y="4509"/>
                      <a:pt x="35617" y="7156"/>
                    </a:cubicBezTo>
                    <a:lnTo>
                      <a:pt x="35617" y="12193"/>
                    </a:lnTo>
                    <a:cubicBezTo>
                      <a:pt x="35601" y="15017"/>
                      <a:pt x="33323" y="17311"/>
                      <a:pt x="30499" y="17327"/>
                    </a:cubicBezTo>
                    <a:cubicBezTo>
                      <a:pt x="29890" y="17247"/>
                      <a:pt x="20986" y="16060"/>
                      <a:pt x="17954" y="16060"/>
                    </a:cubicBezTo>
                    <a:cubicBezTo>
                      <a:pt x="14921" y="16076"/>
                      <a:pt x="6306" y="17247"/>
                      <a:pt x="5712" y="17327"/>
                    </a:cubicBezTo>
                    <a:cubicBezTo>
                      <a:pt x="2889" y="17311"/>
                      <a:pt x="611" y="15017"/>
                      <a:pt x="594" y="12193"/>
                    </a:cubicBezTo>
                    <a:lnTo>
                      <a:pt x="594" y="7156"/>
                    </a:lnTo>
                    <a:cubicBezTo>
                      <a:pt x="594" y="4477"/>
                      <a:pt x="7413" y="594"/>
                      <a:pt x="18114" y="594"/>
                    </a:cubicBezTo>
                    <a:close/>
                    <a:moveTo>
                      <a:pt x="18098" y="0"/>
                    </a:moveTo>
                    <a:cubicBezTo>
                      <a:pt x="13189" y="0"/>
                      <a:pt x="8552" y="819"/>
                      <a:pt x="5071" y="2327"/>
                    </a:cubicBezTo>
                    <a:cubicBezTo>
                      <a:pt x="1894" y="3690"/>
                      <a:pt x="1" y="5487"/>
                      <a:pt x="1" y="7156"/>
                    </a:cubicBezTo>
                    <a:lnTo>
                      <a:pt x="1" y="12193"/>
                    </a:lnTo>
                    <a:cubicBezTo>
                      <a:pt x="1" y="15354"/>
                      <a:pt x="2568" y="17921"/>
                      <a:pt x="5728" y="17937"/>
                    </a:cubicBezTo>
                    <a:lnTo>
                      <a:pt x="5777" y="17937"/>
                    </a:lnTo>
                    <a:cubicBezTo>
                      <a:pt x="5873" y="17921"/>
                      <a:pt x="14905" y="16670"/>
                      <a:pt x="17954" y="16670"/>
                    </a:cubicBezTo>
                    <a:cubicBezTo>
                      <a:pt x="20986" y="16670"/>
                      <a:pt x="30339" y="17921"/>
                      <a:pt x="30435" y="17937"/>
                    </a:cubicBezTo>
                    <a:lnTo>
                      <a:pt x="30483" y="17937"/>
                    </a:lnTo>
                    <a:cubicBezTo>
                      <a:pt x="33644" y="17921"/>
                      <a:pt x="36211" y="15354"/>
                      <a:pt x="36211" y="12193"/>
                    </a:cubicBezTo>
                    <a:lnTo>
                      <a:pt x="36211" y="7156"/>
                    </a:lnTo>
                    <a:cubicBezTo>
                      <a:pt x="36211" y="3835"/>
                      <a:pt x="28302" y="0"/>
                      <a:pt x="180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8"/>
              <p:cNvSpPr/>
              <p:nvPr/>
            </p:nvSpPr>
            <p:spPr>
              <a:xfrm>
                <a:off x="3501250" y="1500925"/>
                <a:ext cx="76325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3053" h="8704" extrusionOk="0">
                    <a:moveTo>
                      <a:pt x="1778" y="0"/>
                    </a:moveTo>
                    <a:cubicBezTo>
                      <a:pt x="369" y="0"/>
                      <a:pt x="0" y="4134"/>
                      <a:pt x="983" y="6830"/>
                    </a:cubicBezTo>
                    <a:cubicBezTo>
                      <a:pt x="1208" y="7456"/>
                      <a:pt x="1545" y="8049"/>
                      <a:pt x="1946" y="8595"/>
                    </a:cubicBezTo>
                    <a:cubicBezTo>
                      <a:pt x="2011" y="8671"/>
                      <a:pt x="2096" y="8703"/>
                      <a:pt x="2179" y="8703"/>
                    </a:cubicBezTo>
                    <a:cubicBezTo>
                      <a:pt x="2361" y="8703"/>
                      <a:pt x="2535" y="8547"/>
                      <a:pt x="2491" y="8338"/>
                    </a:cubicBezTo>
                    <a:cubicBezTo>
                      <a:pt x="2235" y="7119"/>
                      <a:pt x="2138" y="5868"/>
                      <a:pt x="2203" y="4632"/>
                    </a:cubicBezTo>
                    <a:cubicBezTo>
                      <a:pt x="2379" y="2563"/>
                      <a:pt x="3053" y="734"/>
                      <a:pt x="2443" y="268"/>
                    </a:cubicBezTo>
                    <a:cubicBezTo>
                      <a:pt x="2201" y="84"/>
                      <a:pt x="1979" y="0"/>
                      <a:pt x="1778" y="0"/>
                    </a:cubicBezTo>
                    <a:close/>
                  </a:path>
                </a:pathLst>
              </a:custGeom>
              <a:solidFill>
                <a:srgbClr val="FFFFFF">
                  <a:alpha val="342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8"/>
              <p:cNvSpPr/>
              <p:nvPr/>
            </p:nvSpPr>
            <p:spPr>
              <a:xfrm>
                <a:off x="3498550" y="1147475"/>
                <a:ext cx="85050" cy="119850"/>
              </a:xfrm>
              <a:custGeom>
                <a:avLst/>
                <a:gdLst/>
                <a:ahLst/>
                <a:cxnLst/>
                <a:rect l="l" t="t" r="r" b="b"/>
                <a:pathLst>
                  <a:path w="3402" h="4794" extrusionOk="0">
                    <a:moveTo>
                      <a:pt x="2526" y="0"/>
                    </a:moveTo>
                    <a:cubicBezTo>
                      <a:pt x="1624" y="0"/>
                      <a:pt x="336" y="1720"/>
                      <a:pt x="64" y="3288"/>
                    </a:cubicBezTo>
                    <a:cubicBezTo>
                      <a:pt x="0" y="3722"/>
                      <a:pt x="0" y="4155"/>
                      <a:pt x="64" y="4588"/>
                    </a:cubicBezTo>
                    <a:cubicBezTo>
                      <a:pt x="84" y="4714"/>
                      <a:pt x="209" y="4793"/>
                      <a:pt x="320" y="4793"/>
                    </a:cubicBezTo>
                    <a:cubicBezTo>
                      <a:pt x="391" y="4793"/>
                      <a:pt x="456" y="4760"/>
                      <a:pt x="482" y="4684"/>
                    </a:cubicBezTo>
                    <a:cubicBezTo>
                      <a:pt x="738" y="3946"/>
                      <a:pt x="1091" y="3272"/>
                      <a:pt x="1573" y="2663"/>
                    </a:cubicBezTo>
                    <a:cubicBezTo>
                      <a:pt x="2391" y="1668"/>
                      <a:pt x="3401" y="1010"/>
                      <a:pt x="3193" y="513"/>
                    </a:cubicBezTo>
                    <a:cubicBezTo>
                      <a:pt x="3030" y="154"/>
                      <a:pt x="2795" y="0"/>
                      <a:pt x="2526" y="0"/>
                    </a:cubicBezTo>
                    <a:close/>
                  </a:path>
                </a:pathLst>
              </a:custGeom>
              <a:solidFill>
                <a:srgbClr val="F8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8"/>
              <p:cNvSpPr/>
              <p:nvPr/>
            </p:nvSpPr>
            <p:spPr>
              <a:xfrm>
                <a:off x="3547475" y="1204900"/>
                <a:ext cx="56975" cy="75325"/>
              </a:xfrm>
              <a:custGeom>
                <a:avLst/>
                <a:gdLst/>
                <a:ahLst/>
                <a:cxnLst/>
                <a:rect l="l" t="t" r="r" b="b"/>
                <a:pathLst>
                  <a:path w="2279" h="3013" extrusionOk="0">
                    <a:moveTo>
                      <a:pt x="1483" y="1"/>
                    </a:moveTo>
                    <a:cubicBezTo>
                      <a:pt x="839" y="1"/>
                      <a:pt x="76" y="1010"/>
                      <a:pt x="17" y="2002"/>
                    </a:cubicBezTo>
                    <a:cubicBezTo>
                      <a:pt x="1" y="2291"/>
                      <a:pt x="33" y="2580"/>
                      <a:pt x="113" y="2852"/>
                    </a:cubicBezTo>
                    <a:cubicBezTo>
                      <a:pt x="144" y="2946"/>
                      <a:pt x="257" y="3013"/>
                      <a:pt x="341" y="3013"/>
                    </a:cubicBezTo>
                    <a:cubicBezTo>
                      <a:pt x="386" y="3013"/>
                      <a:pt x="423" y="2994"/>
                      <a:pt x="434" y="2949"/>
                    </a:cubicBezTo>
                    <a:cubicBezTo>
                      <a:pt x="546" y="2499"/>
                      <a:pt x="771" y="2066"/>
                      <a:pt x="1059" y="1697"/>
                    </a:cubicBezTo>
                    <a:cubicBezTo>
                      <a:pt x="1573" y="1104"/>
                      <a:pt x="2279" y="751"/>
                      <a:pt x="2070" y="398"/>
                    </a:cubicBezTo>
                    <a:cubicBezTo>
                      <a:pt x="1910" y="119"/>
                      <a:pt x="1704" y="1"/>
                      <a:pt x="1483" y="1"/>
                    </a:cubicBezTo>
                    <a:close/>
                  </a:path>
                </a:pathLst>
              </a:custGeom>
              <a:solidFill>
                <a:srgbClr val="F8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8"/>
              <p:cNvSpPr/>
              <p:nvPr/>
            </p:nvSpPr>
            <p:spPr>
              <a:xfrm>
                <a:off x="3360975" y="965525"/>
                <a:ext cx="718375" cy="1095425"/>
              </a:xfrm>
              <a:custGeom>
                <a:avLst/>
                <a:gdLst/>
                <a:ahLst/>
                <a:cxnLst/>
                <a:rect l="l" t="t" r="r" b="b"/>
                <a:pathLst>
                  <a:path w="28735" h="43817" extrusionOk="0">
                    <a:moveTo>
                      <a:pt x="21849" y="0"/>
                    </a:moveTo>
                    <a:cubicBezTo>
                      <a:pt x="10211" y="0"/>
                      <a:pt x="0" y="9431"/>
                      <a:pt x="0" y="21909"/>
                    </a:cubicBezTo>
                    <a:cubicBezTo>
                      <a:pt x="0" y="28936"/>
                      <a:pt x="3369" y="35530"/>
                      <a:pt x="9049" y="39653"/>
                    </a:cubicBezTo>
                    <a:cubicBezTo>
                      <a:pt x="12835" y="42394"/>
                      <a:pt x="17337" y="43816"/>
                      <a:pt x="21890" y="43816"/>
                    </a:cubicBezTo>
                    <a:cubicBezTo>
                      <a:pt x="24187" y="43816"/>
                      <a:pt x="26497" y="43454"/>
                      <a:pt x="28734" y="42717"/>
                    </a:cubicBezTo>
                    <a:cubicBezTo>
                      <a:pt x="23376" y="40937"/>
                      <a:pt x="18900" y="37166"/>
                      <a:pt x="16236" y="32193"/>
                    </a:cubicBezTo>
                    <a:cubicBezTo>
                      <a:pt x="12787" y="32562"/>
                      <a:pt x="9145" y="33059"/>
                      <a:pt x="9145" y="33059"/>
                    </a:cubicBezTo>
                    <a:cubicBezTo>
                      <a:pt x="6145" y="33059"/>
                      <a:pt x="3706" y="30621"/>
                      <a:pt x="3706" y="27620"/>
                    </a:cubicBezTo>
                    <a:lnTo>
                      <a:pt x="3706" y="22567"/>
                    </a:lnTo>
                    <a:cubicBezTo>
                      <a:pt x="3706" y="20289"/>
                      <a:pt x="7781" y="17529"/>
                      <a:pt x="14407" y="16326"/>
                    </a:cubicBezTo>
                    <a:cubicBezTo>
                      <a:pt x="16317" y="9171"/>
                      <a:pt x="21691" y="3443"/>
                      <a:pt x="28734" y="1117"/>
                    </a:cubicBezTo>
                    <a:cubicBezTo>
                      <a:pt x="26428" y="357"/>
                      <a:pt x="24111" y="0"/>
                      <a:pt x="21849" y="0"/>
                    </a:cubicBezTo>
                    <a:close/>
                  </a:path>
                </a:pathLst>
              </a:custGeom>
              <a:solidFill>
                <a:srgbClr val="FFFFFF">
                  <a:alpha val="342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8"/>
              <p:cNvSpPr/>
              <p:nvPr/>
            </p:nvSpPr>
            <p:spPr>
              <a:xfrm>
                <a:off x="3762450" y="497175"/>
                <a:ext cx="198175" cy="201075"/>
              </a:xfrm>
              <a:custGeom>
                <a:avLst/>
                <a:gdLst/>
                <a:ahLst/>
                <a:cxnLst/>
                <a:rect l="l" t="t" r="r" b="b"/>
                <a:pathLst>
                  <a:path w="7927" h="8043" extrusionOk="0">
                    <a:moveTo>
                      <a:pt x="5678" y="0"/>
                    </a:moveTo>
                    <a:cubicBezTo>
                      <a:pt x="5116" y="0"/>
                      <a:pt x="4554" y="370"/>
                      <a:pt x="4397" y="1000"/>
                    </a:cubicBezTo>
                    <a:lnTo>
                      <a:pt x="3996" y="2636"/>
                    </a:lnTo>
                    <a:lnTo>
                      <a:pt x="2295" y="1385"/>
                    </a:lnTo>
                    <a:cubicBezTo>
                      <a:pt x="2075" y="1217"/>
                      <a:pt x="1815" y="1132"/>
                      <a:pt x="1554" y="1132"/>
                    </a:cubicBezTo>
                    <a:cubicBezTo>
                      <a:pt x="1341" y="1132"/>
                      <a:pt x="1126" y="1189"/>
                      <a:pt x="931" y="1305"/>
                    </a:cubicBezTo>
                    <a:lnTo>
                      <a:pt x="851" y="1353"/>
                    </a:lnTo>
                    <a:cubicBezTo>
                      <a:pt x="1" y="1946"/>
                      <a:pt x="225" y="3294"/>
                      <a:pt x="1220" y="3647"/>
                    </a:cubicBezTo>
                    <a:lnTo>
                      <a:pt x="2825" y="4192"/>
                    </a:lnTo>
                    <a:lnTo>
                      <a:pt x="1284" y="5957"/>
                    </a:lnTo>
                    <a:cubicBezTo>
                      <a:pt x="1108" y="6166"/>
                      <a:pt x="996" y="6422"/>
                      <a:pt x="963" y="6695"/>
                    </a:cubicBezTo>
                    <a:cubicBezTo>
                      <a:pt x="947" y="6872"/>
                      <a:pt x="980" y="7048"/>
                      <a:pt x="1044" y="7209"/>
                    </a:cubicBezTo>
                    <a:cubicBezTo>
                      <a:pt x="1233" y="7760"/>
                      <a:pt x="1728" y="8043"/>
                      <a:pt x="2232" y="8043"/>
                    </a:cubicBezTo>
                    <a:cubicBezTo>
                      <a:pt x="2667" y="8043"/>
                      <a:pt x="3110" y="7832"/>
                      <a:pt x="3370" y="7401"/>
                    </a:cubicBezTo>
                    <a:lnTo>
                      <a:pt x="4541" y="5380"/>
                    </a:lnTo>
                    <a:lnTo>
                      <a:pt x="5680" y="6583"/>
                    </a:lnTo>
                    <a:cubicBezTo>
                      <a:pt x="5911" y="6823"/>
                      <a:pt x="6221" y="6948"/>
                      <a:pt x="6533" y="6948"/>
                    </a:cubicBezTo>
                    <a:cubicBezTo>
                      <a:pt x="6743" y="6948"/>
                      <a:pt x="6953" y="6891"/>
                      <a:pt x="7140" y="6775"/>
                    </a:cubicBezTo>
                    <a:cubicBezTo>
                      <a:pt x="7172" y="6759"/>
                      <a:pt x="7188" y="6743"/>
                      <a:pt x="7220" y="6727"/>
                    </a:cubicBezTo>
                    <a:cubicBezTo>
                      <a:pt x="7926" y="6166"/>
                      <a:pt x="7894" y="5075"/>
                      <a:pt x="7156" y="4561"/>
                    </a:cubicBezTo>
                    <a:lnTo>
                      <a:pt x="5488" y="3390"/>
                    </a:lnTo>
                    <a:lnTo>
                      <a:pt x="6659" y="1850"/>
                    </a:lnTo>
                    <a:cubicBezTo>
                      <a:pt x="6948" y="1465"/>
                      <a:pt x="6964" y="936"/>
                      <a:pt x="6707" y="535"/>
                    </a:cubicBezTo>
                    <a:lnTo>
                      <a:pt x="6643" y="470"/>
                    </a:lnTo>
                    <a:cubicBezTo>
                      <a:pt x="6388" y="148"/>
                      <a:pt x="6033" y="0"/>
                      <a:pt x="56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8"/>
              <p:cNvSpPr/>
              <p:nvPr/>
            </p:nvSpPr>
            <p:spPr>
              <a:xfrm>
                <a:off x="3761250" y="489950"/>
                <a:ext cx="202175" cy="215925"/>
              </a:xfrm>
              <a:custGeom>
                <a:avLst/>
                <a:gdLst/>
                <a:ahLst/>
                <a:cxnLst/>
                <a:rect l="l" t="t" r="r" b="b"/>
                <a:pathLst>
                  <a:path w="8087" h="8637" extrusionOk="0">
                    <a:moveTo>
                      <a:pt x="5739" y="599"/>
                    </a:moveTo>
                    <a:cubicBezTo>
                      <a:pt x="6014" y="599"/>
                      <a:pt x="6279" y="727"/>
                      <a:pt x="6466" y="952"/>
                    </a:cubicBezTo>
                    <a:cubicBezTo>
                      <a:pt x="6466" y="968"/>
                      <a:pt x="6482" y="984"/>
                      <a:pt x="6498" y="1016"/>
                    </a:cubicBezTo>
                    <a:cubicBezTo>
                      <a:pt x="6691" y="1305"/>
                      <a:pt x="6675" y="1690"/>
                      <a:pt x="6450" y="1963"/>
                    </a:cubicBezTo>
                    <a:lnTo>
                      <a:pt x="5119" y="3743"/>
                    </a:lnTo>
                    <a:lnTo>
                      <a:pt x="7028" y="5123"/>
                    </a:lnTo>
                    <a:cubicBezTo>
                      <a:pt x="7301" y="5316"/>
                      <a:pt x="7461" y="5637"/>
                      <a:pt x="7477" y="5973"/>
                    </a:cubicBezTo>
                    <a:cubicBezTo>
                      <a:pt x="7477" y="6294"/>
                      <a:pt x="7333" y="6599"/>
                      <a:pt x="7076" y="6776"/>
                    </a:cubicBezTo>
                    <a:lnTo>
                      <a:pt x="7012" y="6824"/>
                    </a:lnTo>
                    <a:cubicBezTo>
                      <a:pt x="6874" y="6905"/>
                      <a:pt x="6721" y="6945"/>
                      <a:pt x="6569" y="6945"/>
                    </a:cubicBezTo>
                    <a:cubicBezTo>
                      <a:pt x="6334" y="6945"/>
                      <a:pt x="6103" y="6849"/>
                      <a:pt x="5937" y="6663"/>
                    </a:cubicBezTo>
                    <a:lnTo>
                      <a:pt x="4541" y="5171"/>
                    </a:lnTo>
                    <a:lnTo>
                      <a:pt x="3145" y="7546"/>
                    </a:lnTo>
                    <a:cubicBezTo>
                      <a:pt x="2972" y="7848"/>
                      <a:pt x="2631" y="8034"/>
                      <a:pt x="2285" y="8034"/>
                    </a:cubicBezTo>
                    <a:cubicBezTo>
                      <a:pt x="2245" y="8034"/>
                      <a:pt x="2206" y="8032"/>
                      <a:pt x="2167" y="8027"/>
                    </a:cubicBezTo>
                    <a:cubicBezTo>
                      <a:pt x="1798" y="7995"/>
                      <a:pt x="1477" y="7754"/>
                      <a:pt x="1364" y="7401"/>
                    </a:cubicBezTo>
                    <a:cubicBezTo>
                      <a:pt x="1236" y="7080"/>
                      <a:pt x="1316" y="6711"/>
                      <a:pt x="1557" y="6455"/>
                    </a:cubicBezTo>
                    <a:lnTo>
                      <a:pt x="3386" y="4353"/>
                    </a:lnTo>
                    <a:lnTo>
                      <a:pt x="1364" y="3647"/>
                    </a:lnTo>
                    <a:cubicBezTo>
                      <a:pt x="995" y="3519"/>
                      <a:pt x="723" y="3198"/>
                      <a:pt x="675" y="2813"/>
                    </a:cubicBezTo>
                    <a:cubicBezTo>
                      <a:pt x="626" y="2444"/>
                      <a:pt x="787" y="2091"/>
                      <a:pt x="1076" y="1882"/>
                    </a:cubicBezTo>
                    <a:lnTo>
                      <a:pt x="1140" y="1850"/>
                    </a:lnTo>
                    <a:cubicBezTo>
                      <a:pt x="1268" y="1770"/>
                      <a:pt x="1429" y="1722"/>
                      <a:pt x="1589" y="1722"/>
                    </a:cubicBezTo>
                    <a:cubicBezTo>
                      <a:pt x="1798" y="1722"/>
                      <a:pt x="2006" y="1802"/>
                      <a:pt x="2183" y="1931"/>
                    </a:cubicBezTo>
                    <a:lnTo>
                      <a:pt x="4236" y="3455"/>
                    </a:lnTo>
                    <a:lnTo>
                      <a:pt x="4734" y="1369"/>
                    </a:lnTo>
                    <a:cubicBezTo>
                      <a:pt x="4830" y="1000"/>
                      <a:pt x="5119" y="711"/>
                      <a:pt x="5504" y="631"/>
                    </a:cubicBezTo>
                    <a:cubicBezTo>
                      <a:pt x="5582" y="610"/>
                      <a:pt x="5661" y="599"/>
                      <a:pt x="5739" y="599"/>
                    </a:cubicBezTo>
                    <a:close/>
                    <a:moveTo>
                      <a:pt x="5715" y="0"/>
                    </a:moveTo>
                    <a:cubicBezTo>
                      <a:pt x="5602" y="0"/>
                      <a:pt x="5488" y="12"/>
                      <a:pt x="5375" y="37"/>
                    </a:cubicBezTo>
                    <a:cubicBezTo>
                      <a:pt x="4782" y="166"/>
                      <a:pt x="4300" y="631"/>
                      <a:pt x="4156" y="1241"/>
                    </a:cubicBezTo>
                    <a:lnTo>
                      <a:pt x="3867" y="2428"/>
                    </a:lnTo>
                    <a:lnTo>
                      <a:pt x="2536" y="1449"/>
                    </a:lnTo>
                    <a:cubicBezTo>
                      <a:pt x="2259" y="1235"/>
                      <a:pt x="1927" y="1125"/>
                      <a:pt x="1596" y="1125"/>
                    </a:cubicBezTo>
                    <a:cubicBezTo>
                      <a:pt x="1333" y="1125"/>
                      <a:pt x="1070" y="1195"/>
                      <a:pt x="835" y="1337"/>
                    </a:cubicBezTo>
                    <a:lnTo>
                      <a:pt x="739" y="1401"/>
                    </a:lnTo>
                    <a:cubicBezTo>
                      <a:pt x="257" y="1738"/>
                      <a:pt x="1" y="2316"/>
                      <a:pt x="97" y="2893"/>
                    </a:cubicBezTo>
                    <a:cubicBezTo>
                      <a:pt x="177" y="3503"/>
                      <a:pt x="594" y="4016"/>
                      <a:pt x="1172" y="4225"/>
                    </a:cubicBezTo>
                    <a:lnTo>
                      <a:pt x="2359" y="4626"/>
                    </a:lnTo>
                    <a:lnTo>
                      <a:pt x="1124" y="6070"/>
                    </a:lnTo>
                    <a:cubicBezTo>
                      <a:pt x="883" y="6310"/>
                      <a:pt x="755" y="6631"/>
                      <a:pt x="723" y="6968"/>
                    </a:cubicBezTo>
                    <a:cubicBezTo>
                      <a:pt x="707" y="7177"/>
                      <a:pt x="723" y="7401"/>
                      <a:pt x="803" y="7610"/>
                    </a:cubicBezTo>
                    <a:cubicBezTo>
                      <a:pt x="995" y="8171"/>
                      <a:pt x="1525" y="8572"/>
                      <a:pt x="2118" y="8637"/>
                    </a:cubicBezTo>
                    <a:lnTo>
                      <a:pt x="2279" y="8637"/>
                    </a:lnTo>
                    <a:cubicBezTo>
                      <a:pt x="2856" y="8637"/>
                      <a:pt x="3386" y="8332"/>
                      <a:pt x="3675" y="7834"/>
                    </a:cubicBezTo>
                    <a:lnTo>
                      <a:pt x="4653" y="6166"/>
                    </a:lnTo>
                    <a:lnTo>
                      <a:pt x="5520" y="7080"/>
                    </a:lnTo>
                    <a:cubicBezTo>
                      <a:pt x="5796" y="7386"/>
                      <a:pt x="6181" y="7544"/>
                      <a:pt x="6572" y="7544"/>
                    </a:cubicBezTo>
                    <a:cubicBezTo>
                      <a:pt x="6839" y="7544"/>
                      <a:pt x="7108" y="7471"/>
                      <a:pt x="7349" y="7321"/>
                    </a:cubicBezTo>
                    <a:lnTo>
                      <a:pt x="7429" y="7257"/>
                    </a:lnTo>
                    <a:cubicBezTo>
                      <a:pt x="7846" y="6952"/>
                      <a:pt x="8087" y="6471"/>
                      <a:pt x="8071" y="5957"/>
                    </a:cubicBezTo>
                    <a:cubicBezTo>
                      <a:pt x="8071" y="5428"/>
                      <a:pt x="7814" y="4931"/>
                      <a:pt x="7381" y="4626"/>
                    </a:cubicBezTo>
                    <a:lnTo>
                      <a:pt x="5969" y="3615"/>
                    </a:lnTo>
                    <a:lnTo>
                      <a:pt x="6948" y="2316"/>
                    </a:lnTo>
                    <a:cubicBezTo>
                      <a:pt x="7317" y="1834"/>
                      <a:pt x="7349" y="1176"/>
                      <a:pt x="6996" y="663"/>
                    </a:cubicBezTo>
                    <a:lnTo>
                      <a:pt x="6932" y="583"/>
                    </a:lnTo>
                    <a:cubicBezTo>
                      <a:pt x="6634" y="208"/>
                      <a:pt x="6181" y="0"/>
                      <a:pt x="57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8"/>
              <p:cNvSpPr/>
              <p:nvPr/>
            </p:nvSpPr>
            <p:spPr>
              <a:xfrm>
                <a:off x="3765675" y="496075"/>
                <a:ext cx="169675" cy="90675"/>
              </a:xfrm>
              <a:custGeom>
                <a:avLst/>
                <a:gdLst/>
                <a:ahLst/>
                <a:cxnLst/>
                <a:rect l="l" t="t" r="r" b="b"/>
                <a:pathLst>
                  <a:path w="6787" h="3627" extrusionOk="0">
                    <a:moveTo>
                      <a:pt x="5523" y="1"/>
                    </a:moveTo>
                    <a:cubicBezTo>
                      <a:pt x="4960" y="1"/>
                      <a:pt x="4399" y="374"/>
                      <a:pt x="4252" y="1012"/>
                    </a:cubicBezTo>
                    <a:lnTo>
                      <a:pt x="3851" y="2632"/>
                    </a:lnTo>
                    <a:lnTo>
                      <a:pt x="2150" y="1381"/>
                    </a:lnTo>
                    <a:cubicBezTo>
                      <a:pt x="1926" y="1210"/>
                      <a:pt x="1662" y="1125"/>
                      <a:pt x="1397" y="1125"/>
                    </a:cubicBezTo>
                    <a:cubicBezTo>
                      <a:pt x="1187" y="1125"/>
                      <a:pt x="977" y="1178"/>
                      <a:pt x="786" y="1284"/>
                    </a:cubicBezTo>
                    <a:lnTo>
                      <a:pt x="706" y="1333"/>
                    </a:lnTo>
                    <a:cubicBezTo>
                      <a:pt x="145" y="1750"/>
                      <a:pt x="0" y="2536"/>
                      <a:pt x="401" y="3113"/>
                    </a:cubicBezTo>
                    <a:cubicBezTo>
                      <a:pt x="465" y="2792"/>
                      <a:pt x="642" y="2520"/>
                      <a:pt x="899" y="2327"/>
                    </a:cubicBezTo>
                    <a:lnTo>
                      <a:pt x="979" y="2279"/>
                    </a:lnTo>
                    <a:cubicBezTo>
                      <a:pt x="1170" y="2173"/>
                      <a:pt x="1383" y="2120"/>
                      <a:pt x="1594" y="2120"/>
                    </a:cubicBezTo>
                    <a:cubicBezTo>
                      <a:pt x="1862" y="2120"/>
                      <a:pt x="2127" y="2205"/>
                      <a:pt x="2343" y="2375"/>
                    </a:cubicBezTo>
                    <a:lnTo>
                      <a:pt x="4043" y="3627"/>
                    </a:lnTo>
                    <a:lnTo>
                      <a:pt x="4444" y="2006"/>
                    </a:lnTo>
                    <a:cubicBezTo>
                      <a:pt x="4593" y="1374"/>
                      <a:pt x="5161" y="1003"/>
                      <a:pt x="5730" y="1003"/>
                    </a:cubicBezTo>
                    <a:cubicBezTo>
                      <a:pt x="6084" y="1003"/>
                      <a:pt x="6438" y="1147"/>
                      <a:pt x="6690" y="1461"/>
                    </a:cubicBezTo>
                    <a:cubicBezTo>
                      <a:pt x="6787" y="1156"/>
                      <a:pt x="6738" y="819"/>
                      <a:pt x="6546" y="546"/>
                    </a:cubicBezTo>
                    <a:cubicBezTo>
                      <a:pt x="6530" y="514"/>
                      <a:pt x="6514" y="498"/>
                      <a:pt x="6498" y="482"/>
                    </a:cubicBezTo>
                    <a:cubicBezTo>
                      <a:pt x="6242" y="152"/>
                      <a:pt x="5882" y="1"/>
                      <a:pt x="5523" y="1"/>
                    </a:cubicBezTo>
                    <a:close/>
                  </a:path>
                </a:pathLst>
              </a:custGeom>
              <a:solidFill>
                <a:srgbClr val="FFFFFF">
                  <a:alpha val="342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8"/>
              <p:cNvSpPr/>
              <p:nvPr/>
            </p:nvSpPr>
            <p:spPr>
              <a:xfrm>
                <a:off x="3784925" y="607600"/>
                <a:ext cx="173300" cy="89500"/>
              </a:xfrm>
              <a:custGeom>
                <a:avLst/>
                <a:gdLst/>
                <a:ahLst/>
                <a:cxnLst/>
                <a:rect l="l" t="t" r="r" b="b"/>
                <a:pathLst>
                  <a:path w="6932" h="3580" extrusionOk="0">
                    <a:moveTo>
                      <a:pt x="3450" y="0"/>
                    </a:moveTo>
                    <a:lnTo>
                      <a:pt x="2262" y="2005"/>
                    </a:lnTo>
                    <a:cubicBezTo>
                      <a:pt x="2010" y="2429"/>
                      <a:pt x="1576" y="2641"/>
                      <a:pt x="1143" y="2641"/>
                    </a:cubicBezTo>
                    <a:cubicBezTo>
                      <a:pt x="722" y="2641"/>
                      <a:pt x="301" y="2441"/>
                      <a:pt x="48" y="2038"/>
                    </a:cubicBezTo>
                    <a:cubicBezTo>
                      <a:pt x="32" y="2054"/>
                      <a:pt x="32" y="2054"/>
                      <a:pt x="48" y="2054"/>
                    </a:cubicBezTo>
                    <a:cubicBezTo>
                      <a:pt x="32" y="2118"/>
                      <a:pt x="16" y="2166"/>
                      <a:pt x="16" y="2230"/>
                    </a:cubicBezTo>
                    <a:cubicBezTo>
                      <a:pt x="0" y="2407"/>
                      <a:pt x="16" y="2583"/>
                      <a:pt x="81" y="2759"/>
                    </a:cubicBezTo>
                    <a:cubicBezTo>
                      <a:pt x="269" y="3300"/>
                      <a:pt x="766" y="3579"/>
                      <a:pt x="1270" y="3579"/>
                    </a:cubicBezTo>
                    <a:cubicBezTo>
                      <a:pt x="1709" y="3579"/>
                      <a:pt x="2153" y="3369"/>
                      <a:pt x="2407" y="2936"/>
                    </a:cubicBezTo>
                    <a:lnTo>
                      <a:pt x="3594" y="931"/>
                    </a:lnTo>
                    <a:lnTo>
                      <a:pt x="4733" y="2134"/>
                    </a:lnTo>
                    <a:cubicBezTo>
                      <a:pt x="4954" y="2374"/>
                      <a:pt x="5261" y="2499"/>
                      <a:pt x="5571" y="2499"/>
                    </a:cubicBezTo>
                    <a:cubicBezTo>
                      <a:pt x="5780" y="2499"/>
                      <a:pt x="5990" y="2442"/>
                      <a:pt x="6177" y="2326"/>
                    </a:cubicBezTo>
                    <a:lnTo>
                      <a:pt x="6257" y="2278"/>
                    </a:lnTo>
                    <a:cubicBezTo>
                      <a:pt x="6787" y="1877"/>
                      <a:pt x="6931" y="1139"/>
                      <a:pt x="6610" y="578"/>
                    </a:cubicBezTo>
                    <a:lnTo>
                      <a:pt x="6610" y="578"/>
                    </a:lnTo>
                    <a:cubicBezTo>
                      <a:pt x="6546" y="882"/>
                      <a:pt x="6370" y="1155"/>
                      <a:pt x="6113" y="1348"/>
                    </a:cubicBezTo>
                    <a:lnTo>
                      <a:pt x="6033" y="1396"/>
                    </a:lnTo>
                    <a:cubicBezTo>
                      <a:pt x="5846" y="1512"/>
                      <a:pt x="5635" y="1568"/>
                      <a:pt x="5427" y="1568"/>
                    </a:cubicBezTo>
                    <a:cubicBezTo>
                      <a:pt x="5116" y="1568"/>
                      <a:pt x="4809" y="1443"/>
                      <a:pt x="4589" y="1203"/>
                    </a:cubicBezTo>
                    <a:lnTo>
                      <a:pt x="3450" y="0"/>
                    </a:lnTo>
                    <a:close/>
                  </a:path>
                </a:pathLst>
              </a:custGeom>
              <a:solidFill>
                <a:srgbClr val="FFFFFF">
                  <a:alpha val="342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8"/>
              <p:cNvSpPr/>
              <p:nvPr/>
            </p:nvSpPr>
            <p:spPr>
              <a:xfrm>
                <a:off x="3889600" y="506225"/>
                <a:ext cx="31600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1264" h="1460" extrusionOk="0">
                    <a:moveTo>
                      <a:pt x="574" y="1"/>
                    </a:moveTo>
                    <a:cubicBezTo>
                      <a:pt x="423" y="1"/>
                      <a:pt x="271" y="80"/>
                      <a:pt x="145" y="269"/>
                    </a:cubicBezTo>
                    <a:cubicBezTo>
                      <a:pt x="1" y="477"/>
                      <a:pt x="402" y="590"/>
                      <a:pt x="658" y="846"/>
                    </a:cubicBezTo>
                    <a:cubicBezTo>
                      <a:pt x="819" y="1007"/>
                      <a:pt x="931" y="1215"/>
                      <a:pt x="979" y="1440"/>
                    </a:cubicBezTo>
                    <a:cubicBezTo>
                      <a:pt x="979" y="1453"/>
                      <a:pt x="990" y="1459"/>
                      <a:pt x="1007" y="1459"/>
                    </a:cubicBezTo>
                    <a:cubicBezTo>
                      <a:pt x="1050" y="1459"/>
                      <a:pt x="1133" y="1418"/>
                      <a:pt x="1156" y="1360"/>
                    </a:cubicBezTo>
                    <a:cubicBezTo>
                      <a:pt x="1220" y="1199"/>
                      <a:pt x="1252" y="1055"/>
                      <a:pt x="1252" y="894"/>
                    </a:cubicBezTo>
                    <a:cubicBezTo>
                      <a:pt x="1263" y="424"/>
                      <a:pt x="923" y="1"/>
                      <a:pt x="574" y="1"/>
                    </a:cubicBezTo>
                    <a:close/>
                  </a:path>
                </a:pathLst>
              </a:custGeom>
              <a:solidFill>
                <a:srgbClr val="F8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8"/>
              <p:cNvSpPr/>
              <p:nvPr/>
            </p:nvSpPr>
            <p:spPr>
              <a:xfrm>
                <a:off x="3880775" y="528025"/>
                <a:ext cx="23300" cy="27125"/>
              </a:xfrm>
              <a:custGeom>
                <a:avLst/>
                <a:gdLst/>
                <a:ahLst/>
                <a:cxnLst/>
                <a:rect l="l" t="t" r="r" b="b"/>
                <a:pathLst>
                  <a:path w="932" h="1085" extrusionOk="0">
                    <a:moveTo>
                      <a:pt x="413" y="0"/>
                    </a:moveTo>
                    <a:cubicBezTo>
                      <a:pt x="301" y="0"/>
                      <a:pt x="189" y="59"/>
                      <a:pt x="97" y="199"/>
                    </a:cubicBezTo>
                    <a:cubicBezTo>
                      <a:pt x="1" y="343"/>
                      <a:pt x="289" y="440"/>
                      <a:pt x="482" y="632"/>
                    </a:cubicBezTo>
                    <a:cubicBezTo>
                      <a:pt x="594" y="744"/>
                      <a:pt x="675" y="905"/>
                      <a:pt x="707" y="1065"/>
                    </a:cubicBezTo>
                    <a:cubicBezTo>
                      <a:pt x="707" y="1079"/>
                      <a:pt x="716" y="1085"/>
                      <a:pt x="729" y="1085"/>
                    </a:cubicBezTo>
                    <a:cubicBezTo>
                      <a:pt x="764" y="1085"/>
                      <a:pt x="828" y="1047"/>
                      <a:pt x="851" y="1001"/>
                    </a:cubicBezTo>
                    <a:cubicBezTo>
                      <a:pt x="899" y="889"/>
                      <a:pt x="915" y="777"/>
                      <a:pt x="931" y="664"/>
                    </a:cubicBezTo>
                    <a:cubicBezTo>
                      <a:pt x="931" y="317"/>
                      <a:pt x="673" y="0"/>
                      <a:pt x="413" y="0"/>
                    </a:cubicBezTo>
                    <a:close/>
                  </a:path>
                </a:pathLst>
              </a:custGeom>
              <a:solidFill>
                <a:srgbClr val="F8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5" name="Google Shape;605;p38"/>
          <p:cNvGrpSpPr/>
          <p:nvPr/>
        </p:nvGrpSpPr>
        <p:grpSpPr>
          <a:xfrm>
            <a:off x="1821300" y="979273"/>
            <a:ext cx="1230950" cy="1811200"/>
            <a:chOff x="1821300" y="979273"/>
            <a:chExt cx="1230950" cy="1811200"/>
          </a:xfrm>
        </p:grpSpPr>
        <p:sp>
          <p:nvSpPr>
            <p:cNvPr id="606" name="Google Shape;606;p38"/>
            <p:cNvSpPr/>
            <p:nvPr/>
          </p:nvSpPr>
          <p:spPr>
            <a:xfrm>
              <a:off x="1973075" y="2627873"/>
              <a:ext cx="897300" cy="162600"/>
            </a:xfrm>
            <a:prstGeom prst="ellipse">
              <a:avLst/>
            </a:prstGeom>
            <a:solidFill>
              <a:srgbClr val="CEAAF6">
                <a:alpha val="37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7" name="Google Shape;607;p38"/>
            <p:cNvGrpSpPr/>
            <p:nvPr/>
          </p:nvGrpSpPr>
          <p:grpSpPr>
            <a:xfrm>
              <a:off x="1821300" y="979273"/>
              <a:ext cx="1230950" cy="1780850"/>
              <a:chOff x="610725" y="494075"/>
              <a:chExt cx="1230950" cy="1780850"/>
            </a:xfrm>
          </p:grpSpPr>
          <p:sp>
            <p:nvSpPr>
              <p:cNvPr id="608" name="Google Shape;608;p38"/>
              <p:cNvSpPr/>
              <p:nvPr/>
            </p:nvSpPr>
            <p:spPr>
              <a:xfrm>
                <a:off x="1060350" y="620425"/>
                <a:ext cx="162050" cy="410725"/>
              </a:xfrm>
              <a:custGeom>
                <a:avLst/>
                <a:gdLst/>
                <a:ahLst/>
                <a:cxnLst/>
                <a:rect l="l" t="t" r="r" b="b"/>
                <a:pathLst>
                  <a:path w="6482" h="16429" extrusionOk="0">
                    <a:moveTo>
                      <a:pt x="337" y="0"/>
                    </a:moveTo>
                    <a:lnTo>
                      <a:pt x="0" y="482"/>
                    </a:lnTo>
                    <a:cubicBezTo>
                      <a:pt x="1187" y="1316"/>
                      <a:pt x="3321" y="3145"/>
                      <a:pt x="4268" y="6209"/>
                    </a:cubicBezTo>
                    <a:cubicBezTo>
                      <a:pt x="5824" y="11151"/>
                      <a:pt x="3113" y="15290"/>
                      <a:pt x="2567" y="16076"/>
                    </a:cubicBezTo>
                    <a:lnTo>
                      <a:pt x="3048" y="16429"/>
                    </a:lnTo>
                    <a:cubicBezTo>
                      <a:pt x="3642" y="15611"/>
                      <a:pt x="6482" y="11231"/>
                      <a:pt x="4845" y="6033"/>
                    </a:cubicBezTo>
                    <a:cubicBezTo>
                      <a:pt x="3834" y="2808"/>
                      <a:pt x="1588" y="851"/>
                      <a:pt x="3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8"/>
              <p:cNvSpPr/>
              <p:nvPr/>
            </p:nvSpPr>
            <p:spPr>
              <a:xfrm>
                <a:off x="1268100" y="1961250"/>
                <a:ext cx="363000" cy="293400"/>
              </a:xfrm>
              <a:custGeom>
                <a:avLst/>
                <a:gdLst/>
                <a:ahLst/>
                <a:cxnLst/>
                <a:rect l="l" t="t" r="r" b="b"/>
                <a:pathLst>
                  <a:path w="14520" h="11736" extrusionOk="0">
                    <a:moveTo>
                      <a:pt x="10892" y="1"/>
                    </a:moveTo>
                    <a:cubicBezTo>
                      <a:pt x="7058" y="1"/>
                      <a:pt x="0" y="1611"/>
                      <a:pt x="225" y="2985"/>
                    </a:cubicBezTo>
                    <a:cubicBezTo>
                      <a:pt x="466" y="4461"/>
                      <a:pt x="1140" y="8937"/>
                      <a:pt x="1140" y="8937"/>
                    </a:cubicBezTo>
                    <a:cubicBezTo>
                      <a:pt x="1425" y="10577"/>
                      <a:pt x="2852" y="11736"/>
                      <a:pt x="4461" y="11736"/>
                    </a:cubicBezTo>
                    <a:cubicBezTo>
                      <a:pt x="4662" y="11736"/>
                      <a:pt x="4866" y="11717"/>
                      <a:pt x="5070" y="11680"/>
                    </a:cubicBezTo>
                    <a:lnTo>
                      <a:pt x="11440" y="10557"/>
                    </a:lnTo>
                    <a:cubicBezTo>
                      <a:pt x="13285" y="10236"/>
                      <a:pt x="14520" y="8487"/>
                      <a:pt x="14199" y="6642"/>
                    </a:cubicBezTo>
                    <a:cubicBezTo>
                      <a:pt x="14199" y="6642"/>
                      <a:pt x="13525" y="2182"/>
                      <a:pt x="13285" y="690"/>
                    </a:cubicBezTo>
                    <a:cubicBezTo>
                      <a:pt x="13205" y="203"/>
                      <a:pt x="12251" y="1"/>
                      <a:pt x="10892" y="1"/>
                    </a:cubicBezTo>
                    <a:close/>
                  </a:path>
                </a:pathLst>
              </a:custGeom>
              <a:solidFill>
                <a:srgbClr val="CEAA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8"/>
              <p:cNvSpPr/>
              <p:nvPr/>
            </p:nvSpPr>
            <p:spPr>
              <a:xfrm>
                <a:off x="1259275" y="1953375"/>
                <a:ext cx="379850" cy="308725"/>
              </a:xfrm>
              <a:custGeom>
                <a:avLst/>
                <a:gdLst/>
                <a:ahLst/>
                <a:cxnLst/>
                <a:rect l="l" t="t" r="r" b="b"/>
                <a:pathLst>
                  <a:path w="15194" h="12349" extrusionOk="0">
                    <a:moveTo>
                      <a:pt x="11227" y="615"/>
                    </a:moveTo>
                    <a:cubicBezTo>
                      <a:pt x="12632" y="615"/>
                      <a:pt x="13295" y="834"/>
                      <a:pt x="13333" y="1054"/>
                    </a:cubicBezTo>
                    <a:cubicBezTo>
                      <a:pt x="13573" y="2513"/>
                      <a:pt x="14247" y="6941"/>
                      <a:pt x="14247" y="7006"/>
                    </a:cubicBezTo>
                    <a:cubicBezTo>
                      <a:pt x="14552" y="8674"/>
                      <a:pt x="13429" y="10278"/>
                      <a:pt x="11744" y="10583"/>
                    </a:cubicBezTo>
                    <a:lnTo>
                      <a:pt x="5375" y="11706"/>
                    </a:lnTo>
                    <a:cubicBezTo>
                      <a:pt x="5197" y="11737"/>
                      <a:pt x="5020" y="11752"/>
                      <a:pt x="4845" y="11752"/>
                    </a:cubicBezTo>
                    <a:cubicBezTo>
                      <a:pt x="3366" y="11752"/>
                      <a:pt x="2054" y="10696"/>
                      <a:pt x="1781" y="9204"/>
                    </a:cubicBezTo>
                    <a:cubicBezTo>
                      <a:pt x="1781" y="9155"/>
                      <a:pt x="1108" y="4711"/>
                      <a:pt x="867" y="3251"/>
                    </a:cubicBezTo>
                    <a:cubicBezTo>
                      <a:pt x="787" y="2754"/>
                      <a:pt x="3193" y="1679"/>
                      <a:pt x="7284" y="989"/>
                    </a:cubicBezTo>
                    <a:cubicBezTo>
                      <a:pt x="8968" y="716"/>
                      <a:pt x="10270" y="615"/>
                      <a:pt x="11227" y="615"/>
                    </a:cubicBezTo>
                    <a:close/>
                    <a:moveTo>
                      <a:pt x="11252" y="1"/>
                    </a:moveTo>
                    <a:cubicBezTo>
                      <a:pt x="9827" y="1"/>
                      <a:pt x="8172" y="233"/>
                      <a:pt x="7188" y="396"/>
                    </a:cubicBezTo>
                    <a:cubicBezTo>
                      <a:pt x="5985" y="604"/>
                      <a:pt x="1" y="1679"/>
                      <a:pt x="273" y="3348"/>
                    </a:cubicBezTo>
                    <a:cubicBezTo>
                      <a:pt x="514" y="4808"/>
                      <a:pt x="1204" y="9252"/>
                      <a:pt x="1204" y="9300"/>
                    </a:cubicBezTo>
                    <a:cubicBezTo>
                      <a:pt x="1509" y="11065"/>
                      <a:pt x="3033" y="12348"/>
                      <a:pt x="4830" y="12348"/>
                    </a:cubicBezTo>
                    <a:cubicBezTo>
                      <a:pt x="5038" y="12348"/>
                      <a:pt x="5263" y="12332"/>
                      <a:pt x="5488" y="12300"/>
                    </a:cubicBezTo>
                    <a:lnTo>
                      <a:pt x="11841" y="11177"/>
                    </a:lnTo>
                    <a:cubicBezTo>
                      <a:pt x="13846" y="10824"/>
                      <a:pt x="15194" y="8915"/>
                      <a:pt x="14841" y="6909"/>
                    </a:cubicBezTo>
                    <a:cubicBezTo>
                      <a:pt x="14841" y="6861"/>
                      <a:pt x="14167" y="2417"/>
                      <a:pt x="13926" y="941"/>
                    </a:cubicBezTo>
                    <a:cubicBezTo>
                      <a:pt x="13808" y="221"/>
                      <a:pt x="12639" y="1"/>
                      <a:pt x="1125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8"/>
              <p:cNvSpPr/>
              <p:nvPr/>
            </p:nvSpPr>
            <p:spPr>
              <a:xfrm>
                <a:off x="818075" y="1948000"/>
                <a:ext cx="395700" cy="319225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12769" extrusionOk="0">
                    <a:moveTo>
                      <a:pt x="3910" y="1"/>
                    </a:moveTo>
                    <a:cubicBezTo>
                      <a:pt x="3313" y="1"/>
                      <a:pt x="2913" y="123"/>
                      <a:pt x="2808" y="402"/>
                    </a:cubicBezTo>
                    <a:cubicBezTo>
                      <a:pt x="2279" y="1798"/>
                      <a:pt x="627" y="6017"/>
                      <a:pt x="627" y="6017"/>
                    </a:cubicBezTo>
                    <a:cubicBezTo>
                      <a:pt x="1" y="7782"/>
                      <a:pt x="899" y="9723"/>
                      <a:pt x="2680" y="10365"/>
                    </a:cubicBezTo>
                    <a:lnTo>
                      <a:pt x="8761" y="12563"/>
                    </a:lnTo>
                    <a:cubicBezTo>
                      <a:pt x="9140" y="12702"/>
                      <a:pt x="9529" y="12768"/>
                      <a:pt x="9912" y="12768"/>
                    </a:cubicBezTo>
                    <a:cubicBezTo>
                      <a:pt x="11292" y="12768"/>
                      <a:pt x="12593" y="11911"/>
                      <a:pt x="13108" y="10542"/>
                    </a:cubicBezTo>
                    <a:cubicBezTo>
                      <a:pt x="13108" y="10542"/>
                      <a:pt x="14745" y="6322"/>
                      <a:pt x="15274" y="4926"/>
                    </a:cubicBezTo>
                    <a:cubicBezTo>
                      <a:pt x="15828" y="3441"/>
                      <a:pt x="7085" y="1"/>
                      <a:pt x="3910" y="1"/>
                    </a:cubicBezTo>
                    <a:close/>
                  </a:path>
                </a:pathLst>
              </a:custGeom>
              <a:solidFill>
                <a:srgbClr val="CEAA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8"/>
              <p:cNvSpPr/>
              <p:nvPr/>
            </p:nvSpPr>
            <p:spPr>
              <a:xfrm>
                <a:off x="809650" y="1940675"/>
                <a:ext cx="399925" cy="334250"/>
              </a:xfrm>
              <a:custGeom>
                <a:avLst/>
                <a:gdLst/>
                <a:ahLst/>
                <a:cxnLst/>
                <a:rect l="l" t="t" r="r" b="b"/>
                <a:pathLst>
                  <a:path w="15997" h="13370" extrusionOk="0">
                    <a:moveTo>
                      <a:pt x="4134" y="593"/>
                    </a:moveTo>
                    <a:cubicBezTo>
                      <a:pt x="4174" y="593"/>
                      <a:pt x="4214" y="595"/>
                      <a:pt x="4252" y="599"/>
                    </a:cubicBezTo>
                    <a:cubicBezTo>
                      <a:pt x="6932" y="599"/>
                      <a:pt x="13862" y="3182"/>
                      <a:pt x="15162" y="4770"/>
                    </a:cubicBezTo>
                    <a:cubicBezTo>
                      <a:pt x="15290" y="4915"/>
                      <a:pt x="15355" y="5043"/>
                      <a:pt x="15322" y="5107"/>
                    </a:cubicBezTo>
                    <a:cubicBezTo>
                      <a:pt x="14793" y="6503"/>
                      <a:pt x="13173" y="10674"/>
                      <a:pt x="13157" y="10722"/>
                    </a:cubicBezTo>
                    <a:cubicBezTo>
                      <a:pt x="12693" y="11975"/>
                      <a:pt x="11515" y="12759"/>
                      <a:pt x="10257" y="12759"/>
                    </a:cubicBezTo>
                    <a:cubicBezTo>
                      <a:pt x="9904" y="12759"/>
                      <a:pt x="9545" y="12697"/>
                      <a:pt x="9194" y="12567"/>
                    </a:cubicBezTo>
                    <a:lnTo>
                      <a:pt x="3097" y="10369"/>
                    </a:lnTo>
                    <a:cubicBezTo>
                      <a:pt x="1493" y="9776"/>
                      <a:pt x="675" y="8011"/>
                      <a:pt x="1252" y="6407"/>
                    </a:cubicBezTo>
                    <a:cubicBezTo>
                      <a:pt x="1268" y="6375"/>
                      <a:pt x="2905" y="2187"/>
                      <a:pt x="3418" y="791"/>
                    </a:cubicBezTo>
                    <a:cubicBezTo>
                      <a:pt x="3450" y="727"/>
                      <a:pt x="3595" y="663"/>
                      <a:pt x="3803" y="631"/>
                    </a:cubicBezTo>
                    <a:cubicBezTo>
                      <a:pt x="3909" y="608"/>
                      <a:pt x="4023" y="593"/>
                      <a:pt x="4134" y="593"/>
                    </a:cubicBezTo>
                    <a:close/>
                    <a:moveTo>
                      <a:pt x="4223" y="0"/>
                    </a:moveTo>
                    <a:cubicBezTo>
                      <a:pt x="4031" y="0"/>
                      <a:pt x="3858" y="12"/>
                      <a:pt x="3707" y="37"/>
                    </a:cubicBezTo>
                    <a:cubicBezTo>
                      <a:pt x="3274" y="118"/>
                      <a:pt x="2969" y="294"/>
                      <a:pt x="2873" y="583"/>
                    </a:cubicBezTo>
                    <a:cubicBezTo>
                      <a:pt x="2343" y="1979"/>
                      <a:pt x="707" y="6150"/>
                      <a:pt x="691" y="6214"/>
                    </a:cubicBezTo>
                    <a:cubicBezTo>
                      <a:pt x="1" y="8123"/>
                      <a:pt x="980" y="10241"/>
                      <a:pt x="2905" y="10947"/>
                    </a:cubicBezTo>
                    <a:lnTo>
                      <a:pt x="8985" y="13145"/>
                    </a:lnTo>
                    <a:cubicBezTo>
                      <a:pt x="9386" y="13289"/>
                      <a:pt x="9803" y="13369"/>
                      <a:pt x="10237" y="13369"/>
                    </a:cubicBezTo>
                    <a:cubicBezTo>
                      <a:pt x="11793" y="13369"/>
                      <a:pt x="13189" y="12407"/>
                      <a:pt x="13718" y="10947"/>
                    </a:cubicBezTo>
                    <a:cubicBezTo>
                      <a:pt x="13734" y="10915"/>
                      <a:pt x="15371" y="6727"/>
                      <a:pt x="15884" y="5332"/>
                    </a:cubicBezTo>
                    <a:cubicBezTo>
                      <a:pt x="15996" y="5043"/>
                      <a:pt x="15916" y="4722"/>
                      <a:pt x="15643" y="4385"/>
                    </a:cubicBezTo>
                    <a:cubicBezTo>
                      <a:pt x="14230" y="2686"/>
                      <a:pt x="7094" y="0"/>
                      <a:pt x="42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8"/>
              <p:cNvSpPr/>
              <p:nvPr/>
            </p:nvSpPr>
            <p:spPr>
              <a:xfrm>
                <a:off x="664075" y="995025"/>
                <a:ext cx="1144325" cy="1144325"/>
              </a:xfrm>
              <a:custGeom>
                <a:avLst/>
                <a:gdLst/>
                <a:ahLst/>
                <a:cxnLst/>
                <a:rect l="l" t="t" r="r" b="b"/>
                <a:pathLst>
                  <a:path w="45773" h="45773" extrusionOk="0">
                    <a:moveTo>
                      <a:pt x="22878" y="1"/>
                    </a:moveTo>
                    <a:cubicBezTo>
                      <a:pt x="10236" y="1"/>
                      <a:pt x="0" y="10253"/>
                      <a:pt x="0" y="22879"/>
                    </a:cubicBezTo>
                    <a:cubicBezTo>
                      <a:pt x="0" y="35521"/>
                      <a:pt x="10236" y="45773"/>
                      <a:pt x="22878" y="45773"/>
                    </a:cubicBezTo>
                    <a:cubicBezTo>
                      <a:pt x="35520" y="45773"/>
                      <a:pt x="45772" y="35521"/>
                      <a:pt x="45772" y="22879"/>
                    </a:cubicBezTo>
                    <a:cubicBezTo>
                      <a:pt x="45772" y="10253"/>
                      <a:pt x="35520" y="1"/>
                      <a:pt x="22878" y="1"/>
                    </a:cubicBezTo>
                    <a:close/>
                  </a:path>
                </a:pathLst>
              </a:custGeom>
              <a:solidFill>
                <a:srgbClr val="CEAA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8"/>
              <p:cNvSpPr/>
              <p:nvPr/>
            </p:nvSpPr>
            <p:spPr>
              <a:xfrm>
                <a:off x="610725" y="987350"/>
                <a:ext cx="1205275" cy="1159625"/>
              </a:xfrm>
              <a:custGeom>
                <a:avLst/>
                <a:gdLst/>
                <a:ahLst/>
                <a:cxnLst/>
                <a:rect l="l" t="t" r="r" b="b"/>
                <a:pathLst>
                  <a:path w="48211" h="46385" extrusionOk="0">
                    <a:moveTo>
                      <a:pt x="25012" y="613"/>
                    </a:moveTo>
                    <a:cubicBezTo>
                      <a:pt x="37494" y="613"/>
                      <a:pt x="47585" y="10720"/>
                      <a:pt x="47601" y="23202"/>
                    </a:cubicBezTo>
                    <a:cubicBezTo>
                      <a:pt x="47601" y="32331"/>
                      <a:pt x="42098" y="40561"/>
                      <a:pt x="33660" y="44058"/>
                    </a:cubicBezTo>
                    <a:cubicBezTo>
                      <a:pt x="30863" y="45217"/>
                      <a:pt x="27927" y="45781"/>
                      <a:pt x="25016" y="45781"/>
                    </a:cubicBezTo>
                    <a:cubicBezTo>
                      <a:pt x="19143" y="45781"/>
                      <a:pt x="13372" y="43488"/>
                      <a:pt x="9049" y="39165"/>
                    </a:cubicBezTo>
                    <a:cubicBezTo>
                      <a:pt x="2583" y="32700"/>
                      <a:pt x="658" y="22993"/>
                      <a:pt x="4156" y="14554"/>
                    </a:cubicBezTo>
                    <a:cubicBezTo>
                      <a:pt x="7637" y="6116"/>
                      <a:pt x="15883" y="613"/>
                      <a:pt x="25012" y="613"/>
                    </a:cubicBezTo>
                    <a:close/>
                    <a:moveTo>
                      <a:pt x="25023" y="0"/>
                    </a:moveTo>
                    <a:cubicBezTo>
                      <a:pt x="18987" y="0"/>
                      <a:pt x="13058" y="2358"/>
                      <a:pt x="8616" y="6789"/>
                    </a:cubicBezTo>
                    <a:cubicBezTo>
                      <a:pt x="1990" y="13431"/>
                      <a:pt x="0" y="23410"/>
                      <a:pt x="3594" y="32074"/>
                    </a:cubicBezTo>
                    <a:cubicBezTo>
                      <a:pt x="7188" y="40737"/>
                      <a:pt x="15643" y="46385"/>
                      <a:pt x="25012" y="46385"/>
                    </a:cubicBezTo>
                    <a:cubicBezTo>
                      <a:pt x="37815" y="46369"/>
                      <a:pt x="48195" y="35988"/>
                      <a:pt x="48211" y="23202"/>
                    </a:cubicBezTo>
                    <a:cubicBezTo>
                      <a:pt x="48211" y="13816"/>
                      <a:pt x="42564" y="5362"/>
                      <a:pt x="33900" y="1768"/>
                    </a:cubicBezTo>
                    <a:cubicBezTo>
                      <a:pt x="31026" y="578"/>
                      <a:pt x="28011" y="0"/>
                      <a:pt x="250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8"/>
              <p:cNvSpPr/>
              <p:nvPr/>
            </p:nvSpPr>
            <p:spPr>
              <a:xfrm>
                <a:off x="927575" y="501550"/>
                <a:ext cx="173700" cy="154525"/>
              </a:xfrm>
              <a:custGeom>
                <a:avLst/>
                <a:gdLst/>
                <a:ahLst/>
                <a:cxnLst/>
                <a:rect l="l" t="t" r="r" b="b"/>
                <a:pathLst>
                  <a:path w="6948" h="6181" extrusionOk="0">
                    <a:moveTo>
                      <a:pt x="4524" y="0"/>
                    </a:moveTo>
                    <a:cubicBezTo>
                      <a:pt x="4366" y="0"/>
                      <a:pt x="4205" y="32"/>
                      <a:pt x="4060" y="119"/>
                    </a:cubicBezTo>
                    <a:cubicBezTo>
                      <a:pt x="3145" y="664"/>
                      <a:pt x="3514" y="3183"/>
                      <a:pt x="3514" y="3183"/>
                    </a:cubicBezTo>
                    <a:cubicBezTo>
                      <a:pt x="3514" y="3183"/>
                      <a:pt x="2752" y="3025"/>
                      <a:pt x="2005" y="3025"/>
                    </a:cubicBezTo>
                    <a:cubicBezTo>
                      <a:pt x="1586" y="3025"/>
                      <a:pt x="1171" y="3075"/>
                      <a:pt x="899" y="3231"/>
                    </a:cubicBezTo>
                    <a:cubicBezTo>
                      <a:pt x="289" y="3584"/>
                      <a:pt x="1" y="4611"/>
                      <a:pt x="273" y="5285"/>
                    </a:cubicBezTo>
                    <a:cubicBezTo>
                      <a:pt x="552" y="5989"/>
                      <a:pt x="1887" y="6180"/>
                      <a:pt x="3254" y="6180"/>
                    </a:cubicBezTo>
                    <a:cubicBezTo>
                      <a:pt x="4877" y="6180"/>
                      <a:pt x="6546" y="5911"/>
                      <a:pt x="6546" y="5911"/>
                    </a:cubicBezTo>
                    <a:cubicBezTo>
                      <a:pt x="6546" y="5911"/>
                      <a:pt x="6948" y="985"/>
                      <a:pt x="5343" y="215"/>
                    </a:cubicBezTo>
                    <a:cubicBezTo>
                      <a:pt x="5242" y="170"/>
                      <a:pt x="4891" y="0"/>
                      <a:pt x="4524" y="0"/>
                    </a:cubicBezTo>
                    <a:close/>
                  </a:path>
                </a:pathLst>
              </a:custGeom>
              <a:solidFill>
                <a:srgbClr val="CEAA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8"/>
              <p:cNvSpPr/>
              <p:nvPr/>
            </p:nvSpPr>
            <p:spPr>
              <a:xfrm>
                <a:off x="918350" y="494075"/>
                <a:ext cx="188950" cy="169700"/>
              </a:xfrm>
              <a:custGeom>
                <a:avLst/>
                <a:gdLst/>
                <a:ahLst/>
                <a:cxnLst/>
                <a:rect l="l" t="t" r="r" b="b"/>
                <a:pathLst>
                  <a:path w="7558" h="6788" extrusionOk="0">
                    <a:moveTo>
                      <a:pt x="4871" y="603"/>
                    </a:moveTo>
                    <a:cubicBezTo>
                      <a:pt x="5066" y="603"/>
                      <a:pt x="5308" y="667"/>
                      <a:pt x="5568" y="787"/>
                    </a:cubicBezTo>
                    <a:cubicBezTo>
                      <a:pt x="6546" y="1252"/>
                      <a:pt x="6739" y="4108"/>
                      <a:pt x="6611" y="5953"/>
                    </a:cubicBezTo>
                    <a:cubicBezTo>
                      <a:pt x="5692" y="6085"/>
                      <a:pt x="4620" y="6176"/>
                      <a:pt x="3654" y="6176"/>
                    </a:cubicBezTo>
                    <a:cubicBezTo>
                      <a:pt x="2274" y="6176"/>
                      <a:pt x="1107" y="5990"/>
                      <a:pt x="899" y="5472"/>
                    </a:cubicBezTo>
                    <a:cubicBezTo>
                      <a:pt x="691" y="4926"/>
                      <a:pt x="947" y="4060"/>
                      <a:pt x="1413" y="3787"/>
                    </a:cubicBezTo>
                    <a:cubicBezTo>
                      <a:pt x="1666" y="3674"/>
                      <a:pt x="1944" y="3624"/>
                      <a:pt x="2225" y="3624"/>
                    </a:cubicBezTo>
                    <a:cubicBezTo>
                      <a:pt x="2264" y="3624"/>
                      <a:pt x="2304" y="3625"/>
                      <a:pt x="2343" y="3627"/>
                    </a:cubicBezTo>
                    <a:cubicBezTo>
                      <a:pt x="2840" y="3627"/>
                      <a:pt x="3338" y="3675"/>
                      <a:pt x="3819" y="3787"/>
                    </a:cubicBezTo>
                    <a:lnTo>
                      <a:pt x="4236" y="3867"/>
                    </a:lnTo>
                    <a:lnTo>
                      <a:pt x="4172" y="3450"/>
                    </a:lnTo>
                    <a:cubicBezTo>
                      <a:pt x="4028" y="2487"/>
                      <a:pt x="4076" y="979"/>
                      <a:pt x="4573" y="675"/>
                    </a:cubicBezTo>
                    <a:cubicBezTo>
                      <a:pt x="4652" y="626"/>
                      <a:pt x="4753" y="603"/>
                      <a:pt x="4871" y="603"/>
                    </a:cubicBezTo>
                    <a:close/>
                    <a:moveTo>
                      <a:pt x="4880" y="1"/>
                    </a:moveTo>
                    <a:cubicBezTo>
                      <a:pt x="4653" y="1"/>
                      <a:pt x="4448" y="54"/>
                      <a:pt x="4268" y="161"/>
                    </a:cubicBezTo>
                    <a:cubicBezTo>
                      <a:pt x="3434" y="659"/>
                      <a:pt x="3466" y="2311"/>
                      <a:pt x="3530" y="3113"/>
                    </a:cubicBezTo>
                    <a:cubicBezTo>
                      <a:pt x="3234" y="3068"/>
                      <a:pt x="2816" y="3018"/>
                      <a:pt x="2391" y="3018"/>
                    </a:cubicBezTo>
                    <a:cubicBezTo>
                      <a:pt x="1918" y="3018"/>
                      <a:pt x="1437" y="3079"/>
                      <a:pt x="1108" y="3274"/>
                    </a:cubicBezTo>
                    <a:cubicBezTo>
                      <a:pt x="386" y="3691"/>
                      <a:pt x="1" y="4830"/>
                      <a:pt x="354" y="5696"/>
                    </a:cubicBezTo>
                    <a:cubicBezTo>
                      <a:pt x="691" y="6562"/>
                      <a:pt x="2151" y="6787"/>
                      <a:pt x="3627" y="6787"/>
                    </a:cubicBezTo>
                    <a:cubicBezTo>
                      <a:pt x="4750" y="6771"/>
                      <a:pt x="5857" y="6675"/>
                      <a:pt x="6948" y="6498"/>
                    </a:cubicBezTo>
                    <a:lnTo>
                      <a:pt x="7188" y="6466"/>
                    </a:lnTo>
                    <a:lnTo>
                      <a:pt x="7204" y="6226"/>
                    </a:lnTo>
                    <a:cubicBezTo>
                      <a:pt x="7236" y="5696"/>
                      <a:pt x="7557" y="1076"/>
                      <a:pt x="5824" y="241"/>
                    </a:cubicBezTo>
                    <a:cubicBezTo>
                      <a:pt x="5479" y="82"/>
                      <a:pt x="5162" y="1"/>
                      <a:pt x="48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8"/>
              <p:cNvSpPr/>
              <p:nvPr/>
            </p:nvSpPr>
            <p:spPr>
              <a:xfrm>
                <a:off x="977325" y="1048775"/>
                <a:ext cx="283575" cy="1037250"/>
              </a:xfrm>
              <a:custGeom>
                <a:avLst/>
                <a:gdLst/>
                <a:ahLst/>
                <a:cxnLst/>
                <a:rect l="l" t="t" r="r" b="b"/>
                <a:pathLst>
                  <a:path w="11343" h="41490" extrusionOk="0">
                    <a:moveTo>
                      <a:pt x="289" y="1"/>
                    </a:moveTo>
                    <a:lnTo>
                      <a:pt x="0" y="530"/>
                    </a:lnTo>
                    <a:cubicBezTo>
                      <a:pt x="6514" y="4156"/>
                      <a:pt x="10733" y="12081"/>
                      <a:pt x="10733" y="20745"/>
                    </a:cubicBezTo>
                    <a:cubicBezTo>
                      <a:pt x="10733" y="29408"/>
                      <a:pt x="6514" y="37350"/>
                      <a:pt x="0" y="40960"/>
                    </a:cubicBezTo>
                    <a:lnTo>
                      <a:pt x="289" y="41489"/>
                    </a:lnTo>
                    <a:cubicBezTo>
                      <a:pt x="6995" y="37767"/>
                      <a:pt x="11343" y="29617"/>
                      <a:pt x="11343" y="20745"/>
                    </a:cubicBezTo>
                    <a:cubicBezTo>
                      <a:pt x="11343" y="11873"/>
                      <a:pt x="6995" y="3723"/>
                      <a:pt x="2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8"/>
              <p:cNvSpPr/>
              <p:nvPr/>
            </p:nvSpPr>
            <p:spPr>
              <a:xfrm>
                <a:off x="1230000" y="987425"/>
                <a:ext cx="393900" cy="1151125"/>
              </a:xfrm>
              <a:custGeom>
                <a:avLst/>
                <a:gdLst/>
                <a:ahLst/>
                <a:cxnLst/>
                <a:rect l="l" t="t" r="r" b="b"/>
                <a:pathLst>
                  <a:path w="15756" h="46045" extrusionOk="0">
                    <a:moveTo>
                      <a:pt x="81" y="0"/>
                    </a:moveTo>
                    <a:lnTo>
                      <a:pt x="0" y="610"/>
                    </a:lnTo>
                    <a:cubicBezTo>
                      <a:pt x="8632" y="1893"/>
                      <a:pt x="15145" y="11487"/>
                      <a:pt x="15145" y="22926"/>
                    </a:cubicBezTo>
                    <a:cubicBezTo>
                      <a:pt x="15145" y="30932"/>
                      <a:pt x="12274" y="38328"/>
                      <a:pt x="7653" y="42226"/>
                    </a:cubicBezTo>
                    <a:cubicBezTo>
                      <a:pt x="6113" y="43526"/>
                      <a:pt x="4428" y="44633"/>
                      <a:pt x="2616" y="45499"/>
                    </a:cubicBezTo>
                    <a:lnTo>
                      <a:pt x="2856" y="46045"/>
                    </a:lnTo>
                    <a:cubicBezTo>
                      <a:pt x="4717" y="45146"/>
                      <a:pt x="6466" y="44023"/>
                      <a:pt x="8038" y="42676"/>
                    </a:cubicBezTo>
                    <a:cubicBezTo>
                      <a:pt x="12803" y="38681"/>
                      <a:pt x="15755" y="31108"/>
                      <a:pt x="15755" y="22926"/>
                    </a:cubicBezTo>
                    <a:cubicBezTo>
                      <a:pt x="15755" y="11198"/>
                      <a:pt x="9017" y="1332"/>
                      <a:pt x="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8"/>
              <p:cNvSpPr/>
              <p:nvPr/>
            </p:nvSpPr>
            <p:spPr>
              <a:xfrm>
                <a:off x="650425" y="1023525"/>
                <a:ext cx="811825" cy="1098175"/>
              </a:xfrm>
              <a:custGeom>
                <a:avLst/>
                <a:gdLst/>
                <a:ahLst/>
                <a:cxnLst/>
                <a:rect l="l" t="t" r="r" b="b"/>
                <a:pathLst>
                  <a:path w="32473" h="43927" extrusionOk="0">
                    <a:moveTo>
                      <a:pt x="15996" y="0"/>
                    </a:moveTo>
                    <a:cubicBezTo>
                      <a:pt x="6354" y="3241"/>
                      <a:pt x="1" y="12434"/>
                      <a:pt x="402" y="22605"/>
                    </a:cubicBezTo>
                    <a:cubicBezTo>
                      <a:pt x="787" y="32761"/>
                      <a:pt x="7830" y="41440"/>
                      <a:pt x="17697" y="43927"/>
                    </a:cubicBezTo>
                    <a:cubicBezTo>
                      <a:pt x="22782" y="42210"/>
                      <a:pt x="27098" y="38777"/>
                      <a:pt x="29922" y="34221"/>
                    </a:cubicBezTo>
                    <a:lnTo>
                      <a:pt x="29922" y="34221"/>
                    </a:lnTo>
                    <a:lnTo>
                      <a:pt x="29023" y="34253"/>
                    </a:lnTo>
                    <a:cubicBezTo>
                      <a:pt x="23801" y="34497"/>
                      <a:pt x="20001" y="34976"/>
                      <a:pt x="17163" y="34976"/>
                    </a:cubicBezTo>
                    <a:cubicBezTo>
                      <a:pt x="12729" y="34976"/>
                      <a:pt x="10642" y="33807"/>
                      <a:pt x="9145" y="28750"/>
                    </a:cubicBezTo>
                    <a:cubicBezTo>
                      <a:pt x="7333" y="22653"/>
                      <a:pt x="12386" y="16140"/>
                      <a:pt x="29954" y="16027"/>
                    </a:cubicBezTo>
                    <a:cubicBezTo>
                      <a:pt x="30836" y="16027"/>
                      <a:pt x="31670" y="16043"/>
                      <a:pt x="32473" y="16059"/>
                    </a:cubicBezTo>
                    <a:cubicBezTo>
                      <a:pt x="30259" y="8134"/>
                      <a:pt x="23970" y="2021"/>
                      <a:pt x="15996" y="0"/>
                    </a:cubicBezTo>
                    <a:close/>
                  </a:path>
                </a:pathLst>
              </a:custGeom>
              <a:solidFill>
                <a:srgbClr val="FFFFFF">
                  <a:alpha val="342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8"/>
              <p:cNvSpPr/>
              <p:nvPr/>
            </p:nvSpPr>
            <p:spPr>
              <a:xfrm>
                <a:off x="923575" y="500650"/>
                <a:ext cx="148025" cy="150675"/>
              </a:xfrm>
              <a:custGeom>
                <a:avLst/>
                <a:gdLst/>
                <a:ahLst/>
                <a:cxnLst/>
                <a:rect l="l" t="t" r="r" b="b"/>
                <a:pathLst>
                  <a:path w="5921" h="6027" extrusionOk="0">
                    <a:moveTo>
                      <a:pt x="4541" y="1"/>
                    </a:moveTo>
                    <a:cubicBezTo>
                      <a:pt x="4381" y="1"/>
                      <a:pt x="4219" y="34"/>
                      <a:pt x="4075" y="123"/>
                    </a:cubicBezTo>
                    <a:cubicBezTo>
                      <a:pt x="3161" y="652"/>
                      <a:pt x="3514" y="3187"/>
                      <a:pt x="3514" y="3187"/>
                    </a:cubicBezTo>
                    <a:cubicBezTo>
                      <a:pt x="3514" y="3187"/>
                      <a:pt x="2752" y="3029"/>
                      <a:pt x="2005" y="3029"/>
                    </a:cubicBezTo>
                    <a:cubicBezTo>
                      <a:pt x="1585" y="3029"/>
                      <a:pt x="1170" y="3079"/>
                      <a:pt x="899" y="3235"/>
                    </a:cubicBezTo>
                    <a:cubicBezTo>
                      <a:pt x="289" y="3588"/>
                      <a:pt x="0" y="4615"/>
                      <a:pt x="273" y="5289"/>
                    </a:cubicBezTo>
                    <a:cubicBezTo>
                      <a:pt x="417" y="5674"/>
                      <a:pt x="867" y="5898"/>
                      <a:pt x="1476" y="6027"/>
                    </a:cubicBezTo>
                    <a:cubicBezTo>
                      <a:pt x="1220" y="5353"/>
                      <a:pt x="1508" y="4342"/>
                      <a:pt x="2118" y="4005"/>
                    </a:cubicBezTo>
                    <a:cubicBezTo>
                      <a:pt x="2384" y="3849"/>
                      <a:pt x="2795" y="3799"/>
                      <a:pt x="3212" y="3799"/>
                    </a:cubicBezTo>
                    <a:cubicBezTo>
                      <a:pt x="3955" y="3799"/>
                      <a:pt x="4717" y="3957"/>
                      <a:pt x="4717" y="3957"/>
                    </a:cubicBezTo>
                    <a:cubicBezTo>
                      <a:pt x="4717" y="3957"/>
                      <a:pt x="4364" y="1422"/>
                      <a:pt x="5279" y="893"/>
                    </a:cubicBezTo>
                    <a:cubicBezTo>
                      <a:pt x="5424" y="808"/>
                      <a:pt x="5589" y="769"/>
                      <a:pt x="5757" y="769"/>
                    </a:cubicBezTo>
                    <a:cubicBezTo>
                      <a:pt x="5811" y="769"/>
                      <a:pt x="5866" y="773"/>
                      <a:pt x="5920" y="781"/>
                    </a:cubicBezTo>
                    <a:cubicBezTo>
                      <a:pt x="5776" y="540"/>
                      <a:pt x="5583" y="347"/>
                      <a:pt x="5343" y="219"/>
                    </a:cubicBezTo>
                    <a:cubicBezTo>
                      <a:pt x="5243" y="164"/>
                      <a:pt x="4898" y="1"/>
                      <a:pt x="4541" y="1"/>
                    </a:cubicBezTo>
                    <a:close/>
                  </a:path>
                </a:pathLst>
              </a:custGeom>
              <a:solidFill>
                <a:srgbClr val="FFFFFF">
                  <a:alpha val="342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8"/>
              <p:cNvSpPr/>
              <p:nvPr/>
            </p:nvSpPr>
            <p:spPr>
              <a:xfrm>
                <a:off x="1598600" y="1183275"/>
                <a:ext cx="89075" cy="125275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5011" extrusionOk="0">
                    <a:moveTo>
                      <a:pt x="920" y="1"/>
                    </a:moveTo>
                    <a:cubicBezTo>
                      <a:pt x="637" y="1"/>
                      <a:pt x="392" y="163"/>
                      <a:pt x="225" y="541"/>
                    </a:cubicBezTo>
                    <a:cubicBezTo>
                      <a:pt x="0" y="1054"/>
                      <a:pt x="1075" y="1744"/>
                      <a:pt x="1926" y="2787"/>
                    </a:cubicBezTo>
                    <a:cubicBezTo>
                      <a:pt x="2407" y="3413"/>
                      <a:pt x="2792" y="4134"/>
                      <a:pt x="3049" y="4889"/>
                    </a:cubicBezTo>
                    <a:cubicBezTo>
                      <a:pt x="3075" y="4973"/>
                      <a:pt x="3146" y="5011"/>
                      <a:pt x="3225" y="5011"/>
                    </a:cubicBezTo>
                    <a:cubicBezTo>
                      <a:pt x="3339" y="5011"/>
                      <a:pt x="3469" y="4932"/>
                      <a:pt x="3498" y="4808"/>
                    </a:cubicBezTo>
                    <a:cubicBezTo>
                      <a:pt x="3562" y="4343"/>
                      <a:pt x="3562" y="3894"/>
                      <a:pt x="3498" y="3445"/>
                    </a:cubicBezTo>
                    <a:cubicBezTo>
                      <a:pt x="3226" y="1803"/>
                      <a:pt x="1863" y="1"/>
                      <a:pt x="9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8"/>
              <p:cNvSpPr/>
              <p:nvPr/>
            </p:nvSpPr>
            <p:spPr>
              <a:xfrm>
                <a:off x="1591375" y="1175750"/>
                <a:ext cx="103900" cy="140575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5623" extrusionOk="0">
                    <a:moveTo>
                      <a:pt x="1186" y="608"/>
                    </a:moveTo>
                    <a:cubicBezTo>
                      <a:pt x="1214" y="608"/>
                      <a:pt x="1242" y="611"/>
                      <a:pt x="1268" y="617"/>
                    </a:cubicBezTo>
                    <a:cubicBezTo>
                      <a:pt x="2006" y="697"/>
                      <a:pt x="3225" y="2270"/>
                      <a:pt x="3482" y="3810"/>
                    </a:cubicBezTo>
                    <a:cubicBezTo>
                      <a:pt x="3546" y="4131"/>
                      <a:pt x="3546" y="4468"/>
                      <a:pt x="3514" y="4804"/>
                    </a:cubicBezTo>
                    <a:cubicBezTo>
                      <a:pt x="3257" y="4115"/>
                      <a:pt x="2888" y="3473"/>
                      <a:pt x="2439" y="2895"/>
                    </a:cubicBezTo>
                    <a:cubicBezTo>
                      <a:pt x="2150" y="2558"/>
                      <a:pt x="1862" y="2238"/>
                      <a:pt x="1541" y="1933"/>
                    </a:cubicBezTo>
                    <a:cubicBezTo>
                      <a:pt x="1188" y="1596"/>
                      <a:pt x="723" y="1115"/>
                      <a:pt x="787" y="970"/>
                    </a:cubicBezTo>
                    <a:cubicBezTo>
                      <a:pt x="918" y="682"/>
                      <a:pt x="1060" y="608"/>
                      <a:pt x="1186" y="608"/>
                    </a:cubicBezTo>
                    <a:close/>
                    <a:moveTo>
                      <a:pt x="1220" y="0"/>
                    </a:moveTo>
                    <a:cubicBezTo>
                      <a:pt x="925" y="0"/>
                      <a:pt x="505" y="119"/>
                      <a:pt x="241" y="729"/>
                    </a:cubicBezTo>
                    <a:cubicBezTo>
                      <a:pt x="1" y="1259"/>
                      <a:pt x="498" y="1740"/>
                      <a:pt x="1124" y="2366"/>
                    </a:cubicBezTo>
                    <a:cubicBezTo>
                      <a:pt x="1412" y="2655"/>
                      <a:pt x="1701" y="2960"/>
                      <a:pt x="1974" y="3280"/>
                    </a:cubicBezTo>
                    <a:cubicBezTo>
                      <a:pt x="2439" y="3890"/>
                      <a:pt x="2808" y="4564"/>
                      <a:pt x="3049" y="5286"/>
                    </a:cubicBezTo>
                    <a:cubicBezTo>
                      <a:pt x="3125" y="5469"/>
                      <a:pt x="3288" y="5608"/>
                      <a:pt x="3483" y="5608"/>
                    </a:cubicBezTo>
                    <a:cubicBezTo>
                      <a:pt x="3493" y="5608"/>
                      <a:pt x="3504" y="5607"/>
                      <a:pt x="3514" y="5607"/>
                    </a:cubicBezTo>
                    <a:lnTo>
                      <a:pt x="3562" y="5623"/>
                    </a:lnTo>
                    <a:cubicBezTo>
                      <a:pt x="3819" y="5607"/>
                      <a:pt x="4028" y="5414"/>
                      <a:pt x="4076" y="5157"/>
                    </a:cubicBezTo>
                    <a:cubicBezTo>
                      <a:pt x="4156" y="4676"/>
                      <a:pt x="4156" y="4179"/>
                      <a:pt x="4076" y="3698"/>
                    </a:cubicBezTo>
                    <a:cubicBezTo>
                      <a:pt x="3787" y="1981"/>
                      <a:pt x="2423" y="152"/>
                      <a:pt x="1348" y="8"/>
                    </a:cubicBezTo>
                    <a:cubicBezTo>
                      <a:pt x="1309" y="3"/>
                      <a:pt x="1266" y="0"/>
                      <a:pt x="12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8"/>
              <p:cNvSpPr/>
              <p:nvPr/>
            </p:nvSpPr>
            <p:spPr>
              <a:xfrm>
                <a:off x="1576950" y="1243375"/>
                <a:ext cx="59775" cy="78775"/>
              </a:xfrm>
              <a:custGeom>
                <a:avLst/>
                <a:gdLst/>
                <a:ahLst/>
                <a:cxnLst/>
                <a:rect l="l" t="t" r="r" b="b"/>
                <a:pathLst>
                  <a:path w="2391" h="3151" extrusionOk="0">
                    <a:moveTo>
                      <a:pt x="825" y="1"/>
                    </a:moveTo>
                    <a:cubicBezTo>
                      <a:pt x="593" y="1"/>
                      <a:pt x="376" y="124"/>
                      <a:pt x="209" y="415"/>
                    </a:cubicBezTo>
                    <a:cubicBezTo>
                      <a:pt x="0" y="784"/>
                      <a:pt x="738" y="1153"/>
                      <a:pt x="1267" y="1779"/>
                    </a:cubicBezTo>
                    <a:cubicBezTo>
                      <a:pt x="1572" y="2164"/>
                      <a:pt x="1797" y="2613"/>
                      <a:pt x="1925" y="3094"/>
                    </a:cubicBezTo>
                    <a:cubicBezTo>
                      <a:pt x="1936" y="3133"/>
                      <a:pt x="1974" y="3151"/>
                      <a:pt x="2021" y="3151"/>
                    </a:cubicBezTo>
                    <a:cubicBezTo>
                      <a:pt x="2110" y="3151"/>
                      <a:pt x="2231" y="3087"/>
                      <a:pt x="2262" y="2982"/>
                    </a:cubicBezTo>
                    <a:cubicBezTo>
                      <a:pt x="2342" y="2693"/>
                      <a:pt x="2391" y="2388"/>
                      <a:pt x="2374" y="2083"/>
                    </a:cubicBezTo>
                    <a:cubicBezTo>
                      <a:pt x="2303" y="1056"/>
                      <a:pt x="1501" y="1"/>
                      <a:pt x="8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8"/>
              <p:cNvSpPr/>
              <p:nvPr/>
            </p:nvSpPr>
            <p:spPr>
              <a:xfrm>
                <a:off x="1569325" y="1235925"/>
                <a:ext cx="75025" cy="93650"/>
              </a:xfrm>
              <a:custGeom>
                <a:avLst/>
                <a:gdLst/>
                <a:ahLst/>
                <a:cxnLst/>
                <a:rect l="l" t="t" r="r" b="b"/>
                <a:pathLst>
                  <a:path w="3001" h="3746" extrusionOk="0">
                    <a:moveTo>
                      <a:pt x="1131" y="602"/>
                    </a:moveTo>
                    <a:cubicBezTo>
                      <a:pt x="1168" y="602"/>
                      <a:pt x="1203" y="608"/>
                      <a:pt x="1236" y="617"/>
                    </a:cubicBezTo>
                    <a:cubicBezTo>
                      <a:pt x="1701" y="729"/>
                      <a:pt x="2327" y="1563"/>
                      <a:pt x="2375" y="2414"/>
                    </a:cubicBezTo>
                    <a:cubicBezTo>
                      <a:pt x="2391" y="2558"/>
                      <a:pt x="2391" y="2686"/>
                      <a:pt x="2359" y="2815"/>
                    </a:cubicBezTo>
                    <a:cubicBezTo>
                      <a:pt x="2230" y="2478"/>
                      <a:pt x="2038" y="2157"/>
                      <a:pt x="1813" y="1868"/>
                    </a:cubicBezTo>
                    <a:cubicBezTo>
                      <a:pt x="1621" y="1660"/>
                      <a:pt x="1412" y="1467"/>
                      <a:pt x="1203" y="1291"/>
                    </a:cubicBezTo>
                    <a:cubicBezTo>
                      <a:pt x="1043" y="1162"/>
                      <a:pt x="899" y="1018"/>
                      <a:pt x="770" y="857"/>
                    </a:cubicBezTo>
                    <a:cubicBezTo>
                      <a:pt x="902" y="654"/>
                      <a:pt x="1024" y="602"/>
                      <a:pt x="1131" y="602"/>
                    </a:cubicBezTo>
                    <a:close/>
                    <a:moveTo>
                      <a:pt x="1155" y="1"/>
                    </a:moveTo>
                    <a:cubicBezTo>
                      <a:pt x="777" y="1"/>
                      <a:pt x="420" y="216"/>
                      <a:pt x="257" y="569"/>
                    </a:cubicBezTo>
                    <a:cubicBezTo>
                      <a:pt x="0" y="1018"/>
                      <a:pt x="417" y="1387"/>
                      <a:pt x="818" y="1740"/>
                    </a:cubicBezTo>
                    <a:cubicBezTo>
                      <a:pt x="1011" y="1900"/>
                      <a:pt x="1187" y="2077"/>
                      <a:pt x="1348" y="2269"/>
                    </a:cubicBezTo>
                    <a:cubicBezTo>
                      <a:pt x="1637" y="2622"/>
                      <a:pt x="1829" y="3023"/>
                      <a:pt x="1958" y="3456"/>
                    </a:cubicBezTo>
                    <a:cubicBezTo>
                      <a:pt x="2006" y="3633"/>
                      <a:pt x="2150" y="3745"/>
                      <a:pt x="2327" y="3745"/>
                    </a:cubicBezTo>
                    <a:cubicBezTo>
                      <a:pt x="2567" y="3745"/>
                      <a:pt x="2776" y="3601"/>
                      <a:pt x="2856" y="3376"/>
                    </a:cubicBezTo>
                    <a:cubicBezTo>
                      <a:pt x="2952" y="3039"/>
                      <a:pt x="3000" y="2702"/>
                      <a:pt x="2984" y="2365"/>
                    </a:cubicBezTo>
                    <a:cubicBezTo>
                      <a:pt x="2904" y="1307"/>
                      <a:pt x="2150" y="216"/>
                      <a:pt x="1364" y="23"/>
                    </a:cubicBezTo>
                    <a:cubicBezTo>
                      <a:pt x="1294" y="8"/>
                      <a:pt x="1224" y="1"/>
                      <a:pt x="11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8"/>
              <p:cNvSpPr/>
              <p:nvPr/>
            </p:nvSpPr>
            <p:spPr>
              <a:xfrm>
                <a:off x="793100" y="1285500"/>
                <a:ext cx="56300" cy="81625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3265" extrusionOk="0">
                    <a:moveTo>
                      <a:pt x="1423" y="1"/>
                    </a:moveTo>
                    <a:cubicBezTo>
                      <a:pt x="732" y="1"/>
                      <a:pt x="0" y="1170"/>
                      <a:pt x="37" y="2243"/>
                    </a:cubicBezTo>
                    <a:cubicBezTo>
                      <a:pt x="37" y="2532"/>
                      <a:pt x="117" y="2837"/>
                      <a:pt x="230" y="3126"/>
                    </a:cubicBezTo>
                    <a:cubicBezTo>
                      <a:pt x="268" y="3212"/>
                      <a:pt x="376" y="3264"/>
                      <a:pt x="460" y="3264"/>
                    </a:cubicBezTo>
                    <a:cubicBezTo>
                      <a:pt x="515" y="3264"/>
                      <a:pt x="560" y="3241"/>
                      <a:pt x="567" y="3190"/>
                    </a:cubicBezTo>
                    <a:cubicBezTo>
                      <a:pt x="647" y="2693"/>
                      <a:pt x="823" y="2227"/>
                      <a:pt x="1096" y="1810"/>
                    </a:cubicBezTo>
                    <a:cubicBezTo>
                      <a:pt x="1561" y="1136"/>
                      <a:pt x="2251" y="687"/>
                      <a:pt x="2011" y="350"/>
                    </a:cubicBezTo>
                    <a:cubicBezTo>
                      <a:pt x="1833" y="106"/>
                      <a:pt x="1630" y="1"/>
                      <a:pt x="14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8"/>
              <p:cNvSpPr/>
              <p:nvPr/>
            </p:nvSpPr>
            <p:spPr>
              <a:xfrm>
                <a:off x="785600" y="1277650"/>
                <a:ext cx="71825" cy="96850"/>
              </a:xfrm>
              <a:custGeom>
                <a:avLst/>
                <a:gdLst/>
                <a:ahLst/>
                <a:cxnLst/>
                <a:rect l="l" t="t" r="r" b="b"/>
                <a:pathLst>
                  <a:path w="2873" h="3874" extrusionOk="0">
                    <a:moveTo>
                      <a:pt x="1720" y="616"/>
                    </a:moveTo>
                    <a:lnTo>
                      <a:pt x="1720" y="616"/>
                    </a:lnTo>
                    <a:cubicBezTo>
                      <a:pt x="1863" y="617"/>
                      <a:pt x="1990" y="697"/>
                      <a:pt x="2070" y="825"/>
                    </a:cubicBezTo>
                    <a:cubicBezTo>
                      <a:pt x="1958" y="1001"/>
                      <a:pt x="1829" y="1162"/>
                      <a:pt x="1685" y="1306"/>
                    </a:cubicBezTo>
                    <a:cubicBezTo>
                      <a:pt x="1492" y="1499"/>
                      <a:pt x="1316" y="1723"/>
                      <a:pt x="1155" y="1948"/>
                    </a:cubicBezTo>
                    <a:cubicBezTo>
                      <a:pt x="947" y="2253"/>
                      <a:pt x="786" y="2590"/>
                      <a:pt x="690" y="2942"/>
                    </a:cubicBezTo>
                    <a:cubicBezTo>
                      <a:pt x="658" y="2814"/>
                      <a:pt x="642" y="2670"/>
                      <a:pt x="642" y="2541"/>
                    </a:cubicBezTo>
                    <a:cubicBezTo>
                      <a:pt x="610" y="1675"/>
                      <a:pt x="1139" y="793"/>
                      <a:pt x="1605" y="632"/>
                    </a:cubicBezTo>
                    <a:cubicBezTo>
                      <a:pt x="1634" y="618"/>
                      <a:pt x="1676" y="616"/>
                      <a:pt x="1720" y="616"/>
                    </a:cubicBezTo>
                    <a:close/>
                    <a:moveTo>
                      <a:pt x="1733" y="1"/>
                    </a:moveTo>
                    <a:cubicBezTo>
                      <a:pt x="1628" y="1"/>
                      <a:pt x="1520" y="19"/>
                      <a:pt x="1412" y="55"/>
                    </a:cubicBezTo>
                    <a:cubicBezTo>
                      <a:pt x="642" y="311"/>
                      <a:pt x="0" y="1483"/>
                      <a:pt x="32" y="2557"/>
                    </a:cubicBezTo>
                    <a:cubicBezTo>
                      <a:pt x="48" y="2894"/>
                      <a:pt x="129" y="3231"/>
                      <a:pt x="257" y="3552"/>
                    </a:cubicBezTo>
                    <a:cubicBezTo>
                      <a:pt x="353" y="3745"/>
                      <a:pt x="546" y="3873"/>
                      <a:pt x="770" y="3873"/>
                    </a:cubicBezTo>
                    <a:lnTo>
                      <a:pt x="819" y="3857"/>
                    </a:lnTo>
                    <a:cubicBezTo>
                      <a:pt x="995" y="3841"/>
                      <a:pt x="1139" y="3713"/>
                      <a:pt x="1171" y="3536"/>
                    </a:cubicBezTo>
                    <a:cubicBezTo>
                      <a:pt x="1236" y="3087"/>
                      <a:pt x="1412" y="2670"/>
                      <a:pt x="1653" y="2285"/>
                    </a:cubicBezTo>
                    <a:cubicBezTo>
                      <a:pt x="1797" y="2092"/>
                      <a:pt x="1958" y="1900"/>
                      <a:pt x="2134" y="1707"/>
                    </a:cubicBezTo>
                    <a:cubicBezTo>
                      <a:pt x="2487" y="1322"/>
                      <a:pt x="2872" y="905"/>
                      <a:pt x="2567" y="488"/>
                    </a:cubicBezTo>
                    <a:cubicBezTo>
                      <a:pt x="2339" y="163"/>
                      <a:pt x="2047" y="1"/>
                      <a:pt x="17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8"/>
              <p:cNvSpPr/>
              <p:nvPr/>
            </p:nvSpPr>
            <p:spPr>
              <a:xfrm>
                <a:off x="851950" y="1316075"/>
                <a:ext cx="34350" cy="5032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2013" extrusionOk="0">
                    <a:moveTo>
                      <a:pt x="871" y="1"/>
                    </a:moveTo>
                    <a:cubicBezTo>
                      <a:pt x="450" y="1"/>
                      <a:pt x="1" y="723"/>
                      <a:pt x="26" y="1389"/>
                    </a:cubicBezTo>
                    <a:cubicBezTo>
                      <a:pt x="26" y="1566"/>
                      <a:pt x="74" y="1758"/>
                      <a:pt x="138" y="1919"/>
                    </a:cubicBezTo>
                    <a:cubicBezTo>
                      <a:pt x="157" y="1978"/>
                      <a:pt x="225" y="2012"/>
                      <a:pt x="278" y="2012"/>
                    </a:cubicBezTo>
                    <a:cubicBezTo>
                      <a:pt x="312" y="2012"/>
                      <a:pt x="340" y="1998"/>
                      <a:pt x="346" y="1967"/>
                    </a:cubicBezTo>
                    <a:cubicBezTo>
                      <a:pt x="395" y="1662"/>
                      <a:pt x="507" y="1373"/>
                      <a:pt x="667" y="1117"/>
                    </a:cubicBezTo>
                    <a:cubicBezTo>
                      <a:pt x="956" y="700"/>
                      <a:pt x="1373" y="411"/>
                      <a:pt x="1229" y="218"/>
                    </a:cubicBezTo>
                    <a:cubicBezTo>
                      <a:pt x="1121" y="66"/>
                      <a:pt x="997" y="1"/>
                      <a:pt x="8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8"/>
              <p:cNvSpPr/>
              <p:nvPr/>
            </p:nvSpPr>
            <p:spPr>
              <a:xfrm>
                <a:off x="844950" y="1308650"/>
                <a:ext cx="50175" cy="65025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2601" extrusionOk="0">
                    <a:moveTo>
                      <a:pt x="1156" y="595"/>
                    </a:moveTo>
                    <a:cubicBezTo>
                      <a:pt x="1172" y="595"/>
                      <a:pt x="1204" y="612"/>
                      <a:pt x="1220" y="628"/>
                    </a:cubicBezTo>
                    <a:cubicBezTo>
                      <a:pt x="1172" y="692"/>
                      <a:pt x="1092" y="772"/>
                      <a:pt x="1028" y="836"/>
                    </a:cubicBezTo>
                    <a:cubicBezTo>
                      <a:pt x="915" y="964"/>
                      <a:pt x="803" y="1093"/>
                      <a:pt x="707" y="1237"/>
                    </a:cubicBezTo>
                    <a:lnTo>
                      <a:pt x="642" y="1333"/>
                    </a:lnTo>
                    <a:cubicBezTo>
                      <a:pt x="723" y="964"/>
                      <a:pt x="963" y="660"/>
                      <a:pt x="1124" y="595"/>
                    </a:cubicBezTo>
                    <a:close/>
                    <a:moveTo>
                      <a:pt x="1167" y="0"/>
                    </a:moveTo>
                    <a:cubicBezTo>
                      <a:pt x="1093" y="0"/>
                      <a:pt x="1019" y="11"/>
                      <a:pt x="947" y="34"/>
                    </a:cubicBezTo>
                    <a:cubicBezTo>
                      <a:pt x="434" y="210"/>
                      <a:pt x="1" y="981"/>
                      <a:pt x="17" y="1686"/>
                    </a:cubicBezTo>
                    <a:cubicBezTo>
                      <a:pt x="17" y="1911"/>
                      <a:pt x="65" y="2136"/>
                      <a:pt x="145" y="2344"/>
                    </a:cubicBezTo>
                    <a:cubicBezTo>
                      <a:pt x="225" y="2505"/>
                      <a:pt x="370" y="2601"/>
                      <a:pt x="546" y="2601"/>
                    </a:cubicBezTo>
                    <a:lnTo>
                      <a:pt x="594" y="2601"/>
                    </a:lnTo>
                    <a:cubicBezTo>
                      <a:pt x="755" y="2601"/>
                      <a:pt x="899" y="2473"/>
                      <a:pt x="931" y="2312"/>
                    </a:cubicBezTo>
                    <a:cubicBezTo>
                      <a:pt x="979" y="2055"/>
                      <a:pt x="1060" y="1799"/>
                      <a:pt x="1204" y="1590"/>
                    </a:cubicBezTo>
                    <a:cubicBezTo>
                      <a:pt x="1300" y="1462"/>
                      <a:pt x="1380" y="1350"/>
                      <a:pt x="1493" y="1237"/>
                    </a:cubicBezTo>
                    <a:cubicBezTo>
                      <a:pt x="1717" y="981"/>
                      <a:pt x="2006" y="676"/>
                      <a:pt x="1766" y="339"/>
                    </a:cubicBezTo>
                    <a:cubicBezTo>
                      <a:pt x="1643" y="118"/>
                      <a:pt x="1407" y="0"/>
                      <a:pt x="11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8"/>
              <p:cNvSpPr/>
              <p:nvPr/>
            </p:nvSpPr>
            <p:spPr>
              <a:xfrm>
                <a:off x="837325" y="1424975"/>
                <a:ext cx="996725" cy="473750"/>
              </a:xfrm>
              <a:custGeom>
                <a:avLst/>
                <a:gdLst/>
                <a:ahLst/>
                <a:cxnLst/>
                <a:rect l="l" t="t" r="r" b="b"/>
                <a:pathLst>
                  <a:path w="39869" h="18950" extrusionOk="0">
                    <a:moveTo>
                      <a:pt x="23050" y="0"/>
                    </a:moveTo>
                    <a:cubicBezTo>
                      <a:pt x="22908" y="0"/>
                      <a:pt x="22766" y="1"/>
                      <a:pt x="22622" y="1"/>
                    </a:cubicBezTo>
                    <a:cubicBezTo>
                      <a:pt x="5055" y="114"/>
                      <a:pt x="1" y="6627"/>
                      <a:pt x="1814" y="12724"/>
                    </a:cubicBezTo>
                    <a:cubicBezTo>
                      <a:pt x="3320" y="17781"/>
                      <a:pt x="5411" y="18950"/>
                      <a:pt x="9847" y="18950"/>
                    </a:cubicBezTo>
                    <a:cubicBezTo>
                      <a:pt x="12686" y="18950"/>
                      <a:pt x="16486" y="18471"/>
                      <a:pt x="21708" y="18227"/>
                    </a:cubicBezTo>
                    <a:cubicBezTo>
                      <a:pt x="32601" y="17713"/>
                      <a:pt x="39869" y="17248"/>
                      <a:pt x="39869" y="11216"/>
                    </a:cubicBezTo>
                    <a:cubicBezTo>
                      <a:pt x="39869" y="4144"/>
                      <a:pt x="37807" y="0"/>
                      <a:pt x="23050" y="0"/>
                    </a:cubicBezTo>
                    <a:close/>
                  </a:path>
                </a:pathLst>
              </a:custGeom>
              <a:solidFill>
                <a:srgbClr val="ECF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8"/>
              <p:cNvSpPr/>
              <p:nvPr/>
            </p:nvSpPr>
            <p:spPr>
              <a:xfrm>
                <a:off x="857000" y="1417350"/>
                <a:ext cx="984675" cy="488975"/>
              </a:xfrm>
              <a:custGeom>
                <a:avLst/>
                <a:gdLst/>
                <a:ahLst/>
                <a:cxnLst/>
                <a:rect l="l" t="t" r="r" b="b"/>
                <a:pathLst>
                  <a:path w="39387" h="19559" extrusionOk="0">
                    <a:moveTo>
                      <a:pt x="22333" y="611"/>
                    </a:moveTo>
                    <a:cubicBezTo>
                      <a:pt x="29729" y="611"/>
                      <a:pt x="34237" y="1670"/>
                      <a:pt x="36531" y="3948"/>
                    </a:cubicBezTo>
                    <a:cubicBezTo>
                      <a:pt x="38504" y="5906"/>
                      <a:pt x="38777" y="8745"/>
                      <a:pt x="38777" y="11505"/>
                    </a:cubicBezTo>
                    <a:cubicBezTo>
                      <a:pt x="38777" y="17120"/>
                      <a:pt x="32312" y="17698"/>
                      <a:pt x="20905" y="18227"/>
                    </a:cubicBezTo>
                    <a:cubicBezTo>
                      <a:pt x="18498" y="18339"/>
                      <a:pt x="16413" y="18500"/>
                      <a:pt x="14551" y="18644"/>
                    </a:cubicBezTo>
                    <a:cubicBezTo>
                      <a:pt x="12368" y="18815"/>
                      <a:pt x="10558" y="18955"/>
                      <a:pt x="9042" y="18955"/>
                    </a:cubicBezTo>
                    <a:cubicBezTo>
                      <a:pt x="4708" y="18955"/>
                      <a:pt x="2765" y="17809"/>
                      <a:pt x="1316" y="12949"/>
                    </a:cubicBezTo>
                    <a:cubicBezTo>
                      <a:pt x="642" y="10654"/>
                      <a:pt x="1011" y="8457"/>
                      <a:pt x="2374" y="6612"/>
                    </a:cubicBezTo>
                    <a:cubicBezTo>
                      <a:pt x="4364" y="3916"/>
                      <a:pt x="9369" y="692"/>
                      <a:pt x="21851" y="611"/>
                    </a:cubicBezTo>
                    <a:close/>
                    <a:moveTo>
                      <a:pt x="22335" y="0"/>
                    </a:moveTo>
                    <a:cubicBezTo>
                      <a:pt x="22170" y="0"/>
                      <a:pt x="22003" y="1"/>
                      <a:pt x="21835" y="2"/>
                    </a:cubicBezTo>
                    <a:cubicBezTo>
                      <a:pt x="9113" y="82"/>
                      <a:pt x="3963" y="3435"/>
                      <a:pt x="1893" y="6243"/>
                    </a:cubicBezTo>
                    <a:cubicBezTo>
                      <a:pt x="401" y="8264"/>
                      <a:pt x="0" y="10638"/>
                      <a:pt x="738" y="13109"/>
                    </a:cubicBezTo>
                    <a:cubicBezTo>
                      <a:pt x="1781" y="16591"/>
                      <a:pt x="3096" y="18323"/>
                      <a:pt x="5310" y="19077"/>
                    </a:cubicBezTo>
                    <a:cubicBezTo>
                      <a:pt x="6353" y="19430"/>
                      <a:pt x="7573" y="19559"/>
                      <a:pt x="9065" y="19559"/>
                    </a:cubicBezTo>
                    <a:cubicBezTo>
                      <a:pt x="10589" y="19559"/>
                      <a:pt x="12418" y="19414"/>
                      <a:pt x="14616" y="19254"/>
                    </a:cubicBezTo>
                    <a:cubicBezTo>
                      <a:pt x="16461" y="19109"/>
                      <a:pt x="18546" y="18949"/>
                      <a:pt x="20937" y="18837"/>
                    </a:cubicBezTo>
                    <a:cubicBezTo>
                      <a:pt x="26728" y="18564"/>
                      <a:pt x="31060" y="18307"/>
                      <a:pt x="34173" y="17393"/>
                    </a:cubicBezTo>
                    <a:cubicBezTo>
                      <a:pt x="37734" y="16334"/>
                      <a:pt x="39387" y="14473"/>
                      <a:pt x="39387" y="11505"/>
                    </a:cubicBezTo>
                    <a:cubicBezTo>
                      <a:pt x="39387" y="8617"/>
                      <a:pt x="39098" y="5649"/>
                      <a:pt x="36948" y="3515"/>
                    </a:cubicBezTo>
                    <a:cubicBezTo>
                      <a:pt x="34514" y="1097"/>
                      <a:pt x="30004" y="0"/>
                      <a:pt x="223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8"/>
              <p:cNvSpPr/>
              <p:nvPr/>
            </p:nvSpPr>
            <p:spPr>
              <a:xfrm>
                <a:off x="926425" y="1586750"/>
                <a:ext cx="79400" cy="22767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9107" extrusionOk="0">
                    <a:moveTo>
                      <a:pt x="1838" y="1"/>
                    </a:moveTo>
                    <a:cubicBezTo>
                      <a:pt x="376" y="1"/>
                      <a:pt x="1" y="4331"/>
                      <a:pt x="1025" y="7151"/>
                    </a:cubicBezTo>
                    <a:cubicBezTo>
                      <a:pt x="1266" y="7809"/>
                      <a:pt x="1603" y="8419"/>
                      <a:pt x="2020" y="8980"/>
                    </a:cubicBezTo>
                    <a:cubicBezTo>
                      <a:pt x="2093" y="9068"/>
                      <a:pt x="2185" y="9106"/>
                      <a:pt x="2275" y="9106"/>
                    </a:cubicBezTo>
                    <a:cubicBezTo>
                      <a:pt x="2462" y="9106"/>
                      <a:pt x="2636" y="8941"/>
                      <a:pt x="2582" y="8724"/>
                    </a:cubicBezTo>
                    <a:cubicBezTo>
                      <a:pt x="2325" y="7440"/>
                      <a:pt x="2229" y="6141"/>
                      <a:pt x="2293" y="4841"/>
                    </a:cubicBezTo>
                    <a:cubicBezTo>
                      <a:pt x="2485" y="2691"/>
                      <a:pt x="3175" y="782"/>
                      <a:pt x="2533" y="285"/>
                    </a:cubicBezTo>
                    <a:cubicBezTo>
                      <a:pt x="2280" y="90"/>
                      <a:pt x="2048" y="1"/>
                      <a:pt x="1838" y="1"/>
                    </a:cubicBezTo>
                    <a:close/>
                  </a:path>
                </a:pathLst>
              </a:custGeom>
              <a:solidFill>
                <a:srgbClr val="FFFFFF">
                  <a:alpha val="342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2" name="Google Shape;632;p38"/>
          <p:cNvGrpSpPr/>
          <p:nvPr/>
        </p:nvGrpSpPr>
        <p:grpSpPr>
          <a:xfrm>
            <a:off x="6083875" y="971485"/>
            <a:ext cx="1227750" cy="1827065"/>
            <a:chOff x="6083875" y="971485"/>
            <a:chExt cx="1227750" cy="1827065"/>
          </a:xfrm>
        </p:grpSpPr>
        <p:grpSp>
          <p:nvGrpSpPr>
            <p:cNvPr id="633" name="Google Shape;633;p38"/>
            <p:cNvGrpSpPr/>
            <p:nvPr/>
          </p:nvGrpSpPr>
          <p:grpSpPr>
            <a:xfrm>
              <a:off x="6083875" y="971485"/>
              <a:ext cx="1227750" cy="1827065"/>
              <a:chOff x="6083875" y="971485"/>
              <a:chExt cx="1227750" cy="1827065"/>
            </a:xfrm>
          </p:grpSpPr>
          <p:sp>
            <p:nvSpPr>
              <p:cNvPr id="634" name="Google Shape;634;p38"/>
              <p:cNvSpPr/>
              <p:nvPr/>
            </p:nvSpPr>
            <p:spPr>
              <a:xfrm>
                <a:off x="6303875" y="2635950"/>
                <a:ext cx="897300" cy="162600"/>
              </a:xfrm>
              <a:prstGeom prst="ellipse">
                <a:avLst/>
              </a:prstGeom>
              <a:solidFill>
                <a:schemeClr val="dk2">
                  <a:alpha val="370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5" name="Google Shape;635;p38"/>
              <p:cNvGrpSpPr/>
              <p:nvPr/>
            </p:nvGrpSpPr>
            <p:grpSpPr>
              <a:xfrm>
                <a:off x="6083875" y="971485"/>
                <a:ext cx="1227750" cy="1796425"/>
                <a:chOff x="6150125" y="424350"/>
                <a:chExt cx="1227750" cy="1796425"/>
              </a:xfrm>
            </p:grpSpPr>
            <p:sp>
              <p:nvSpPr>
                <p:cNvPr id="636" name="Google Shape;636;p38"/>
                <p:cNvSpPr/>
                <p:nvPr/>
              </p:nvSpPr>
              <p:spPr>
                <a:xfrm>
                  <a:off x="6810150" y="1887825"/>
                  <a:ext cx="403275" cy="32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31" h="13016" extrusionOk="0">
                      <a:moveTo>
                        <a:pt x="12163" y="0"/>
                      </a:moveTo>
                      <a:cubicBezTo>
                        <a:pt x="8936" y="0"/>
                        <a:pt x="1" y="3509"/>
                        <a:pt x="569" y="5023"/>
                      </a:cubicBezTo>
                      <a:cubicBezTo>
                        <a:pt x="1098" y="6451"/>
                        <a:pt x="2783" y="10735"/>
                        <a:pt x="2783" y="10735"/>
                      </a:cubicBezTo>
                      <a:cubicBezTo>
                        <a:pt x="3285" y="12140"/>
                        <a:pt x="4611" y="13015"/>
                        <a:pt x="6025" y="13015"/>
                      </a:cubicBezTo>
                      <a:cubicBezTo>
                        <a:pt x="6419" y="13015"/>
                        <a:pt x="6819" y="12948"/>
                        <a:pt x="7211" y="12804"/>
                      </a:cubicBezTo>
                      <a:lnTo>
                        <a:pt x="13403" y="10558"/>
                      </a:lnTo>
                      <a:cubicBezTo>
                        <a:pt x="15200" y="9900"/>
                        <a:pt x="16131" y="7927"/>
                        <a:pt x="15473" y="6130"/>
                      </a:cubicBezTo>
                      <a:cubicBezTo>
                        <a:pt x="15473" y="6130"/>
                        <a:pt x="13804" y="1847"/>
                        <a:pt x="13275" y="403"/>
                      </a:cubicBezTo>
                      <a:cubicBezTo>
                        <a:pt x="13169" y="123"/>
                        <a:pt x="12766" y="0"/>
                        <a:pt x="1216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8"/>
                <p:cNvSpPr/>
                <p:nvPr/>
              </p:nvSpPr>
              <p:spPr>
                <a:xfrm>
                  <a:off x="6812325" y="1880350"/>
                  <a:ext cx="409525" cy="34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81" h="13617" extrusionOk="0">
                      <a:moveTo>
                        <a:pt x="12129" y="605"/>
                      </a:moveTo>
                      <a:cubicBezTo>
                        <a:pt x="12578" y="605"/>
                        <a:pt x="12851" y="670"/>
                        <a:pt x="12899" y="814"/>
                      </a:cubicBezTo>
                      <a:cubicBezTo>
                        <a:pt x="13429" y="2226"/>
                        <a:pt x="15097" y="6493"/>
                        <a:pt x="15113" y="6525"/>
                      </a:cubicBezTo>
                      <a:cubicBezTo>
                        <a:pt x="15707" y="8162"/>
                        <a:pt x="14857" y="9975"/>
                        <a:pt x="13220" y="10568"/>
                      </a:cubicBezTo>
                      <a:lnTo>
                        <a:pt x="7011" y="12830"/>
                      </a:lnTo>
                      <a:cubicBezTo>
                        <a:pt x="6657" y="12959"/>
                        <a:pt x="6295" y="13020"/>
                        <a:pt x="5939" y="13020"/>
                      </a:cubicBezTo>
                      <a:cubicBezTo>
                        <a:pt x="4648" y="13020"/>
                        <a:pt x="3434" y="12220"/>
                        <a:pt x="2968" y="10937"/>
                      </a:cubicBezTo>
                      <a:cubicBezTo>
                        <a:pt x="2968" y="10889"/>
                        <a:pt x="1300" y="6638"/>
                        <a:pt x="770" y="5210"/>
                      </a:cubicBezTo>
                      <a:cubicBezTo>
                        <a:pt x="722" y="5082"/>
                        <a:pt x="931" y="4648"/>
                        <a:pt x="2118" y="3926"/>
                      </a:cubicBezTo>
                      <a:cubicBezTo>
                        <a:pt x="3385" y="3188"/>
                        <a:pt x="4717" y="2579"/>
                        <a:pt x="6081" y="2081"/>
                      </a:cubicBezTo>
                      <a:cubicBezTo>
                        <a:pt x="8888" y="1039"/>
                        <a:pt x="11038" y="605"/>
                        <a:pt x="12129" y="605"/>
                      </a:cubicBezTo>
                      <a:close/>
                      <a:moveTo>
                        <a:pt x="12022" y="1"/>
                      </a:moveTo>
                      <a:cubicBezTo>
                        <a:pt x="10048" y="1"/>
                        <a:pt x="6715" y="1204"/>
                        <a:pt x="5872" y="1520"/>
                      </a:cubicBezTo>
                      <a:cubicBezTo>
                        <a:pt x="4460" y="2033"/>
                        <a:pt x="3113" y="2659"/>
                        <a:pt x="1813" y="3413"/>
                      </a:cubicBezTo>
                      <a:cubicBezTo>
                        <a:pt x="530" y="4199"/>
                        <a:pt x="0" y="4857"/>
                        <a:pt x="209" y="5418"/>
                      </a:cubicBezTo>
                      <a:cubicBezTo>
                        <a:pt x="738" y="6846"/>
                        <a:pt x="2407" y="11114"/>
                        <a:pt x="2407" y="11146"/>
                      </a:cubicBezTo>
                      <a:cubicBezTo>
                        <a:pt x="2952" y="12622"/>
                        <a:pt x="4364" y="13617"/>
                        <a:pt x="5936" y="13617"/>
                      </a:cubicBezTo>
                      <a:cubicBezTo>
                        <a:pt x="6386" y="13617"/>
                        <a:pt x="6819" y="13536"/>
                        <a:pt x="7220" y="13392"/>
                      </a:cubicBezTo>
                      <a:lnTo>
                        <a:pt x="13429" y="11130"/>
                      </a:lnTo>
                      <a:cubicBezTo>
                        <a:pt x="15370" y="10424"/>
                        <a:pt x="16381" y="8274"/>
                        <a:pt x="15675" y="6317"/>
                      </a:cubicBezTo>
                      <a:cubicBezTo>
                        <a:pt x="15659" y="6269"/>
                        <a:pt x="13990" y="2017"/>
                        <a:pt x="13461" y="605"/>
                      </a:cubicBezTo>
                      <a:cubicBezTo>
                        <a:pt x="13300" y="167"/>
                        <a:pt x="12755" y="1"/>
                        <a:pt x="12022" y="1"/>
                      </a:cubicBez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38"/>
                <p:cNvSpPr/>
                <p:nvPr/>
              </p:nvSpPr>
              <p:spPr>
                <a:xfrm>
                  <a:off x="6839200" y="572700"/>
                  <a:ext cx="164475" cy="41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9" h="16734" extrusionOk="0">
                      <a:moveTo>
                        <a:pt x="6241" y="0"/>
                      </a:moveTo>
                      <a:cubicBezTo>
                        <a:pt x="4974" y="883"/>
                        <a:pt x="2679" y="2856"/>
                        <a:pt x="1653" y="6145"/>
                      </a:cubicBezTo>
                      <a:cubicBezTo>
                        <a:pt x="0" y="11455"/>
                        <a:pt x="2888" y="15899"/>
                        <a:pt x="3482" y="16734"/>
                      </a:cubicBezTo>
                      <a:lnTo>
                        <a:pt x="3979" y="16397"/>
                      </a:lnTo>
                      <a:cubicBezTo>
                        <a:pt x="3401" y="15594"/>
                        <a:pt x="658" y="11359"/>
                        <a:pt x="2230" y="6321"/>
                      </a:cubicBezTo>
                      <a:cubicBezTo>
                        <a:pt x="3209" y="3209"/>
                        <a:pt x="5375" y="1332"/>
                        <a:pt x="6578" y="498"/>
                      </a:cubicBezTo>
                      <a:lnTo>
                        <a:pt x="6241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38"/>
                <p:cNvSpPr/>
                <p:nvPr/>
              </p:nvSpPr>
              <p:spPr>
                <a:xfrm>
                  <a:off x="6887525" y="431625"/>
                  <a:ext cx="242750" cy="22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10" h="8809" extrusionOk="0">
                      <a:moveTo>
                        <a:pt x="4292" y="0"/>
                      </a:moveTo>
                      <a:cubicBezTo>
                        <a:pt x="3280" y="0"/>
                        <a:pt x="2604" y="1156"/>
                        <a:pt x="3105" y="2082"/>
                      </a:cubicBezTo>
                      <a:lnTo>
                        <a:pt x="3971" y="3670"/>
                      </a:lnTo>
                      <a:lnTo>
                        <a:pt x="1484" y="3959"/>
                      </a:lnTo>
                      <a:cubicBezTo>
                        <a:pt x="1003" y="4007"/>
                        <a:pt x="586" y="4312"/>
                        <a:pt x="394" y="4761"/>
                      </a:cubicBezTo>
                      <a:cubicBezTo>
                        <a:pt x="1" y="5686"/>
                        <a:pt x="748" y="6636"/>
                        <a:pt x="1681" y="6636"/>
                      </a:cubicBezTo>
                      <a:cubicBezTo>
                        <a:pt x="1816" y="6636"/>
                        <a:pt x="1955" y="6616"/>
                        <a:pt x="2094" y="6574"/>
                      </a:cubicBezTo>
                      <a:lnTo>
                        <a:pt x="4485" y="5836"/>
                      </a:lnTo>
                      <a:lnTo>
                        <a:pt x="4517" y="7601"/>
                      </a:lnTo>
                      <a:cubicBezTo>
                        <a:pt x="4517" y="8178"/>
                        <a:pt x="4934" y="8675"/>
                        <a:pt x="5511" y="8788"/>
                      </a:cubicBezTo>
                      <a:cubicBezTo>
                        <a:pt x="5543" y="8788"/>
                        <a:pt x="5576" y="8804"/>
                        <a:pt x="5608" y="8804"/>
                      </a:cubicBezTo>
                      <a:cubicBezTo>
                        <a:pt x="5649" y="8807"/>
                        <a:pt x="5689" y="8809"/>
                        <a:pt x="5729" y="8809"/>
                      </a:cubicBezTo>
                      <a:cubicBezTo>
                        <a:pt x="6633" y="8809"/>
                        <a:pt x="7315" y="7962"/>
                        <a:pt x="7116" y="7071"/>
                      </a:cubicBezTo>
                      <a:lnTo>
                        <a:pt x="6650" y="4953"/>
                      </a:lnTo>
                      <a:lnTo>
                        <a:pt x="8672" y="4568"/>
                      </a:lnTo>
                      <a:cubicBezTo>
                        <a:pt x="9169" y="4488"/>
                        <a:pt x="9570" y="4087"/>
                        <a:pt x="9635" y="3574"/>
                      </a:cubicBezTo>
                      <a:cubicBezTo>
                        <a:pt x="9651" y="3542"/>
                        <a:pt x="9651" y="3526"/>
                        <a:pt x="9651" y="3493"/>
                      </a:cubicBezTo>
                      <a:cubicBezTo>
                        <a:pt x="9710" y="2652"/>
                        <a:pt x="9016" y="2047"/>
                        <a:pt x="8268" y="2047"/>
                      </a:cubicBezTo>
                      <a:cubicBezTo>
                        <a:pt x="8003" y="2047"/>
                        <a:pt x="7732" y="2123"/>
                        <a:pt x="7485" y="2290"/>
                      </a:cubicBezTo>
                      <a:lnTo>
                        <a:pt x="6009" y="3285"/>
                      </a:lnTo>
                      <a:lnTo>
                        <a:pt x="5576" y="1087"/>
                      </a:lnTo>
                      <a:cubicBezTo>
                        <a:pt x="5479" y="557"/>
                        <a:pt x="5078" y="140"/>
                        <a:pt x="4565" y="28"/>
                      </a:cubicBezTo>
                      <a:lnTo>
                        <a:pt x="4469" y="12"/>
                      </a:lnTo>
                      <a:cubicBezTo>
                        <a:pt x="4409" y="4"/>
                        <a:pt x="4350" y="0"/>
                        <a:pt x="429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38"/>
                <p:cNvSpPr/>
                <p:nvPr/>
              </p:nvSpPr>
              <p:spPr>
                <a:xfrm>
                  <a:off x="6882900" y="424350"/>
                  <a:ext cx="254325" cy="23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3" h="9400" extrusionOk="0">
                      <a:moveTo>
                        <a:pt x="4479" y="584"/>
                      </a:moveTo>
                      <a:cubicBezTo>
                        <a:pt x="4521" y="584"/>
                        <a:pt x="4563" y="587"/>
                        <a:pt x="4605" y="592"/>
                      </a:cubicBezTo>
                      <a:cubicBezTo>
                        <a:pt x="4638" y="592"/>
                        <a:pt x="4654" y="592"/>
                        <a:pt x="4686" y="608"/>
                      </a:cubicBezTo>
                      <a:cubicBezTo>
                        <a:pt x="5087" y="688"/>
                        <a:pt x="5392" y="1009"/>
                        <a:pt x="5472" y="1410"/>
                      </a:cubicBezTo>
                      <a:lnTo>
                        <a:pt x="5985" y="4073"/>
                      </a:lnTo>
                      <a:lnTo>
                        <a:pt x="7846" y="2806"/>
                      </a:lnTo>
                      <a:cubicBezTo>
                        <a:pt x="8024" y="2687"/>
                        <a:pt x="8238" y="2627"/>
                        <a:pt x="8451" y="2627"/>
                      </a:cubicBezTo>
                      <a:cubicBezTo>
                        <a:pt x="8643" y="2627"/>
                        <a:pt x="8835" y="2675"/>
                        <a:pt x="9001" y="2774"/>
                      </a:cubicBezTo>
                      <a:cubicBezTo>
                        <a:pt x="9354" y="2966"/>
                        <a:pt x="9563" y="3335"/>
                        <a:pt x="9531" y="3736"/>
                      </a:cubicBezTo>
                      <a:lnTo>
                        <a:pt x="9531" y="3800"/>
                      </a:lnTo>
                      <a:cubicBezTo>
                        <a:pt x="9467" y="4186"/>
                        <a:pt x="9178" y="4474"/>
                        <a:pt x="8793" y="4538"/>
                      </a:cubicBezTo>
                      <a:lnTo>
                        <a:pt x="6466" y="4988"/>
                      </a:lnTo>
                      <a:lnTo>
                        <a:pt x="6996" y="7410"/>
                      </a:lnTo>
                      <a:cubicBezTo>
                        <a:pt x="7076" y="7763"/>
                        <a:pt x="6980" y="8148"/>
                        <a:pt x="6739" y="8421"/>
                      </a:cubicBezTo>
                      <a:cubicBezTo>
                        <a:pt x="6535" y="8654"/>
                        <a:pt x="6226" y="8794"/>
                        <a:pt x="5918" y="8794"/>
                      </a:cubicBezTo>
                      <a:cubicBezTo>
                        <a:pt x="5887" y="8794"/>
                        <a:pt x="5856" y="8793"/>
                        <a:pt x="5825" y="8790"/>
                      </a:cubicBezTo>
                      <a:lnTo>
                        <a:pt x="5745" y="8790"/>
                      </a:lnTo>
                      <a:cubicBezTo>
                        <a:pt x="5311" y="8694"/>
                        <a:pt x="5007" y="8325"/>
                        <a:pt x="5007" y="7875"/>
                      </a:cubicBezTo>
                      <a:lnTo>
                        <a:pt x="4958" y="5710"/>
                      </a:lnTo>
                      <a:lnTo>
                        <a:pt x="2199" y="6576"/>
                      </a:lnTo>
                      <a:cubicBezTo>
                        <a:pt x="2095" y="6609"/>
                        <a:pt x="1988" y="6625"/>
                        <a:pt x="1882" y="6625"/>
                      </a:cubicBezTo>
                      <a:cubicBezTo>
                        <a:pt x="1576" y="6625"/>
                        <a:pt x="1274" y="6493"/>
                        <a:pt x="1060" y="6255"/>
                      </a:cubicBezTo>
                      <a:cubicBezTo>
                        <a:pt x="787" y="5966"/>
                        <a:pt x="707" y="5533"/>
                        <a:pt x="867" y="5164"/>
                      </a:cubicBezTo>
                      <a:cubicBezTo>
                        <a:pt x="996" y="4811"/>
                        <a:pt x="1333" y="4571"/>
                        <a:pt x="1718" y="4555"/>
                      </a:cubicBezTo>
                      <a:lnTo>
                        <a:pt x="4621" y="4186"/>
                      </a:lnTo>
                      <a:lnTo>
                        <a:pt x="3547" y="2212"/>
                      </a:lnTo>
                      <a:cubicBezTo>
                        <a:pt x="3338" y="1843"/>
                        <a:pt x="3370" y="1394"/>
                        <a:pt x="3611" y="1041"/>
                      </a:cubicBezTo>
                      <a:cubicBezTo>
                        <a:pt x="3797" y="755"/>
                        <a:pt x="4135" y="584"/>
                        <a:pt x="4479" y="584"/>
                      </a:cubicBezTo>
                      <a:close/>
                      <a:moveTo>
                        <a:pt x="4474" y="0"/>
                      </a:moveTo>
                      <a:cubicBezTo>
                        <a:pt x="3938" y="0"/>
                        <a:pt x="3425" y="266"/>
                        <a:pt x="3113" y="720"/>
                      </a:cubicBezTo>
                      <a:cubicBezTo>
                        <a:pt x="2744" y="1250"/>
                        <a:pt x="2712" y="1939"/>
                        <a:pt x="3017" y="2517"/>
                      </a:cubicBezTo>
                      <a:lnTo>
                        <a:pt x="3675" y="3720"/>
                      </a:lnTo>
                      <a:lnTo>
                        <a:pt x="1637" y="3961"/>
                      </a:lnTo>
                      <a:cubicBezTo>
                        <a:pt x="1284" y="3993"/>
                        <a:pt x="948" y="4137"/>
                        <a:pt x="691" y="4378"/>
                      </a:cubicBezTo>
                      <a:cubicBezTo>
                        <a:pt x="33" y="4988"/>
                        <a:pt x="1" y="6014"/>
                        <a:pt x="595" y="6672"/>
                      </a:cubicBezTo>
                      <a:cubicBezTo>
                        <a:pt x="923" y="7036"/>
                        <a:pt x="1380" y="7237"/>
                        <a:pt x="1847" y="7237"/>
                      </a:cubicBezTo>
                      <a:cubicBezTo>
                        <a:pt x="2019" y="7237"/>
                        <a:pt x="2191" y="7210"/>
                        <a:pt x="2359" y="7154"/>
                      </a:cubicBezTo>
                      <a:lnTo>
                        <a:pt x="4365" y="6544"/>
                      </a:lnTo>
                      <a:lnTo>
                        <a:pt x="4397" y="7892"/>
                      </a:lnTo>
                      <a:cubicBezTo>
                        <a:pt x="4397" y="8630"/>
                        <a:pt x="4926" y="9255"/>
                        <a:pt x="5648" y="9384"/>
                      </a:cubicBezTo>
                      <a:lnTo>
                        <a:pt x="5761" y="9400"/>
                      </a:lnTo>
                      <a:lnTo>
                        <a:pt x="5937" y="9400"/>
                      </a:lnTo>
                      <a:cubicBezTo>
                        <a:pt x="6418" y="9400"/>
                        <a:pt x="6884" y="9207"/>
                        <a:pt x="7204" y="8838"/>
                      </a:cubicBezTo>
                      <a:cubicBezTo>
                        <a:pt x="7573" y="8421"/>
                        <a:pt x="7718" y="7843"/>
                        <a:pt x="7606" y="7298"/>
                      </a:cubicBezTo>
                      <a:lnTo>
                        <a:pt x="7204" y="5469"/>
                      </a:lnTo>
                      <a:lnTo>
                        <a:pt x="8921" y="5148"/>
                      </a:lnTo>
                      <a:cubicBezTo>
                        <a:pt x="9547" y="5036"/>
                        <a:pt x="10028" y="4522"/>
                        <a:pt x="10124" y="3897"/>
                      </a:cubicBezTo>
                      <a:lnTo>
                        <a:pt x="10124" y="3784"/>
                      </a:lnTo>
                      <a:cubicBezTo>
                        <a:pt x="10173" y="3159"/>
                        <a:pt x="9852" y="2581"/>
                        <a:pt x="9306" y="2260"/>
                      </a:cubicBezTo>
                      <a:cubicBezTo>
                        <a:pt x="9042" y="2109"/>
                        <a:pt x="8745" y="2033"/>
                        <a:pt x="8450" y="2033"/>
                      </a:cubicBezTo>
                      <a:cubicBezTo>
                        <a:pt x="8119" y="2033"/>
                        <a:pt x="7789" y="2129"/>
                        <a:pt x="7509" y="2324"/>
                      </a:cubicBezTo>
                      <a:lnTo>
                        <a:pt x="6402" y="3079"/>
                      </a:lnTo>
                      <a:lnTo>
                        <a:pt x="6049" y="1314"/>
                      </a:lnTo>
                      <a:cubicBezTo>
                        <a:pt x="5937" y="672"/>
                        <a:pt x="5440" y="159"/>
                        <a:pt x="4798" y="30"/>
                      </a:cubicBezTo>
                      <a:cubicBezTo>
                        <a:pt x="4766" y="14"/>
                        <a:pt x="4718" y="14"/>
                        <a:pt x="4686" y="14"/>
                      </a:cubicBezTo>
                      <a:cubicBezTo>
                        <a:pt x="4615" y="5"/>
                        <a:pt x="4544" y="0"/>
                        <a:pt x="4474" y="0"/>
                      </a:cubicBez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38"/>
                <p:cNvSpPr/>
                <p:nvPr/>
              </p:nvSpPr>
              <p:spPr>
                <a:xfrm>
                  <a:off x="6384350" y="1901475"/>
                  <a:ext cx="370550" cy="29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2" h="11960" extrusionOk="0">
                      <a:moveTo>
                        <a:pt x="3685" y="0"/>
                      </a:moveTo>
                      <a:cubicBezTo>
                        <a:pt x="2313" y="0"/>
                        <a:pt x="1352" y="203"/>
                        <a:pt x="1268" y="691"/>
                      </a:cubicBezTo>
                      <a:cubicBezTo>
                        <a:pt x="1028" y="2199"/>
                        <a:pt x="338" y="6755"/>
                        <a:pt x="338" y="6755"/>
                      </a:cubicBezTo>
                      <a:cubicBezTo>
                        <a:pt x="1" y="8632"/>
                        <a:pt x="1252" y="10429"/>
                        <a:pt x="3145" y="10766"/>
                      </a:cubicBezTo>
                      <a:lnTo>
                        <a:pt x="9643" y="11905"/>
                      </a:lnTo>
                      <a:cubicBezTo>
                        <a:pt x="9847" y="11942"/>
                        <a:pt x="10050" y="11960"/>
                        <a:pt x="10250" y="11960"/>
                      </a:cubicBezTo>
                      <a:cubicBezTo>
                        <a:pt x="11893" y="11960"/>
                        <a:pt x="13354" y="10771"/>
                        <a:pt x="13654" y="9098"/>
                      </a:cubicBezTo>
                      <a:cubicBezTo>
                        <a:pt x="13654" y="9098"/>
                        <a:pt x="14344" y="4541"/>
                        <a:pt x="14584" y="3033"/>
                      </a:cubicBezTo>
                      <a:cubicBezTo>
                        <a:pt x="14822" y="1644"/>
                        <a:pt x="7591" y="0"/>
                        <a:pt x="368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8"/>
                <p:cNvSpPr/>
                <p:nvPr/>
              </p:nvSpPr>
              <p:spPr>
                <a:xfrm>
                  <a:off x="6376750" y="1893875"/>
                  <a:ext cx="386650" cy="31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66" h="12563" extrusionOk="0">
                      <a:moveTo>
                        <a:pt x="4011" y="610"/>
                      </a:moveTo>
                      <a:cubicBezTo>
                        <a:pt x="5359" y="626"/>
                        <a:pt x="6722" y="754"/>
                        <a:pt x="8054" y="995"/>
                      </a:cubicBezTo>
                      <a:cubicBezTo>
                        <a:pt x="12225" y="1685"/>
                        <a:pt x="14680" y="2792"/>
                        <a:pt x="14600" y="3289"/>
                      </a:cubicBezTo>
                      <a:cubicBezTo>
                        <a:pt x="14343" y="4781"/>
                        <a:pt x="13653" y="9305"/>
                        <a:pt x="13653" y="9354"/>
                      </a:cubicBezTo>
                      <a:cubicBezTo>
                        <a:pt x="13381" y="10870"/>
                        <a:pt x="12050" y="11953"/>
                        <a:pt x="10547" y="11953"/>
                      </a:cubicBezTo>
                      <a:cubicBezTo>
                        <a:pt x="10365" y="11953"/>
                        <a:pt x="10181" y="11937"/>
                        <a:pt x="9995" y="11904"/>
                      </a:cubicBezTo>
                      <a:lnTo>
                        <a:pt x="3498" y="10765"/>
                      </a:lnTo>
                      <a:cubicBezTo>
                        <a:pt x="1781" y="10461"/>
                        <a:pt x="642" y="8824"/>
                        <a:pt x="947" y="7107"/>
                      </a:cubicBezTo>
                      <a:cubicBezTo>
                        <a:pt x="947" y="7059"/>
                        <a:pt x="1637" y="2535"/>
                        <a:pt x="1877" y="1043"/>
                      </a:cubicBezTo>
                      <a:cubicBezTo>
                        <a:pt x="1893" y="899"/>
                        <a:pt x="2310" y="642"/>
                        <a:pt x="3706" y="610"/>
                      </a:cubicBezTo>
                      <a:close/>
                      <a:moveTo>
                        <a:pt x="3690" y="0"/>
                      </a:moveTo>
                      <a:cubicBezTo>
                        <a:pt x="2166" y="48"/>
                        <a:pt x="1380" y="353"/>
                        <a:pt x="1284" y="947"/>
                      </a:cubicBezTo>
                      <a:cubicBezTo>
                        <a:pt x="1043" y="2455"/>
                        <a:pt x="353" y="6979"/>
                        <a:pt x="353" y="7011"/>
                      </a:cubicBezTo>
                      <a:cubicBezTo>
                        <a:pt x="0" y="9049"/>
                        <a:pt x="1364" y="11006"/>
                        <a:pt x="3401" y="11359"/>
                      </a:cubicBezTo>
                      <a:lnTo>
                        <a:pt x="9899" y="12498"/>
                      </a:lnTo>
                      <a:cubicBezTo>
                        <a:pt x="10107" y="12546"/>
                        <a:pt x="10332" y="12562"/>
                        <a:pt x="10557" y="12562"/>
                      </a:cubicBezTo>
                      <a:cubicBezTo>
                        <a:pt x="12370" y="12562"/>
                        <a:pt x="13926" y="11247"/>
                        <a:pt x="14247" y="9450"/>
                      </a:cubicBezTo>
                      <a:cubicBezTo>
                        <a:pt x="14263" y="9418"/>
                        <a:pt x="14937" y="4893"/>
                        <a:pt x="15193" y="3401"/>
                      </a:cubicBezTo>
                      <a:cubicBezTo>
                        <a:pt x="15466" y="1701"/>
                        <a:pt x="9386" y="610"/>
                        <a:pt x="8150" y="401"/>
                      </a:cubicBezTo>
                      <a:cubicBezTo>
                        <a:pt x="6674" y="145"/>
                        <a:pt x="5182" y="0"/>
                        <a:pt x="3690" y="0"/>
                      </a:cubicBez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38"/>
                <p:cNvSpPr/>
                <p:nvPr/>
              </p:nvSpPr>
              <p:spPr>
                <a:xfrm>
                  <a:off x="6203875" y="916425"/>
                  <a:ext cx="1166375" cy="116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55" h="46655" extrusionOk="0">
                      <a:moveTo>
                        <a:pt x="23328" y="0"/>
                      </a:moveTo>
                      <a:cubicBezTo>
                        <a:pt x="10445" y="0"/>
                        <a:pt x="0" y="10445"/>
                        <a:pt x="0" y="23328"/>
                      </a:cubicBezTo>
                      <a:cubicBezTo>
                        <a:pt x="0" y="36226"/>
                        <a:pt x="10445" y="46655"/>
                        <a:pt x="23328" y="46655"/>
                      </a:cubicBezTo>
                      <a:cubicBezTo>
                        <a:pt x="36210" y="46655"/>
                        <a:pt x="46655" y="36226"/>
                        <a:pt x="46655" y="23328"/>
                      </a:cubicBezTo>
                      <a:cubicBezTo>
                        <a:pt x="46655" y="10445"/>
                        <a:pt x="36210" y="0"/>
                        <a:pt x="2332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38"/>
                <p:cNvSpPr/>
                <p:nvPr/>
              </p:nvSpPr>
              <p:spPr>
                <a:xfrm>
                  <a:off x="6150125" y="909125"/>
                  <a:ext cx="1227750" cy="118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10" h="47252" extrusionOk="0">
                      <a:moveTo>
                        <a:pt x="25478" y="597"/>
                      </a:moveTo>
                      <a:cubicBezTo>
                        <a:pt x="38200" y="613"/>
                        <a:pt x="48500" y="10913"/>
                        <a:pt x="48516" y="23636"/>
                      </a:cubicBezTo>
                      <a:cubicBezTo>
                        <a:pt x="48516" y="32941"/>
                        <a:pt x="42901" y="41331"/>
                        <a:pt x="34301" y="44909"/>
                      </a:cubicBezTo>
                      <a:cubicBezTo>
                        <a:pt x="31452" y="46087"/>
                        <a:pt x="28462" y="46660"/>
                        <a:pt x="25498" y="46660"/>
                      </a:cubicBezTo>
                      <a:cubicBezTo>
                        <a:pt x="19501" y="46660"/>
                        <a:pt x="13612" y="44316"/>
                        <a:pt x="9209" y="39904"/>
                      </a:cubicBezTo>
                      <a:cubicBezTo>
                        <a:pt x="2616" y="33326"/>
                        <a:pt x="642" y="23427"/>
                        <a:pt x="4204" y="14812"/>
                      </a:cubicBezTo>
                      <a:cubicBezTo>
                        <a:pt x="7782" y="6212"/>
                        <a:pt x="16172" y="597"/>
                        <a:pt x="25478" y="597"/>
                      </a:cubicBezTo>
                      <a:close/>
                      <a:moveTo>
                        <a:pt x="25489" y="1"/>
                      </a:moveTo>
                      <a:cubicBezTo>
                        <a:pt x="19340" y="1"/>
                        <a:pt x="13294" y="2401"/>
                        <a:pt x="8776" y="6918"/>
                      </a:cubicBezTo>
                      <a:cubicBezTo>
                        <a:pt x="2022" y="13673"/>
                        <a:pt x="1" y="23844"/>
                        <a:pt x="3658" y="32668"/>
                      </a:cubicBezTo>
                      <a:cubicBezTo>
                        <a:pt x="7316" y="41492"/>
                        <a:pt x="15932" y="47251"/>
                        <a:pt x="25478" y="47251"/>
                      </a:cubicBezTo>
                      <a:cubicBezTo>
                        <a:pt x="38521" y="47235"/>
                        <a:pt x="49094" y="36679"/>
                        <a:pt x="49110" y="23636"/>
                      </a:cubicBezTo>
                      <a:cubicBezTo>
                        <a:pt x="49110" y="14074"/>
                        <a:pt x="43350" y="5458"/>
                        <a:pt x="34526" y="1801"/>
                      </a:cubicBezTo>
                      <a:cubicBezTo>
                        <a:pt x="31604" y="589"/>
                        <a:pt x="28534" y="1"/>
                        <a:pt x="25489" y="1"/>
                      </a:cubicBez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38"/>
                <p:cNvSpPr/>
                <p:nvPr/>
              </p:nvSpPr>
              <p:spPr>
                <a:xfrm>
                  <a:off x="6760975" y="972975"/>
                  <a:ext cx="288400" cy="105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36" h="42259" extrusionOk="0">
                      <a:moveTo>
                        <a:pt x="11247" y="1"/>
                      </a:moveTo>
                      <a:cubicBezTo>
                        <a:pt x="4413" y="3787"/>
                        <a:pt x="1" y="12081"/>
                        <a:pt x="1" y="21130"/>
                      </a:cubicBezTo>
                      <a:cubicBezTo>
                        <a:pt x="1" y="30178"/>
                        <a:pt x="4413" y="38473"/>
                        <a:pt x="11247" y="42259"/>
                      </a:cubicBezTo>
                      <a:lnTo>
                        <a:pt x="11536" y="41729"/>
                      </a:lnTo>
                      <a:cubicBezTo>
                        <a:pt x="4894" y="38039"/>
                        <a:pt x="594" y="29954"/>
                        <a:pt x="594" y="21130"/>
                      </a:cubicBezTo>
                      <a:cubicBezTo>
                        <a:pt x="594" y="12306"/>
                        <a:pt x="4894" y="4220"/>
                        <a:pt x="11536" y="530"/>
                      </a:cubicBezTo>
                      <a:lnTo>
                        <a:pt x="11247" y="1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38"/>
                <p:cNvSpPr/>
                <p:nvPr/>
              </p:nvSpPr>
              <p:spPr>
                <a:xfrm>
                  <a:off x="6390375" y="910800"/>
                  <a:ext cx="401525" cy="117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61" h="46896" extrusionOk="0">
                      <a:moveTo>
                        <a:pt x="15964" y="1"/>
                      </a:moveTo>
                      <a:cubicBezTo>
                        <a:pt x="6867" y="1348"/>
                        <a:pt x="1" y="11392"/>
                        <a:pt x="1" y="23344"/>
                      </a:cubicBezTo>
                      <a:cubicBezTo>
                        <a:pt x="1" y="31687"/>
                        <a:pt x="3017" y="39387"/>
                        <a:pt x="7862" y="43478"/>
                      </a:cubicBezTo>
                      <a:cubicBezTo>
                        <a:pt x="9466" y="44842"/>
                        <a:pt x="11247" y="45997"/>
                        <a:pt x="13156" y="46896"/>
                      </a:cubicBezTo>
                      <a:lnTo>
                        <a:pt x="13397" y="46366"/>
                      </a:lnTo>
                      <a:cubicBezTo>
                        <a:pt x="11552" y="45468"/>
                        <a:pt x="9819" y="44345"/>
                        <a:pt x="8247" y="43013"/>
                      </a:cubicBezTo>
                      <a:cubicBezTo>
                        <a:pt x="3546" y="39050"/>
                        <a:pt x="610" y="31510"/>
                        <a:pt x="610" y="23360"/>
                      </a:cubicBezTo>
                      <a:cubicBezTo>
                        <a:pt x="610" y="11696"/>
                        <a:pt x="7252" y="1910"/>
                        <a:pt x="16060" y="594"/>
                      </a:cubicBezTo>
                      <a:lnTo>
                        <a:pt x="15964" y="1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38"/>
                <p:cNvSpPr/>
                <p:nvPr/>
              </p:nvSpPr>
              <p:spPr>
                <a:xfrm>
                  <a:off x="6701625" y="1147900"/>
                  <a:ext cx="37325" cy="4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3" h="1970" extrusionOk="0">
                      <a:moveTo>
                        <a:pt x="989" y="1"/>
                      </a:moveTo>
                      <a:cubicBezTo>
                        <a:pt x="569" y="1"/>
                        <a:pt x="64" y="666"/>
                        <a:pt x="16" y="1314"/>
                      </a:cubicBezTo>
                      <a:cubicBezTo>
                        <a:pt x="0" y="1507"/>
                        <a:pt x="32" y="1683"/>
                        <a:pt x="81" y="1876"/>
                      </a:cubicBezTo>
                      <a:cubicBezTo>
                        <a:pt x="100" y="1934"/>
                        <a:pt x="162" y="1969"/>
                        <a:pt x="214" y="1969"/>
                      </a:cubicBezTo>
                      <a:cubicBezTo>
                        <a:pt x="247" y="1969"/>
                        <a:pt x="277" y="1955"/>
                        <a:pt x="289" y="1924"/>
                      </a:cubicBezTo>
                      <a:cubicBezTo>
                        <a:pt x="369" y="1635"/>
                        <a:pt x="498" y="1346"/>
                        <a:pt x="706" y="1105"/>
                      </a:cubicBezTo>
                      <a:cubicBezTo>
                        <a:pt x="1027" y="720"/>
                        <a:pt x="1492" y="480"/>
                        <a:pt x="1364" y="255"/>
                      </a:cubicBezTo>
                      <a:cubicBezTo>
                        <a:pt x="1263" y="77"/>
                        <a:pt x="1131" y="1"/>
                        <a:pt x="989" y="1"/>
                      </a:cubicBezTo>
                      <a:close/>
                    </a:path>
                  </a:pathLst>
                </a:custGeom>
                <a:solidFill>
                  <a:srgbClr val="F8FE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38"/>
                <p:cNvSpPr/>
                <p:nvPr/>
              </p:nvSpPr>
              <p:spPr>
                <a:xfrm>
                  <a:off x="6590925" y="1050675"/>
                  <a:ext cx="91075" cy="12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3" h="5109" extrusionOk="0">
                      <a:moveTo>
                        <a:pt x="2696" y="0"/>
                      </a:moveTo>
                      <a:cubicBezTo>
                        <a:pt x="1740" y="0"/>
                        <a:pt x="364" y="1840"/>
                        <a:pt x="81" y="3518"/>
                      </a:cubicBezTo>
                      <a:cubicBezTo>
                        <a:pt x="0" y="3968"/>
                        <a:pt x="0" y="4433"/>
                        <a:pt x="81" y="4898"/>
                      </a:cubicBezTo>
                      <a:cubicBezTo>
                        <a:pt x="109" y="5032"/>
                        <a:pt x="234" y="5108"/>
                        <a:pt x="347" y="5108"/>
                      </a:cubicBezTo>
                      <a:cubicBezTo>
                        <a:pt x="425" y="5108"/>
                        <a:pt x="497" y="5073"/>
                        <a:pt x="530" y="4994"/>
                      </a:cubicBezTo>
                      <a:cubicBezTo>
                        <a:pt x="786" y="4224"/>
                        <a:pt x="1188" y="3486"/>
                        <a:pt x="1685" y="2845"/>
                      </a:cubicBezTo>
                      <a:cubicBezTo>
                        <a:pt x="2535" y="1786"/>
                        <a:pt x="3642" y="1080"/>
                        <a:pt x="3402" y="550"/>
                      </a:cubicBezTo>
                      <a:cubicBezTo>
                        <a:pt x="3231" y="166"/>
                        <a:pt x="2982" y="0"/>
                        <a:pt x="2696" y="0"/>
                      </a:cubicBezTo>
                      <a:close/>
                    </a:path>
                  </a:pathLst>
                </a:custGeom>
                <a:solidFill>
                  <a:srgbClr val="F8FE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38"/>
                <p:cNvSpPr/>
                <p:nvPr/>
              </p:nvSpPr>
              <p:spPr>
                <a:xfrm>
                  <a:off x="6643050" y="1112075"/>
                  <a:ext cx="61000" cy="8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0" h="3212" extrusionOk="0">
                      <a:moveTo>
                        <a:pt x="1593" y="0"/>
                      </a:moveTo>
                      <a:cubicBezTo>
                        <a:pt x="908" y="0"/>
                        <a:pt x="89" y="1070"/>
                        <a:pt x="17" y="2121"/>
                      </a:cubicBezTo>
                      <a:cubicBezTo>
                        <a:pt x="1" y="2442"/>
                        <a:pt x="33" y="2747"/>
                        <a:pt x="129" y="3036"/>
                      </a:cubicBezTo>
                      <a:cubicBezTo>
                        <a:pt x="161" y="3141"/>
                        <a:pt x="282" y="3212"/>
                        <a:pt x="371" y="3212"/>
                      </a:cubicBezTo>
                      <a:cubicBezTo>
                        <a:pt x="418" y="3212"/>
                        <a:pt x="455" y="3192"/>
                        <a:pt x="466" y="3148"/>
                      </a:cubicBezTo>
                      <a:cubicBezTo>
                        <a:pt x="595" y="2651"/>
                        <a:pt x="819" y="2202"/>
                        <a:pt x="1140" y="1800"/>
                      </a:cubicBezTo>
                      <a:cubicBezTo>
                        <a:pt x="1686" y="1175"/>
                        <a:pt x="2440" y="790"/>
                        <a:pt x="2215" y="421"/>
                      </a:cubicBezTo>
                      <a:cubicBezTo>
                        <a:pt x="2047" y="126"/>
                        <a:pt x="1828" y="0"/>
                        <a:pt x="1593" y="0"/>
                      </a:cubicBezTo>
                      <a:close/>
                    </a:path>
                  </a:pathLst>
                </a:custGeom>
                <a:solidFill>
                  <a:srgbClr val="F8FE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38"/>
                <p:cNvSpPr/>
                <p:nvPr/>
              </p:nvSpPr>
              <p:spPr>
                <a:xfrm>
                  <a:off x="6177800" y="1242475"/>
                  <a:ext cx="1015575" cy="48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23" h="19317" extrusionOk="0">
                      <a:moveTo>
                        <a:pt x="17058" y="0"/>
                      </a:moveTo>
                      <a:cubicBezTo>
                        <a:pt x="2087" y="0"/>
                        <a:pt x="1" y="4222"/>
                        <a:pt x="1" y="11425"/>
                      </a:cubicBezTo>
                      <a:cubicBezTo>
                        <a:pt x="1" y="17585"/>
                        <a:pt x="7397" y="18067"/>
                        <a:pt x="18515" y="18580"/>
                      </a:cubicBezTo>
                      <a:cubicBezTo>
                        <a:pt x="23830" y="18830"/>
                        <a:pt x="27700" y="19317"/>
                        <a:pt x="30592" y="19317"/>
                      </a:cubicBezTo>
                      <a:cubicBezTo>
                        <a:pt x="35120" y="19317"/>
                        <a:pt x="37250" y="18124"/>
                        <a:pt x="38778" y="12965"/>
                      </a:cubicBezTo>
                      <a:cubicBezTo>
                        <a:pt x="40623" y="6756"/>
                        <a:pt x="35473" y="114"/>
                        <a:pt x="17568" y="2"/>
                      </a:cubicBezTo>
                      <a:cubicBezTo>
                        <a:pt x="17396" y="1"/>
                        <a:pt x="17226" y="0"/>
                        <a:pt x="17058" y="0"/>
                      </a:cubicBezTo>
                      <a:close/>
                    </a:path>
                  </a:pathLst>
                </a:custGeom>
                <a:solidFill>
                  <a:srgbClr val="ECF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38"/>
                <p:cNvSpPr/>
                <p:nvPr/>
              </p:nvSpPr>
              <p:spPr>
                <a:xfrm>
                  <a:off x="6170175" y="1235250"/>
                  <a:ext cx="1003150" cy="49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26" h="19912" extrusionOk="0">
                      <a:moveTo>
                        <a:pt x="17873" y="596"/>
                      </a:moveTo>
                      <a:cubicBezTo>
                        <a:pt x="30596" y="676"/>
                        <a:pt x="35697" y="3965"/>
                        <a:pt x="37719" y="6708"/>
                      </a:cubicBezTo>
                      <a:cubicBezTo>
                        <a:pt x="39115" y="8601"/>
                        <a:pt x="39500" y="10831"/>
                        <a:pt x="38794" y="13174"/>
                      </a:cubicBezTo>
                      <a:cubicBezTo>
                        <a:pt x="37319" y="18147"/>
                        <a:pt x="35340" y="19308"/>
                        <a:pt x="30909" y="19308"/>
                      </a:cubicBezTo>
                      <a:cubicBezTo>
                        <a:pt x="29365" y="19308"/>
                        <a:pt x="27523" y="19167"/>
                        <a:pt x="25301" y="18997"/>
                      </a:cubicBezTo>
                      <a:cubicBezTo>
                        <a:pt x="23408" y="18853"/>
                        <a:pt x="21274" y="18676"/>
                        <a:pt x="18836" y="18564"/>
                      </a:cubicBezTo>
                      <a:cubicBezTo>
                        <a:pt x="7188" y="18019"/>
                        <a:pt x="610" y="17441"/>
                        <a:pt x="610" y="11714"/>
                      </a:cubicBezTo>
                      <a:cubicBezTo>
                        <a:pt x="610" y="8890"/>
                        <a:pt x="883" y="6002"/>
                        <a:pt x="2905" y="3997"/>
                      </a:cubicBezTo>
                      <a:cubicBezTo>
                        <a:pt x="5231" y="1670"/>
                        <a:pt x="9835" y="596"/>
                        <a:pt x="17376" y="596"/>
                      </a:cubicBezTo>
                      <a:close/>
                      <a:moveTo>
                        <a:pt x="17364" y="0"/>
                      </a:moveTo>
                      <a:cubicBezTo>
                        <a:pt x="9557" y="0"/>
                        <a:pt x="4969" y="1098"/>
                        <a:pt x="2487" y="3564"/>
                      </a:cubicBezTo>
                      <a:cubicBezTo>
                        <a:pt x="306" y="5729"/>
                        <a:pt x="1" y="8762"/>
                        <a:pt x="1" y="11714"/>
                      </a:cubicBezTo>
                      <a:cubicBezTo>
                        <a:pt x="1" y="14730"/>
                        <a:pt x="1685" y="16623"/>
                        <a:pt x="5311" y="17698"/>
                      </a:cubicBezTo>
                      <a:cubicBezTo>
                        <a:pt x="8472" y="18628"/>
                        <a:pt x="12900" y="18885"/>
                        <a:pt x="18804" y="19174"/>
                      </a:cubicBezTo>
                      <a:cubicBezTo>
                        <a:pt x="21242" y="19286"/>
                        <a:pt x="23376" y="19447"/>
                        <a:pt x="25253" y="19591"/>
                      </a:cubicBezTo>
                      <a:cubicBezTo>
                        <a:pt x="27499" y="19767"/>
                        <a:pt x="29344" y="19912"/>
                        <a:pt x="30900" y="19912"/>
                      </a:cubicBezTo>
                      <a:cubicBezTo>
                        <a:pt x="32425" y="19912"/>
                        <a:pt x="33660" y="19767"/>
                        <a:pt x="34735" y="19414"/>
                      </a:cubicBezTo>
                      <a:cubicBezTo>
                        <a:pt x="36965" y="18644"/>
                        <a:pt x="38313" y="16880"/>
                        <a:pt x="39371" y="13350"/>
                      </a:cubicBezTo>
                      <a:cubicBezTo>
                        <a:pt x="40125" y="10815"/>
                        <a:pt x="39724" y="8393"/>
                        <a:pt x="38200" y="6355"/>
                      </a:cubicBezTo>
                      <a:cubicBezTo>
                        <a:pt x="36082" y="3499"/>
                        <a:pt x="30852" y="82"/>
                        <a:pt x="17873" y="2"/>
                      </a:cubicBezTo>
                      <a:cubicBezTo>
                        <a:pt x="17702" y="1"/>
                        <a:pt x="17533" y="0"/>
                        <a:pt x="17364" y="0"/>
                      </a:cubicBez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38"/>
                <p:cNvSpPr/>
                <p:nvPr/>
              </p:nvSpPr>
              <p:spPr>
                <a:xfrm>
                  <a:off x="7022100" y="1407325"/>
                  <a:ext cx="80925" cy="23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7" h="9281" extrusionOk="0">
                      <a:moveTo>
                        <a:pt x="1353" y="1"/>
                      </a:moveTo>
                      <a:cubicBezTo>
                        <a:pt x="1138" y="1"/>
                        <a:pt x="901" y="91"/>
                        <a:pt x="642" y="290"/>
                      </a:cubicBezTo>
                      <a:cubicBezTo>
                        <a:pt x="0" y="804"/>
                        <a:pt x="706" y="2745"/>
                        <a:pt x="882" y="4943"/>
                      </a:cubicBezTo>
                      <a:cubicBezTo>
                        <a:pt x="963" y="6258"/>
                        <a:pt x="866" y="7590"/>
                        <a:pt x="594" y="8890"/>
                      </a:cubicBezTo>
                      <a:cubicBezTo>
                        <a:pt x="550" y="9119"/>
                        <a:pt x="729" y="9281"/>
                        <a:pt x="913" y="9281"/>
                      </a:cubicBezTo>
                      <a:cubicBezTo>
                        <a:pt x="1000" y="9281"/>
                        <a:pt x="1088" y="9245"/>
                        <a:pt x="1155" y="9162"/>
                      </a:cubicBezTo>
                      <a:cubicBezTo>
                        <a:pt x="1604" y="8585"/>
                        <a:pt x="1941" y="7959"/>
                        <a:pt x="2198" y="7285"/>
                      </a:cubicBezTo>
                      <a:cubicBezTo>
                        <a:pt x="3236" y="4422"/>
                        <a:pt x="2851" y="1"/>
                        <a:pt x="135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3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38"/>
                <p:cNvSpPr/>
                <p:nvPr/>
              </p:nvSpPr>
              <p:spPr>
                <a:xfrm>
                  <a:off x="6962325" y="430100"/>
                  <a:ext cx="168750" cy="11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50" h="4405" extrusionOk="0">
                      <a:moveTo>
                        <a:pt x="1357" y="1"/>
                      </a:moveTo>
                      <a:cubicBezTo>
                        <a:pt x="680" y="1"/>
                        <a:pt x="90" y="493"/>
                        <a:pt x="1" y="1180"/>
                      </a:cubicBezTo>
                      <a:cubicBezTo>
                        <a:pt x="227" y="1021"/>
                        <a:pt x="508" y="927"/>
                        <a:pt x="789" y="927"/>
                      </a:cubicBezTo>
                      <a:cubicBezTo>
                        <a:pt x="847" y="927"/>
                        <a:pt x="905" y="931"/>
                        <a:pt x="963" y="939"/>
                      </a:cubicBezTo>
                      <a:lnTo>
                        <a:pt x="1043" y="955"/>
                      </a:lnTo>
                      <a:cubicBezTo>
                        <a:pt x="1573" y="1068"/>
                        <a:pt x="1974" y="1485"/>
                        <a:pt x="2070" y="1998"/>
                      </a:cubicBezTo>
                      <a:lnTo>
                        <a:pt x="2503" y="4212"/>
                      </a:lnTo>
                      <a:lnTo>
                        <a:pt x="3979" y="3201"/>
                      </a:lnTo>
                      <a:cubicBezTo>
                        <a:pt x="4221" y="3039"/>
                        <a:pt x="4488" y="2965"/>
                        <a:pt x="4749" y="2965"/>
                      </a:cubicBezTo>
                      <a:cubicBezTo>
                        <a:pt x="5492" y="2965"/>
                        <a:pt x="6189" y="3562"/>
                        <a:pt x="6129" y="4405"/>
                      </a:cubicBezTo>
                      <a:cubicBezTo>
                        <a:pt x="6434" y="4212"/>
                        <a:pt x="6643" y="3907"/>
                        <a:pt x="6691" y="3570"/>
                      </a:cubicBezTo>
                      <a:lnTo>
                        <a:pt x="6691" y="3474"/>
                      </a:lnTo>
                      <a:cubicBezTo>
                        <a:pt x="6750" y="2645"/>
                        <a:pt x="6057" y="2043"/>
                        <a:pt x="5316" y="2043"/>
                      </a:cubicBezTo>
                      <a:cubicBezTo>
                        <a:pt x="5053" y="2043"/>
                        <a:pt x="4784" y="2119"/>
                        <a:pt x="4541" y="2287"/>
                      </a:cubicBezTo>
                      <a:lnTo>
                        <a:pt x="3049" y="3282"/>
                      </a:lnTo>
                      <a:lnTo>
                        <a:pt x="2632" y="1084"/>
                      </a:lnTo>
                      <a:cubicBezTo>
                        <a:pt x="2535" y="554"/>
                        <a:pt x="2134" y="137"/>
                        <a:pt x="1605" y="25"/>
                      </a:cubicBezTo>
                      <a:lnTo>
                        <a:pt x="1509" y="9"/>
                      </a:lnTo>
                      <a:cubicBezTo>
                        <a:pt x="1458" y="3"/>
                        <a:pt x="1407" y="1"/>
                        <a:pt x="1357" y="1"/>
                      </a:cubicBezTo>
                      <a:close/>
                    </a:path>
                  </a:pathLst>
                </a:custGeom>
                <a:solidFill>
                  <a:srgbClr val="FFFFFF">
                    <a:alpha val="3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38"/>
                <p:cNvSpPr/>
                <p:nvPr/>
              </p:nvSpPr>
              <p:spPr>
                <a:xfrm>
                  <a:off x="6887175" y="534600"/>
                  <a:ext cx="177450" cy="1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8" h="4611" extrusionOk="0">
                      <a:moveTo>
                        <a:pt x="857" y="0"/>
                      </a:moveTo>
                      <a:cubicBezTo>
                        <a:pt x="809" y="32"/>
                        <a:pt x="760" y="64"/>
                        <a:pt x="712" y="112"/>
                      </a:cubicBezTo>
                      <a:cubicBezTo>
                        <a:pt x="568" y="241"/>
                        <a:pt x="472" y="401"/>
                        <a:pt x="391" y="578"/>
                      </a:cubicBezTo>
                      <a:cubicBezTo>
                        <a:pt x="1" y="1485"/>
                        <a:pt x="740" y="2442"/>
                        <a:pt x="1668" y="2442"/>
                      </a:cubicBezTo>
                      <a:cubicBezTo>
                        <a:pt x="1806" y="2442"/>
                        <a:pt x="1949" y="2420"/>
                        <a:pt x="2092" y="2375"/>
                      </a:cubicBezTo>
                      <a:lnTo>
                        <a:pt x="4467" y="1637"/>
                      </a:lnTo>
                      <a:lnTo>
                        <a:pt x="4499" y="3401"/>
                      </a:lnTo>
                      <a:cubicBezTo>
                        <a:pt x="4515" y="3979"/>
                        <a:pt x="4932" y="4492"/>
                        <a:pt x="5509" y="4605"/>
                      </a:cubicBezTo>
                      <a:lnTo>
                        <a:pt x="5606" y="4605"/>
                      </a:lnTo>
                      <a:cubicBezTo>
                        <a:pt x="5649" y="4609"/>
                        <a:pt x="5692" y="4610"/>
                        <a:pt x="5735" y="4610"/>
                      </a:cubicBezTo>
                      <a:cubicBezTo>
                        <a:pt x="6389" y="4610"/>
                        <a:pt x="6962" y="4161"/>
                        <a:pt x="7098" y="3514"/>
                      </a:cubicBezTo>
                      <a:lnTo>
                        <a:pt x="7098" y="3514"/>
                      </a:lnTo>
                      <a:cubicBezTo>
                        <a:pt x="6859" y="3696"/>
                        <a:pt x="6584" y="3792"/>
                        <a:pt x="6294" y="3792"/>
                      </a:cubicBezTo>
                      <a:cubicBezTo>
                        <a:pt x="6252" y="3792"/>
                        <a:pt x="6210" y="3790"/>
                        <a:pt x="6167" y="3786"/>
                      </a:cubicBezTo>
                      <a:cubicBezTo>
                        <a:pt x="6135" y="3786"/>
                        <a:pt x="6103" y="3786"/>
                        <a:pt x="6071" y="3770"/>
                      </a:cubicBezTo>
                      <a:cubicBezTo>
                        <a:pt x="5493" y="3674"/>
                        <a:pt x="5060" y="3161"/>
                        <a:pt x="5060" y="2567"/>
                      </a:cubicBezTo>
                      <a:lnTo>
                        <a:pt x="5028" y="818"/>
                      </a:lnTo>
                      <a:lnTo>
                        <a:pt x="2654" y="1556"/>
                      </a:lnTo>
                      <a:cubicBezTo>
                        <a:pt x="2514" y="1599"/>
                        <a:pt x="2375" y="1619"/>
                        <a:pt x="2239" y="1619"/>
                      </a:cubicBezTo>
                      <a:cubicBezTo>
                        <a:pt x="1411" y="1619"/>
                        <a:pt x="721" y="869"/>
                        <a:pt x="87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38"/>
                <p:cNvSpPr/>
                <p:nvPr/>
              </p:nvSpPr>
              <p:spPr>
                <a:xfrm>
                  <a:off x="7255125" y="1300425"/>
                  <a:ext cx="57500" cy="8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0" h="3326" extrusionOk="0">
                      <a:moveTo>
                        <a:pt x="846" y="1"/>
                      </a:moveTo>
                      <a:cubicBezTo>
                        <a:pt x="633" y="1"/>
                        <a:pt x="423" y="110"/>
                        <a:pt x="241" y="363"/>
                      </a:cubicBezTo>
                      <a:cubicBezTo>
                        <a:pt x="0" y="700"/>
                        <a:pt x="690" y="1165"/>
                        <a:pt x="1171" y="1855"/>
                      </a:cubicBezTo>
                      <a:cubicBezTo>
                        <a:pt x="1444" y="2272"/>
                        <a:pt x="1637" y="2753"/>
                        <a:pt x="1717" y="3251"/>
                      </a:cubicBezTo>
                      <a:cubicBezTo>
                        <a:pt x="1723" y="3302"/>
                        <a:pt x="1768" y="3325"/>
                        <a:pt x="1824" y="3325"/>
                      </a:cubicBezTo>
                      <a:cubicBezTo>
                        <a:pt x="1908" y="3325"/>
                        <a:pt x="2015" y="3273"/>
                        <a:pt x="2054" y="3187"/>
                      </a:cubicBezTo>
                      <a:cubicBezTo>
                        <a:pt x="2182" y="2898"/>
                        <a:pt x="2246" y="2593"/>
                        <a:pt x="2262" y="2288"/>
                      </a:cubicBezTo>
                      <a:cubicBezTo>
                        <a:pt x="2299" y="1192"/>
                        <a:pt x="1551" y="1"/>
                        <a:pt x="846" y="1"/>
                      </a:cubicBezTo>
                      <a:close/>
                    </a:path>
                  </a:pathLst>
                </a:custGeom>
                <a:solidFill>
                  <a:srgbClr val="F8FE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38"/>
                <p:cNvSpPr/>
                <p:nvPr/>
              </p:nvSpPr>
              <p:spPr>
                <a:xfrm>
                  <a:off x="7217425" y="1331775"/>
                  <a:ext cx="34825" cy="5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2043" extrusionOk="0">
                      <a:moveTo>
                        <a:pt x="501" y="1"/>
                      </a:moveTo>
                      <a:cubicBezTo>
                        <a:pt x="375" y="1"/>
                        <a:pt x="251" y="65"/>
                        <a:pt x="145" y="216"/>
                      </a:cubicBezTo>
                      <a:cubicBezTo>
                        <a:pt x="0" y="408"/>
                        <a:pt x="417" y="713"/>
                        <a:pt x="722" y="1130"/>
                      </a:cubicBezTo>
                      <a:cubicBezTo>
                        <a:pt x="883" y="1387"/>
                        <a:pt x="995" y="1692"/>
                        <a:pt x="1059" y="1997"/>
                      </a:cubicBezTo>
                      <a:cubicBezTo>
                        <a:pt x="1059" y="2028"/>
                        <a:pt x="1083" y="2042"/>
                        <a:pt x="1115" y="2042"/>
                      </a:cubicBezTo>
                      <a:cubicBezTo>
                        <a:pt x="1165" y="2042"/>
                        <a:pt x="1232" y="2007"/>
                        <a:pt x="1252" y="1949"/>
                      </a:cubicBezTo>
                      <a:cubicBezTo>
                        <a:pt x="1332" y="1772"/>
                        <a:pt x="1364" y="1596"/>
                        <a:pt x="1380" y="1403"/>
                      </a:cubicBezTo>
                      <a:cubicBezTo>
                        <a:pt x="1392" y="735"/>
                        <a:pt x="928" y="1"/>
                        <a:pt x="501" y="1"/>
                      </a:cubicBezTo>
                      <a:close/>
                    </a:path>
                  </a:pathLst>
                </a:custGeom>
                <a:solidFill>
                  <a:srgbClr val="F8FE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38"/>
                <p:cNvSpPr/>
                <p:nvPr/>
              </p:nvSpPr>
              <p:spPr>
                <a:xfrm>
                  <a:off x="7091875" y="495450"/>
                  <a:ext cx="28575" cy="4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" h="1632" extrusionOk="0">
                      <a:moveTo>
                        <a:pt x="436" y="1"/>
                      </a:moveTo>
                      <a:cubicBezTo>
                        <a:pt x="376" y="1"/>
                        <a:pt x="311" y="9"/>
                        <a:pt x="241" y="26"/>
                      </a:cubicBezTo>
                      <a:cubicBezTo>
                        <a:pt x="1" y="90"/>
                        <a:pt x="225" y="459"/>
                        <a:pt x="241" y="860"/>
                      </a:cubicBezTo>
                      <a:cubicBezTo>
                        <a:pt x="241" y="1101"/>
                        <a:pt x="177" y="1342"/>
                        <a:pt x="65" y="1550"/>
                      </a:cubicBezTo>
                      <a:cubicBezTo>
                        <a:pt x="41" y="1586"/>
                        <a:pt x="116" y="1631"/>
                        <a:pt x="196" y="1631"/>
                      </a:cubicBezTo>
                      <a:cubicBezTo>
                        <a:pt x="222" y="1631"/>
                        <a:pt x="249" y="1626"/>
                        <a:pt x="273" y="1614"/>
                      </a:cubicBezTo>
                      <a:cubicBezTo>
                        <a:pt x="418" y="1534"/>
                        <a:pt x="546" y="1438"/>
                        <a:pt x="674" y="1325"/>
                      </a:cubicBezTo>
                      <a:cubicBezTo>
                        <a:pt x="1142" y="843"/>
                        <a:pt x="1051" y="1"/>
                        <a:pt x="436" y="1"/>
                      </a:cubicBezTo>
                      <a:close/>
                    </a:path>
                  </a:pathLst>
                </a:custGeom>
                <a:solidFill>
                  <a:srgbClr val="F8FE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58" name="Google Shape;658;p38"/>
            <p:cNvSpPr/>
            <p:nvPr/>
          </p:nvSpPr>
          <p:spPr>
            <a:xfrm>
              <a:off x="6578425" y="1500060"/>
              <a:ext cx="725975" cy="1095375"/>
            </a:xfrm>
            <a:custGeom>
              <a:avLst/>
              <a:gdLst/>
              <a:ahLst/>
              <a:cxnLst/>
              <a:rect l="l" t="t" r="r" b="b"/>
              <a:pathLst>
                <a:path w="29039" h="43815" extrusionOk="0">
                  <a:moveTo>
                    <a:pt x="13765" y="0"/>
                  </a:moveTo>
                  <a:cubicBezTo>
                    <a:pt x="8118" y="2086"/>
                    <a:pt x="3498" y="6257"/>
                    <a:pt x="850" y="11664"/>
                  </a:cubicBezTo>
                  <a:cubicBezTo>
                    <a:pt x="17199" y="12225"/>
                    <a:pt x="21899" y="18611"/>
                    <a:pt x="20119" y="24579"/>
                  </a:cubicBezTo>
                  <a:cubicBezTo>
                    <a:pt x="18587" y="29735"/>
                    <a:pt x="16460" y="30929"/>
                    <a:pt x="11938" y="30929"/>
                  </a:cubicBezTo>
                  <a:cubicBezTo>
                    <a:pt x="9073" y="30929"/>
                    <a:pt x="5246" y="30449"/>
                    <a:pt x="0" y="30194"/>
                  </a:cubicBezTo>
                  <a:lnTo>
                    <a:pt x="0" y="30194"/>
                  </a:lnTo>
                  <a:cubicBezTo>
                    <a:pt x="2407" y="36515"/>
                    <a:pt x="7428" y="41473"/>
                    <a:pt x="13765" y="43815"/>
                  </a:cubicBezTo>
                  <a:cubicBezTo>
                    <a:pt x="22942" y="40430"/>
                    <a:pt x="29039" y="31686"/>
                    <a:pt x="29039" y="21916"/>
                  </a:cubicBezTo>
                  <a:cubicBezTo>
                    <a:pt x="29039" y="12129"/>
                    <a:pt x="22942" y="3386"/>
                    <a:pt x="13765" y="0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9" name="Google Shape;659;p38"/>
          <p:cNvSpPr/>
          <p:nvPr/>
        </p:nvSpPr>
        <p:spPr>
          <a:xfrm>
            <a:off x="998069" y="2840896"/>
            <a:ext cx="7144282" cy="8967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Fredoka One"/>
              </a:rPr>
              <a:t>Software testing</a:t>
            </a:r>
            <a:endParaRPr b="0" i="0" dirty="0"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Fredoka One"/>
            </a:endParaRPr>
          </a:p>
        </p:txBody>
      </p:sp>
      <p:grpSp>
        <p:nvGrpSpPr>
          <p:cNvPr id="660" name="Google Shape;660;p38"/>
          <p:cNvGrpSpPr/>
          <p:nvPr/>
        </p:nvGrpSpPr>
        <p:grpSpPr>
          <a:xfrm>
            <a:off x="511024" y="1979382"/>
            <a:ext cx="408151" cy="366569"/>
            <a:chOff x="918350" y="494075"/>
            <a:chExt cx="188950" cy="169700"/>
          </a:xfrm>
        </p:grpSpPr>
        <p:sp>
          <p:nvSpPr>
            <p:cNvPr id="661" name="Google Shape;661;p38"/>
            <p:cNvSpPr/>
            <p:nvPr/>
          </p:nvSpPr>
          <p:spPr>
            <a:xfrm>
              <a:off x="927575" y="501550"/>
              <a:ext cx="173700" cy="154525"/>
            </a:xfrm>
            <a:custGeom>
              <a:avLst/>
              <a:gdLst/>
              <a:ahLst/>
              <a:cxnLst/>
              <a:rect l="l" t="t" r="r" b="b"/>
              <a:pathLst>
                <a:path w="6948" h="6181" extrusionOk="0">
                  <a:moveTo>
                    <a:pt x="4524" y="0"/>
                  </a:moveTo>
                  <a:cubicBezTo>
                    <a:pt x="4366" y="0"/>
                    <a:pt x="4205" y="32"/>
                    <a:pt x="4060" y="119"/>
                  </a:cubicBezTo>
                  <a:cubicBezTo>
                    <a:pt x="3145" y="664"/>
                    <a:pt x="3514" y="3183"/>
                    <a:pt x="3514" y="3183"/>
                  </a:cubicBezTo>
                  <a:cubicBezTo>
                    <a:pt x="3514" y="3183"/>
                    <a:pt x="2752" y="3025"/>
                    <a:pt x="2005" y="3025"/>
                  </a:cubicBezTo>
                  <a:cubicBezTo>
                    <a:pt x="1586" y="3025"/>
                    <a:pt x="1171" y="3075"/>
                    <a:pt x="899" y="3231"/>
                  </a:cubicBezTo>
                  <a:cubicBezTo>
                    <a:pt x="289" y="3584"/>
                    <a:pt x="1" y="4611"/>
                    <a:pt x="273" y="5285"/>
                  </a:cubicBezTo>
                  <a:cubicBezTo>
                    <a:pt x="552" y="5989"/>
                    <a:pt x="1887" y="6180"/>
                    <a:pt x="3254" y="6180"/>
                  </a:cubicBezTo>
                  <a:cubicBezTo>
                    <a:pt x="4877" y="6180"/>
                    <a:pt x="6546" y="5911"/>
                    <a:pt x="6546" y="5911"/>
                  </a:cubicBezTo>
                  <a:cubicBezTo>
                    <a:pt x="6546" y="5911"/>
                    <a:pt x="6948" y="985"/>
                    <a:pt x="5343" y="215"/>
                  </a:cubicBezTo>
                  <a:cubicBezTo>
                    <a:pt x="5242" y="170"/>
                    <a:pt x="4891" y="0"/>
                    <a:pt x="4524" y="0"/>
                  </a:cubicBezTo>
                  <a:close/>
                </a:path>
              </a:pathLst>
            </a:custGeom>
            <a:solidFill>
              <a:srgbClr val="CEAA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918350" y="494075"/>
              <a:ext cx="188950" cy="169700"/>
            </a:xfrm>
            <a:custGeom>
              <a:avLst/>
              <a:gdLst/>
              <a:ahLst/>
              <a:cxnLst/>
              <a:rect l="l" t="t" r="r" b="b"/>
              <a:pathLst>
                <a:path w="7558" h="6788" extrusionOk="0">
                  <a:moveTo>
                    <a:pt x="4871" y="603"/>
                  </a:moveTo>
                  <a:cubicBezTo>
                    <a:pt x="5066" y="603"/>
                    <a:pt x="5308" y="667"/>
                    <a:pt x="5568" y="787"/>
                  </a:cubicBezTo>
                  <a:cubicBezTo>
                    <a:pt x="6546" y="1252"/>
                    <a:pt x="6739" y="4108"/>
                    <a:pt x="6611" y="5953"/>
                  </a:cubicBezTo>
                  <a:cubicBezTo>
                    <a:pt x="5692" y="6085"/>
                    <a:pt x="4620" y="6176"/>
                    <a:pt x="3654" y="6176"/>
                  </a:cubicBezTo>
                  <a:cubicBezTo>
                    <a:pt x="2274" y="6176"/>
                    <a:pt x="1107" y="5990"/>
                    <a:pt x="899" y="5472"/>
                  </a:cubicBezTo>
                  <a:cubicBezTo>
                    <a:pt x="691" y="4926"/>
                    <a:pt x="947" y="4060"/>
                    <a:pt x="1413" y="3787"/>
                  </a:cubicBezTo>
                  <a:cubicBezTo>
                    <a:pt x="1666" y="3674"/>
                    <a:pt x="1944" y="3624"/>
                    <a:pt x="2225" y="3624"/>
                  </a:cubicBezTo>
                  <a:cubicBezTo>
                    <a:pt x="2264" y="3624"/>
                    <a:pt x="2304" y="3625"/>
                    <a:pt x="2343" y="3627"/>
                  </a:cubicBezTo>
                  <a:cubicBezTo>
                    <a:pt x="2840" y="3627"/>
                    <a:pt x="3338" y="3675"/>
                    <a:pt x="3819" y="3787"/>
                  </a:cubicBezTo>
                  <a:lnTo>
                    <a:pt x="4236" y="3867"/>
                  </a:lnTo>
                  <a:lnTo>
                    <a:pt x="4172" y="3450"/>
                  </a:lnTo>
                  <a:cubicBezTo>
                    <a:pt x="4028" y="2487"/>
                    <a:pt x="4076" y="979"/>
                    <a:pt x="4573" y="675"/>
                  </a:cubicBezTo>
                  <a:cubicBezTo>
                    <a:pt x="4652" y="626"/>
                    <a:pt x="4753" y="603"/>
                    <a:pt x="4871" y="603"/>
                  </a:cubicBezTo>
                  <a:close/>
                  <a:moveTo>
                    <a:pt x="4880" y="1"/>
                  </a:moveTo>
                  <a:cubicBezTo>
                    <a:pt x="4653" y="1"/>
                    <a:pt x="4448" y="54"/>
                    <a:pt x="4268" y="161"/>
                  </a:cubicBezTo>
                  <a:cubicBezTo>
                    <a:pt x="3434" y="659"/>
                    <a:pt x="3466" y="2311"/>
                    <a:pt x="3530" y="3113"/>
                  </a:cubicBezTo>
                  <a:cubicBezTo>
                    <a:pt x="3234" y="3068"/>
                    <a:pt x="2816" y="3018"/>
                    <a:pt x="2391" y="3018"/>
                  </a:cubicBezTo>
                  <a:cubicBezTo>
                    <a:pt x="1918" y="3018"/>
                    <a:pt x="1437" y="3079"/>
                    <a:pt x="1108" y="3274"/>
                  </a:cubicBezTo>
                  <a:cubicBezTo>
                    <a:pt x="386" y="3691"/>
                    <a:pt x="1" y="4830"/>
                    <a:pt x="354" y="5696"/>
                  </a:cubicBezTo>
                  <a:cubicBezTo>
                    <a:pt x="691" y="6562"/>
                    <a:pt x="2151" y="6787"/>
                    <a:pt x="3627" y="6787"/>
                  </a:cubicBezTo>
                  <a:cubicBezTo>
                    <a:pt x="4750" y="6771"/>
                    <a:pt x="5857" y="6675"/>
                    <a:pt x="6948" y="6498"/>
                  </a:cubicBezTo>
                  <a:lnTo>
                    <a:pt x="7188" y="6466"/>
                  </a:lnTo>
                  <a:lnTo>
                    <a:pt x="7204" y="6226"/>
                  </a:lnTo>
                  <a:cubicBezTo>
                    <a:pt x="7236" y="5696"/>
                    <a:pt x="7557" y="1076"/>
                    <a:pt x="5824" y="241"/>
                  </a:cubicBezTo>
                  <a:cubicBezTo>
                    <a:pt x="5479" y="82"/>
                    <a:pt x="5162" y="1"/>
                    <a:pt x="48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923575" y="500650"/>
              <a:ext cx="148025" cy="150675"/>
            </a:xfrm>
            <a:custGeom>
              <a:avLst/>
              <a:gdLst/>
              <a:ahLst/>
              <a:cxnLst/>
              <a:rect l="l" t="t" r="r" b="b"/>
              <a:pathLst>
                <a:path w="5921" h="6027" extrusionOk="0">
                  <a:moveTo>
                    <a:pt x="4541" y="1"/>
                  </a:moveTo>
                  <a:cubicBezTo>
                    <a:pt x="4381" y="1"/>
                    <a:pt x="4219" y="34"/>
                    <a:pt x="4075" y="123"/>
                  </a:cubicBezTo>
                  <a:cubicBezTo>
                    <a:pt x="3161" y="652"/>
                    <a:pt x="3514" y="3187"/>
                    <a:pt x="3514" y="3187"/>
                  </a:cubicBezTo>
                  <a:cubicBezTo>
                    <a:pt x="3514" y="3187"/>
                    <a:pt x="2752" y="3029"/>
                    <a:pt x="2005" y="3029"/>
                  </a:cubicBezTo>
                  <a:cubicBezTo>
                    <a:pt x="1585" y="3029"/>
                    <a:pt x="1170" y="3079"/>
                    <a:pt x="899" y="3235"/>
                  </a:cubicBezTo>
                  <a:cubicBezTo>
                    <a:pt x="289" y="3588"/>
                    <a:pt x="0" y="4615"/>
                    <a:pt x="273" y="5289"/>
                  </a:cubicBezTo>
                  <a:cubicBezTo>
                    <a:pt x="417" y="5674"/>
                    <a:pt x="867" y="5898"/>
                    <a:pt x="1476" y="6027"/>
                  </a:cubicBezTo>
                  <a:cubicBezTo>
                    <a:pt x="1220" y="5353"/>
                    <a:pt x="1508" y="4342"/>
                    <a:pt x="2118" y="4005"/>
                  </a:cubicBezTo>
                  <a:cubicBezTo>
                    <a:pt x="2384" y="3849"/>
                    <a:pt x="2795" y="3799"/>
                    <a:pt x="3212" y="3799"/>
                  </a:cubicBezTo>
                  <a:cubicBezTo>
                    <a:pt x="3955" y="3799"/>
                    <a:pt x="4717" y="3957"/>
                    <a:pt x="4717" y="3957"/>
                  </a:cubicBezTo>
                  <a:cubicBezTo>
                    <a:pt x="4717" y="3957"/>
                    <a:pt x="4364" y="1422"/>
                    <a:pt x="5279" y="893"/>
                  </a:cubicBezTo>
                  <a:cubicBezTo>
                    <a:pt x="5424" y="808"/>
                    <a:pt x="5589" y="769"/>
                    <a:pt x="5757" y="769"/>
                  </a:cubicBezTo>
                  <a:cubicBezTo>
                    <a:pt x="5811" y="769"/>
                    <a:pt x="5866" y="773"/>
                    <a:pt x="5920" y="781"/>
                  </a:cubicBezTo>
                  <a:cubicBezTo>
                    <a:pt x="5776" y="540"/>
                    <a:pt x="5583" y="347"/>
                    <a:pt x="5343" y="219"/>
                  </a:cubicBezTo>
                  <a:cubicBezTo>
                    <a:pt x="5243" y="164"/>
                    <a:pt x="4898" y="1"/>
                    <a:pt x="4541" y="1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38"/>
          <p:cNvGrpSpPr/>
          <p:nvPr/>
        </p:nvGrpSpPr>
        <p:grpSpPr>
          <a:xfrm>
            <a:off x="4329306" y="4364865"/>
            <a:ext cx="485266" cy="487265"/>
            <a:chOff x="3132175" y="631198"/>
            <a:chExt cx="224650" cy="225575"/>
          </a:xfrm>
        </p:grpSpPr>
        <p:sp>
          <p:nvSpPr>
            <p:cNvPr id="665" name="Google Shape;665;p38"/>
            <p:cNvSpPr/>
            <p:nvPr/>
          </p:nvSpPr>
          <p:spPr>
            <a:xfrm>
              <a:off x="3140200" y="682673"/>
              <a:ext cx="209400" cy="166150"/>
            </a:xfrm>
            <a:custGeom>
              <a:avLst/>
              <a:gdLst/>
              <a:ahLst/>
              <a:cxnLst/>
              <a:rect l="l" t="t" r="r" b="b"/>
              <a:pathLst>
                <a:path w="8376" h="6646" extrusionOk="0">
                  <a:moveTo>
                    <a:pt x="2178" y="0"/>
                  </a:moveTo>
                  <a:cubicBezTo>
                    <a:pt x="1566" y="0"/>
                    <a:pt x="862" y="419"/>
                    <a:pt x="627" y="947"/>
                  </a:cubicBezTo>
                  <a:cubicBezTo>
                    <a:pt x="1" y="2342"/>
                    <a:pt x="787" y="4781"/>
                    <a:pt x="3049" y="6305"/>
                  </a:cubicBezTo>
                  <a:cubicBezTo>
                    <a:pt x="3332" y="6494"/>
                    <a:pt x="3946" y="6646"/>
                    <a:pt x="4595" y="6646"/>
                  </a:cubicBezTo>
                  <a:cubicBezTo>
                    <a:pt x="5160" y="6646"/>
                    <a:pt x="5752" y="6531"/>
                    <a:pt x="6178" y="6225"/>
                  </a:cubicBezTo>
                  <a:cubicBezTo>
                    <a:pt x="8376" y="4621"/>
                    <a:pt x="7718" y="1556"/>
                    <a:pt x="7493" y="947"/>
                  </a:cubicBezTo>
                  <a:cubicBezTo>
                    <a:pt x="7445" y="818"/>
                    <a:pt x="7204" y="193"/>
                    <a:pt x="6691" y="64"/>
                  </a:cubicBezTo>
                  <a:cubicBezTo>
                    <a:pt x="6653" y="57"/>
                    <a:pt x="6613" y="51"/>
                    <a:pt x="6560" y="51"/>
                  </a:cubicBezTo>
                  <a:cubicBezTo>
                    <a:pt x="6388" y="51"/>
                    <a:pt x="6073" y="112"/>
                    <a:pt x="5215" y="369"/>
                  </a:cubicBezTo>
                  <a:lnTo>
                    <a:pt x="4557" y="578"/>
                  </a:lnTo>
                  <a:cubicBezTo>
                    <a:pt x="4140" y="562"/>
                    <a:pt x="3723" y="497"/>
                    <a:pt x="3338" y="369"/>
                  </a:cubicBezTo>
                  <a:cubicBezTo>
                    <a:pt x="2841" y="225"/>
                    <a:pt x="2728" y="96"/>
                    <a:pt x="2455" y="32"/>
                  </a:cubicBezTo>
                  <a:cubicBezTo>
                    <a:pt x="2367" y="10"/>
                    <a:pt x="2273" y="0"/>
                    <a:pt x="21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3132175" y="675248"/>
              <a:ext cx="224650" cy="181525"/>
            </a:xfrm>
            <a:custGeom>
              <a:avLst/>
              <a:gdLst/>
              <a:ahLst/>
              <a:cxnLst/>
              <a:rect l="l" t="t" r="r" b="b"/>
              <a:pathLst>
                <a:path w="8986" h="7261" extrusionOk="0">
                  <a:moveTo>
                    <a:pt x="2488" y="618"/>
                  </a:moveTo>
                  <a:cubicBezTo>
                    <a:pt x="2552" y="618"/>
                    <a:pt x="2632" y="618"/>
                    <a:pt x="2696" y="650"/>
                  </a:cubicBezTo>
                  <a:cubicBezTo>
                    <a:pt x="2793" y="666"/>
                    <a:pt x="2889" y="714"/>
                    <a:pt x="2985" y="762"/>
                  </a:cubicBezTo>
                  <a:cubicBezTo>
                    <a:pt x="3162" y="843"/>
                    <a:pt x="3354" y="923"/>
                    <a:pt x="3563" y="987"/>
                  </a:cubicBezTo>
                  <a:cubicBezTo>
                    <a:pt x="3980" y="1115"/>
                    <a:pt x="4413" y="1179"/>
                    <a:pt x="4862" y="1179"/>
                  </a:cubicBezTo>
                  <a:lnTo>
                    <a:pt x="4910" y="1179"/>
                  </a:lnTo>
                  <a:lnTo>
                    <a:pt x="4958" y="1163"/>
                  </a:lnTo>
                  <a:lnTo>
                    <a:pt x="5616" y="971"/>
                  </a:lnTo>
                  <a:cubicBezTo>
                    <a:pt x="6482" y="709"/>
                    <a:pt x="6747" y="661"/>
                    <a:pt x="6876" y="661"/>
                  </a:cubicBezTo>
                  <a:cubicBezTo>
                    <a:pt x="6905" y="661"/>
                    <a:pt x="6927" y="663"/>
                    <a:pt x="6948" y="666"/>
                  </a:cubicBezTo>
                  <a:cubicBezTo>
                    <a:pt x="7172" y="730"/>
                    <a:pt x="7381" y="955"/>
                    <a:pt x="7525" y="1356"/>
                  </a:cubicBezTo>
                  <a:cubicBezTo>
                    <a:pt x="7541" y="1388"/>
                    <a:pt x="8584" y="4661"/>
                    <a:pt x="6322" y="6297"/>
                  </a:cubicBezTo>
                  <a:cubicBezTo>
                    <a:pt x="5965" y="6558"/>
                    <a:pt x="5442" y="6656"/>
                    <a:pt x="4937" y="6656"/>
                  </a:cubicBezTo>
                  <a:cubicBezTo>
                    <a:pt x="4354" y="6656"/>
                    <a:pt x="3796" y="6525"/>
                    <a:pt x="3547" y="6361"/>
                  </a:cubicBezTo>
                  <a:cubicBezTo>
                    <a:pt x="1381" y="4902"/>
                    <a:pt x="659" y="2655"/>
                    <a:pt x="1220" y="1388"/>
                  </a:cubicBezTo>
                  <a:cubicBezTo>
                    <a:pt x="1493" y="923"/>
                    <a:pt x="1958" y="634"/>
                    <a:pt x="2488" y="618"/>
                  </a:cubicBezTo>
                  <a:close/>
                  <a:moveTo>
                    <a:pt x="2509" y="1"/>
                  </a:moveTo>
                  <a:cubicBezTo>
                    <a:pt x="1804" y="1"/>
                    <a:pt x="978" y="483"/>
                    <a:pt x="675" y="1131"/>
                  </a:cubicBezTo>
                  <a:cubicBezTo>
                    <a:pt x="1" y="2623"/>
                    <a:pt x="787" y="5222"/>
                    <a:pt x="3210" y="6859"/>
                  </a:cubicBezTo>
                  <a:cubicBezTo>
                    <a:pt x="3531" y="7067"/>
                    <a:pt x="4220" y="7260"/>
                    <a:pt x="4942" y="7260"/>
                  </a:cubicBezTo>
                  <a:cubicBezTo>
                    <a:pt x="4970" y="7261"/>
                    <a:pt x="4998" y="7261"/>
                    <a:pt x="5025" y="7261"/>
                  </a:cubicBezTo>
                  <a:cubicBezTo>
                    <a:pt x="5607" y="7261"/>
                    <a:pt x="6185" y="7100"/>
                    <a:pt x="6675" y="6779"/>
                  </a:cubicBezTo>
                  <a:cubicBezTo>
                    <a:pt x="8985" y="5110"/>
                    <a:pt x="8392" y="1917"/>
                    <a:pt x="8103" y="1147"/>
                  </a:cubicBezTo>
                  <a:cubicBezTo>
                    <a:pt x="7878" y="554"/>
                    <a:pt x="7525" y="185"/>
                    <a:pt x="7092" y="72"/>
                  </a:cubicBezTo>
                  <a:cubicBezTo>
                    <a:pt x="7025" y="56"/>
                    <a:pt x="6960" y="46"/>
                    <a:pt x="6879" y="46"/>
                  </a:cubicBezTo>
                  <a:cubicBezTo>
                    <a:pt x="6650" y="46"/>
                    <a:pt x="6299" y="128"/>
                    <a:pt x="5456" y="377"/>
                  </a:cubicBezTo>
                  <a:lnTo>
                    <a:pt x="4830" y="570"/>
                  </a:lnTo>
                  <a:cubicBezTo>
                    <a:pt x="4461" y="570"/>
                    <a:pt x="4108" y="506"/>
                    <a:pt x="3755" y="393"/>
                  </a:cubicBezTo>
                  <a:cubicBezTo>
                    <a:pt x="3579" y="345"/>
                    <a:pt x="3402" y="265"/>
                    <a:pt x="3242" y="201"/>
                  </a:cubicBezTo>
                  <a:cubicBezTo>
                    <a:pt x="3113" y="137"/>
                    <a:pt x="2985" y="88"/>
                    <a:pt x="2841" y="40"/>
                  </a:cubicBezTo>
                  <a:cubicBezTo>
                    <a:pt x="2735" y="13"/>
                    <a:pt x="2623" y="1"/>
                    <a:pt x="2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3161250" y="704673"/>
              <a:ext cx="47325" cy="75950"/>
            </a:xfrm>
            <a:custGeom>
              <a:avLst/>
              <a:gdLst/>
              <a:ahLst/>
              <a:cxnLst/>
              <a:rect l="l" t="t" r="r" b="b"/>
              <a:pathLst>
                <a:path w="1893" h="3038" extrusionOk="0">
                  <a:moveTo>
                    <a:pt x="957" y="1"/>
                  </a:moveTo>
                  <a:cubicBezTo>
                    <a:pt x="0" y="1"/>
                    <a:pt x="75" y="1630"/>
                    <a:pt x="875" y="2505"/>
                  </a:cubicBezTo>
                  <a:cubicBezTo>
                    <a:pt x="1068" y="2714"/>
                    <a:pt x="1309" y="2890"/>
                    <a:pt x="1565" y="3019"/>
                  </a:cubicBezTo>
                  <a:cubicBezTo>
                    <a:pt x="1592" y="3032"/>
                    <a:pt x="1621" y="3037"/>
                    <a:pt x="1651" y="3037"/>
                  </a:cubicBezTo>
                  <a:cubicBezTo>
                    <a:pt x="1768" y="3037"/>
                    <a:pt x="1892" y="2951"/>
                    <a:pt x="1854" y="2874"/>
                  </a:cubicBezTo>
                  <a:cubicBezTo>
                    <a:pt x="1613" y="2473"/>
                    <a:pt x="1469" y="2040"/>
                    <a:pt x="1421" y="1591"/>
                  </a:cubicBezTo>
                  <a:cubicBezTo>
                    <a:pt x="1357" y="837"/>
                    <a:pt x="1597" y="131"/>
                    <a:pt x="1212" y="35"/>
                  </a:cubicBezTo>
                  <a:cubicBezTo>
                    <a:pt x="1120" y="12"/>
                    <a:pt x="1035" y="1"/>
                    <a:pt x="957" y="1"/>
                  </a:cubicBezTo>
                  <a:close/>
                </a:path>
              </a:pathLst>
            </a:custGeom>
            <a:solidFill>
              <a:srgbClr val="F8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3208800" y="631198"/>
              <a:ext cx="56575" cy="70350"/>
            </a:xfrm>
            <a:custGeom>
              <a:avLst/>
              <a:gdLst/>
              <a:ahLst/>
              <a:cxnLst/>
              <a:rect l="l" t="t" r="r" b="b"/>
              <a:pathLst>
                <a:path w="2263" h="2814" extrusionOk="0">
                  <a:moveTo>
                    <a:pt x="415" y="1"/>
                  </a:moveTo>
                  <a:cubicBezTo>
                    <a:pt x="233" y="1"/>
                    <a:pt x="85" y="22"/>
                    <a:pt x="0" y="38"/>
                  </a:cubicBezTo>
                  <a:lnTo>
                    <a:pt x="97" y="631"/>
                  </a:lnTo>
                  <a:cubicBezTo>
                    <a:pt x="143" y="620"/>
                    <a:pt x="258" y="602"/>
                    <a:pt x="404" y="602"/>
                  </a:cubicBezTo>
                  <a:cubicBezTo>
                    <a:pt x="662" y="602"/>
                    <a:pt x="1016" y="658"/>
                    <a:pt x="1252" y="904"/>
                  </a:cubicBezTo>
                  <a:cubicBezTo>
                    <a:pt x="1605" y="1257"/>
                    <a:pt x="1605" y="1899"/>
                    <a:pt x="1268" y="2524"/>
                  </a:cubicBezTo>
                  <a:lnTo>
                    <a:pt x="1797" y="2813"/>
                  </a:lnTo>
                  <a:cubicBezTo>
                    <a:pt x="2262" y="1947"/>
                    <a:pt x="2214" y="1032"/>
                    <a:pt x="1685" y="487"/>
                  </a:cubicBezTo>
                  <a:cubicBezTo>
                    <a:pt x="1297" y="88"/>
                    <a:pt x="787" y="1"/>
                    <a:pt x="4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3248100" y="679573"/>
              <a:ext cx="108725" cy="173768"/>
            </a:xfrm>
            <a:custGeom>
              <a:avLst/>
              <a:gdLst/>
              <a:ahLst/>
              <a:cxnLst/>
              <a:rect l="l" t="t" r="r" b="b"/>
              <a:pathLst>
                <a:path w="4349" h="6589" extrusionOk="0">
                  <a:moveTo>
                    <a:pt x="2527" y="0"/>
                  </a:moveTo>
                  <a:cubicBezTo>
                    <a:pt x="2402" y="0"/>
                    <a:pt x="2203" y="35"/>
                    <a:pt x="1782" y="145"/>
                  </a:cubicBezTo>
                  <a:cubicBezTo>
                    <a:pt x="2022" y="338"/>
                    <a:pt x="2199" y="595"/>
                    <a:pt x="2311" y="899"/>
                  </a:cubicBezTo>
                  <a:cubicBezTo>
                    <a:pt x="2536" y="1509"/>
                    <a:pt x="3178" y="4589"/>
                    <a:pt x="996" y="6178"/>
                  </a:cubicBezTo>
                  <a:cubicBezTo>
                    <a:pt x="691" y="6370"/>
                    <a:pt x="354" y="6499"/>
                    <a:pt x="1" y="6547"/>
                  </a:cubicBezTo>
                  <a:cubicBezTo>
                    <a:pt x="195" y="6573"/>
                    <a:pt x="401" y="6589"/>
                    <a:pt x="610" y="6589"/>
                  </a:cubicBezTo>
                  <a:cubicBezTo>
                    <a:pt x="1161" y="6589"/>
                    <a:pt x="1732" y="6480"/>
                    <a:pt x="2151" y="6178"/>
                  </a:cubicBezTo>
                  <a:cubicBezTo>
                    <a:pt x="4349" y="4589"/>
                    <a:pt x="3691" y="1509"/>
                    <a:pt x="3466" y="899"/>
                  </a:cubicBezTo>
                  <a:cubicBezTo>
                    <a:pt x="3402" y="755"/>
                    <a:pt x="3178" y="129"/>
                    <a:pt x="2664" y="17"/>
                  </a:cubicBezTo>
                  <a:cubicBezTo>
                    <a:pt x="2625" y="7"/>
                    <a:pt x="2583" y="0"/>
                    <a:pt x="2527" y="0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38"/>
          <p:cNvGrpSpPr/>
          <p:nvPr/>
        </p:nvGrpSpPr>
        <p:grpSpPr>
          <a:xfrm>
            <a:off x="4353579" y="202231"/>
            <a:ext cx="436718" cy="466420"/>
            <a:chOff x="3761250" y="489950"/>
            <a:chExt cx="202175" cy="215925"/>
          </a:xfrm>
        </p:grpSpPr>
        <p:sp>
          <p:nvSpPr>
            <p:cNvPr id="671" name="Google Shape;671;p38"/>
            <p:cNvSpPr/>
            <p:nvPr/>
          </p:nvSpPr>
          <p:spPr>
            <a:xfrm>
              <a:off x="3762450" y="497175"/>
              <a:ext cx="198175" cy="201075"/>
            </a:xfrm>
            <a:custGeom>
              <a:avLst/>
              <a:gdLst/>
              <a:ahLst/>
              <a:cxnLst/>
              <a:rect l="l" t="t" r="r" b="b"/>
              <a:pathLst>
                <a:path w="7927" h="8043" extrusionOk="0">
                  <a:moveTo>
                    <a:pt x="5678" y="0"/>
                  </a:moveTo>
                  <a:cubicBezTo>
                    <a:pt x="5116" y="0"/>
                    <a:pt x="4554" y="370"/>
                    <a:pt x="4397" y="1000"/>
                  </a:cubicBezTo>
                  <a:lnTo>
                    <a:pt x="3996" y="2636"/>
                  </a:lnTo>
                  <a:lnTo>
                    <a:pt x="2295" y="1385"/>
                  </a:lnTo>
                  <a:cubicBezTo>
                    <a:pt x="2075" y="1217"/>
                    <a:pt x="1815" y="1132"/>
                    <a:pt x="1554" y="1132"/>
                  </a:cubicBezTo>
                  <a:cubicBezTo>
                    <a:pt x="1341" y="1132"/>
                    <a:pt x="1126" y="1189"/>
                    <a:pt x="931" y="1305"/>
                  </a:cubicBezTo>
                  <a:lnTo>
                    <a:pt x="851" y="1353"/>
                  </a:lnTo>
                  <a:cubicBezTo>
                    <a:pt x="1" y="1946"/>
                    <a:pt x="225" y="3294"/>
                    <a:pt x="1220" y="3647"/>
                  </a:cubicBezTo>
                  <a:lnTo>
                    <a:pt x="2825" y="4192"/>
                  </a:lnTo>
                  <a:lnTo>
                    <a:pt x="1284" y="5957"/>
                  </a:lnTo>
                  <a:cubicBezTo>
                    <a:pt x="1108" y="6166"/>
                    <a:pt x="996" y="6422"/>
                    <a:pt x="963" y="6695"/>
                  </a:cubicBezTo>
                  <a:cubicBezTo>
                    <a:pt x="947" y="6872"/>
                    <a:pt x="980" y="7048"/>
                    <a:pt x="1044" y="7209"/>
                  </a:cubicBezTo>
                  <a:cubicBezTo>
                    <a:pt x="1233" y="7760"/>
                    <a:pt x="1728" y="8043"/>
                    <a:pt x="2232" y="8043"/>
                  </a:cubicBezTo>
                  <a:cubicBezTo>
                    <a:pt x="2667" y="8043"/>
                    <a:pt x="3110" y="7832"/>
                    <a:pt x="3370" y="7401"/>
                  </a:cubicBezTo>
                  <a:lnTo>
                    <a:pt x="4541" y="5380"/>
                  </a:lnTo>
                  <a:lnTo>
                    <a:pt x="5680" y="6583"/>
                  </a:lnTo>
                  <a:cubicBezTo>
                    <a:pt x="5911" y="6823"/>
                    <a:pt x="6221" y="6948"/>
                    <a:pt x="6533" y="6948"/>
                  </a:cubicBezTo>
                  <a:cubicBezTo>
                    <a:pt x="6743" y="6948"/>
                    <a:pt x="6953" y="6891"/>
                    <a:pt x="7140" y="6775"/>
                  </a:cubicBezTo>
                  <a:cubicBezTo>
                    <a:pt x="7172" y="6759"/>
                    <a:pt x="7188" y="6743"/>
                    <a:pt x="7220" y="6727"/>
                  </a:cubicBezTo>
                  <a:cubicBezTo>
                    <a:pt x="7926" y="6166"/>
                    <a:pt x="7894" y="5075"/>
                    <a:pt x="7156" y="4561"/>
                  </a:cubicBezTo>
                  <a:lnTo>
                    <a:pt x="5488" y="3390"/>
                  </a:lnTo>
                  <a:lnTo>
                    <a:pt x="6659" y="1850"/>
                  </a:lnTo>
                  <a:cubicBezTo>
                    <a:pt x="6948" y="1465"/>
                    <a:pt x="6964" y="936"/>
                    <a:pt x="6707" y="535"/>
                  </a:cubicBezTo>
                  <a:lnTo>
                    <a:pt x="6643" y="470"/>
                  </a:lnTo>
                  <a:cubicBezTo>
                    <a:pt x="6388" y="148"/>
                    <a:pt x="6033" y="0"/>
                    <a:pt x="56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3761250" y="489950"/>
              <a:ext cx="202175" cy="215925"/>
            </a:xfrm>
            <a:custGeom>
              <a:avLst/>
              <a:gdLst/>
              <a:ahLst/>
              <a:cxnLst/>
              <a:rect l="l" t="t" r="r" b="b"/>
              <a:pathLst>
                <a:path w="8087" h="8637" extrusionOk="0">
                  <a:moveTo>
                    <a:pt x="5739" y="599"/>
                  </a:moveTo>
                  <a:cubicBezTo>
                    <a:pt x="6014" y="599"/>
                    <a:pt x="6279" y="727"/>
                    <a:pt x="6466" y="952"/>
                  </a:cubicBezTo>
                  <a:cubicBezTo>
                    <a:pt x="6466" y="968"/>
                    <a:pt x="6482" y="984"/>
                    <a:pt x="6498" y="1016"/>
                  </a:cubicBezTo>
                  <a:cubicBezTo>
                    <a:pt x="6691" y="1305"/>
                    <a:pt x="6675" y="1690"/>
                    <a:pt x="6450" y="1963"/>
                  </a:cubicBezTo>
                  <a:lnTo>
                    <a:pt x="5119" y="3743"/>
                  </a:lnTo>
                  <a:lnTo>
                    <a:pt x="7028" y="5123"/>
                  </a:lnTo>
                  <a:cubicBezTo>
                    <a:pt x="7301" y="5316"/>
                    <a:pt x="7461" y="5637"/>
                    <a:pt x="7477" y="5973"/>
                  </a:cubicBezTo>
                  <a:cubicBezTo>
                    <a:pt x="7477" y="6294"/>
                    <a:pt x="7333" y="6599"/>
                    <a:pt x="7076" y="6776"/>
                  </a:cubicBezTo>
                  <a:lnTo>
                    <a:pt x="7012" y="6824"/>
                  </a:lnTo>
                  <a:cubicBezTo>
                    <a:pt x="6874" y="6905"/>
                    <a:pt x="6721" y="6945"/>
                    <a:pt x="6569" y="6945"/>
                  </a:cubicBezTo>
                  <a:cubicBezTo>
                    <a:pt x="6334" y="6945"/>
                    <a:pt x="6103" y="6849"/>
                    <a:pt x="5937" y="6663"/>
                  </a:cubicBezTo>
                  <a:lnTo>
                    <a:pt x="4541" y="5171"/>
                  </a:lnTo>
                  <a:lnTo>
                    <a:pt x="3145" y="7546"/>
                  </a:lnTo>
                  <a:cubicBezTo>
                    <a:pt x="2972" y="7848"/>
                    <a:pt x="2631" y="8034"/>
                    <a:pt x="2285" y="8034"/>
                  </a:cubicBezTo>
                  <a:cubicBezTo>
                    <a:pt x="2245" y="8034"/>
                    <a:pt x="2206" y="8032"/>
                    <a:pt x="2167" y="8027"/>
                  </a:cubicBezTo>
                  <a:cubicBezTo>
                    <a:pt x="1798" y="7995"/>
                    <a:pt x="1477" y="7754"/>
                    <a:pt x="1364" y="7401"/>
                  </a:cubicBezTo>
                  <a:cubicBezTo>
                    <a:pt x="1236" y="7080"/>
                    <a:pt x="1316" y="6711"/>
                    <a:pt x="1557" y="6455"/>
                  </a:cubicBezTo>
                  <a:lnTo>
                    <a:pt x="3386" y="4353"/>
                  </a:lnTo>
                  <a:lnTo>
                    <a:pt x="1364" y="3647"/>
                  </a:lnTo>
                  <a:cubicBezTo>
                    <a:pt x="995" y="3519"/>
                    <a:pt x="723" y="3198"/>
                    <a:pt x="675" y="2813"/>
                  </a:cubicBezTo>
                  <a:cubicBezTo>
                    <a:pt x="626" y="2444"/>
                    <a:pt x="787" y="2091"/>
                    <a:pt x="1076" y="1882"/>
                  </a:cubicBezTo>
                  <a:lnTo>
                    <a:pt x="1140" y="1850"/>
                  </a:lnTo>
                  <a:cubicBezTo>
                    <a:pt x="1268" y="1770"/>
                    <a:pt x="1429" y="1722"/>
                    <a:pt x="1589" y="1722"/>
                  </a:cubicBezTo>
                  <a:cubicBezTo>
                    <a:pt x="1798" y="1722"/>
                    <a:pt x="2006" y="1802"/>
                    <a:pt x="2183" y="1931"/>
                  </a:cubicBezTo>
                  <a:lnTo>
                    <a:pt x="4236" y="3455"/>
                  </a:lnTo>
                  <a:lnTo>
                    <a:pt x="4734" y="1369"/>
                  </a:lnTo>
                  <a:cubicBezTo>
                    <a:pt x="4830" y="1000"/>
                    <a:pt x="5119" y="711"/>
                    <a:pt x="5504" y="631"/>
                  </a:cubicBezTo>
                  <a:cubicBezTo>
                    <a:pt x="5582" y="610"/>
                    <a:pt x="5661" y="599"/>
                    <a:pt x="5739" y="599"/>
                  </a:cubicBezTo>
                  <a:close/>
                  <a:moveTo>
                    <a:pt x="5715" y="0"/>
                  </a:moveTo>
                  <a:cubicBezTo>
                    <a:pt x="5602" y="0"/>
                    <a:pt x="5488" y="12"/>
                    <a:pt x="5375" y="37"/>
                  </a:cubicBezTo>
                  <a:cubicBezTo>
                    <a:pt x="4782" y="166"/>
                    <a:pt x="4300" y="631"/>
                    <a:pt x="4156" y="1241"/>
                  </a:cubicBezTo>
                  <a:lnTo>
                    <a:pt x="3867" y="2428"/>
                  </a:lnTo>
                  <a:lnTo>
                    <a:pt x="2536" y="1449"/>
                  </a:lnTo>
                  <a:cubicBezTo>
                    <a:pt x="2259" y="1235"/>
                    <a:pt x="1927" y="1125"/>
                    <a:pt x="1596" y="1125"/>
                  </a:cubicBezTo>
                  <a:cubicBezTo>
                    <a:pt x="1333" y="1125"/>
                    <a:pt x="1070" y="1195"/>
                    <a:pt x="835" y="1337"/>
                  </a:cubicBezTo>
                  <a:lnTo>
                    <a:pt x="739" y="1401"/>
                  </a:lnTo>
                  <a:cubicBezTo>
                    <a:pt x="257" y="1738"/>
                    <a:pt x="1" y="2316"/>
                    <a:pt x="97" y="2893"/>
                  </a:cubicBezTo>
                  <a:cubicBezTo>
                    <a:pt x="177" y="3503"/>
                    <a:pt x="594" y="4016"/>
                    <a:pt x="1172" y="4225"/>
                  </a:cubicBezTo>
                  <a:lnTo>
                    <a:pt x="2359" y="4626"/>
                  </a:lnTo>
                  <a:lnTo>
                    <a:pt x="1124" y="6070"/>
                  </a:lnTo>
                  <a:cubicBezTo>
                    <a:pt x="883" y="6310"/>
                    <a:pt x="755" y="6631"/>
                    <a:pt x="723" y="6968"/>
                  </a:cubicBezTo>
                  <a:cubicBezTo>
                    <a:pt x="707" y="7177"/>
                    <a:pt x="723" y="7401"/>
                    <a:pt x="803" y="7610"/>
                  </a:cubicBezTo>
                  <a:cubicBezTo>
                    <a:pt x="995" y="8171"/>
                    <a:pt x="1525" y="8572"/>
                    <a:pt x="2118" y="8637"/>
                  </a:cubicBezTo>
                  <a:lnTo>
                    <a:pt x="2279" y="8637"/>
                  </a:lnTo>
                  <a:cubicBezTo>
                    <a:pt x="2856" y="8637"/>
                    <a:pt x="3386" y="8332"/>
                    <a:pt x="3675" y="7834"/>
                  </a:cubicBezTo>
                  <a:lnTo>
                    <a:pt x="4653" y="6166"/>
                  </a:lnTo>
                  <a:lnTo>
                    <a:pt x="5520" y="7080"/>
                  </a:lnTo>
                  <a:cubicBezTo>
                    <a:pt x="5796" y="7386"/>
                    <a:pt x="6181" y="7544"/>
                    <a:pt x="6572" y="7544"/>
                  </a:cubicBezTo>
                  <a:cubicBezTo>
                    <a:pt x="6839" y="7544"/>
                    <a:pt x="7108" y="7471"/>
                    <a:pt x="7349" y="7321"/>
                  </a:cubicBezTo>
                  <a:lnTo>
                    <a:pt x="7429" y="7257"/>
                  </a:lnTo>
                  <a:cubicBezTo>
                    <a:pt x="7846" y="6952"/>
                    <a:pt x="8087" y="6471"/>
                    <a:pt x="8071" y="5957"/>
                  </a:cubicBezTo>
                  <a:cubicBezTo>
                    <a:pt x="8071" y="5428"/>
                    <a:pt x="7814" y="4931"/>
                    <a:pt x="7381" y="4626"/>
                  </a:cubicBezTo>
                  <a:lnTo>
                    <a:pt x="5969" y="3615"/>
                  </a:lnTo>
                  <a:lnTo>
                    <a:pt x="6948" y="2316"/>
                  </a:lnTo>
                  <a:cubicBezTo>
                    <a:pt x="7317" y="1834"/>
                    <a:pt x="7349" y="1176"/>
                    <a:pt x="6996" y="663"/>
                  </a:cubicBezTo>
                  <a:lnTo>
                    <a:pt x="6932" y="583"/>
                  </a:lnTo>
                  <a:cubicBezTo>
                    <a:pt x="6634" y="208"/>
                    <a:pt x="6181" y="0"/>
                    <a:pt x="57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3765675" y="496075"/>
              <a:ext cx="169675" cy="90675"/>
            </a:xfrm>
            <a:custGeom>
              <a:avLst/>
              <a:gdLst/>
              <a:ahLst/>
              <a:cxnLst/>
              <a:rect l="l" t="t" r="r" b="b"/>
              <a:pathLst>
                <a:path w="6787" h="3627" extrusionOk="0">
                  <a:moveTo>
                    <a:pt x="5523" y="1"/>
                  </a:moveTo>
                  <a:cubicBezTo>
                    <a:pt x="4960" y="1"/>
                    <a:pt x="4399" y="374"/>
                    <a:pt x="4252" y="1012"/>
                  </a:cubicBezTo>
                  <a:lnTo>
                    <a:pt x="3851" y="2632"/>
                  </a:lnTo>
                  <a:lnTo>
                    <a:pt x="2150" y="1381"/>
                  </a:lnTo>
                  <a:cubicBezTo>
                    <a:pt x="1926" y="1210"/>
                    <a:pt x="1662" y="1125"/>
                    <a:pt x="1397" y="1125"/>
                  </a:cubicBezTo>
                  <a:cubicBezTo>
                    <a:pt x="1187" y="1125"/>
                    <a:pt x="977" y="1178"/>
                    <a:pt x="786" y="1284"/>
                  </a:cubicBezTo>
                  <a:lnTo>
                    <a:pt x="706" y="1333"/>
                  </a:lnTo>
                  <a:cubicBezTo>
                    <a:pt x="145" y="1750"/>
                    <a:pt x="0" y="2536"/>
                    <a:pt x="401" y="3113"/>
                  </a:cubicBezTo>
                  <a:cubicBezTo>
                    <a:pt x="465" y="2792"/>
                    <a:pt x="642" y="2520"/>
                    <a:pt x="899" y="2327"/>
                  </a:cubicBezTo>
                  <a:lnTo>
                    <a:pt x="979" y="2279"/>
                  </a:lnTo>
                  <a:cubicBezTo>
                    <a:pt x="1170" y="2173"/>
                    <a:pt x="1383" y="2120"/>
                    <a:pt x="1594" y="2120"/>
                  </a:cubicBezTo>
                  <a:cubicBezTo>
                    <a:pt x="1862" y="2120"/>
                    <a:pt x="2127" y="2205"/>
                    <a:pt x="2343" y="2375"/>
                  </a:cubicBezTo>
                  <a:lnTo>
                    <a:pt x="4043" y="3627"/>
                  </a:lnTo>
                  <a:lnTo>
                    <a:pt x="4444" y="2006"/>
                  </a:lnTo>
                  <a:cubicBezTo>
                    <a:pt x="4593" y="1374"/>
                    <a:pt x="5161" y="1003"/>
                    <a:pt x="5730" y="1003"/>
                  </a:cubicBezTo>
                  <a:cubicBezTo>
                    <a:pt x="6084" y="1003"/>
                    <a:pt x="6438" y="1147"/>
                    <a:pt x="6690" y="1461"/>
                  </a:cubicBezTo>
                  <a:cubicBezTo>
                    <a:pt x="6787" y="1156"/>
                    <a:pt x="6738" y="819"/>
                    <a:pt x="6546" y="546"/>
                  </a:cubicBezTo>
                  <a:cubicBezTo>
                    <a:pt x="6530" y="514"/>
                    <a:pt x="6514" y="498"/>
                    <a:pt x="6498" y="482"/>
                  </a:cubicBezTo>
                  <a:cubicBezTo>
                    <a:pt x="6242" y="152"/>
                    <a:pt x="5882" y="1"/>
                    <a:pt x="5523" y="1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3784925" y="607600"/>
              <a:ext cx="173300" cy="89500"/>
            </a:xfrm>
            <a:custGeom>
              <a:avLst/>
              <a:gdLst/>
              <a:ahLst/>
              <a:cxnLst/>
              <a:rect l="l" t="t" r="r" b="b"/>
              <a:pathLst>
                <a:path w="6932" h="3580" extrusionOk="0">
                  <a:moveTo>
                    <a:pt x="3450" y="0"/>
                  </a:moveTo>
                  <a:lnTo>
                    <a:pt x="2262" y="2005"/>
                  </a:lnTo>
                  <a:cubicBezTo>
                    <a:pt x="2010" y="2429"/>
                    <a:pt x="1576" y="2641"/>
                    <a:pt x="1143" y="2641"/>
                  </a:cubicBezTo>
                  <a:cubicBezTo>
                    <a:pt x="722" y="2641"/>
                    <a:pt x="301" y="2441"/>
                    <a:pt x="48" y="2038"/>
                  </a:cubicBezTo>
                  <a:cubicBezTo>
                    <a:pt x="32" y="2054"/>
                    <a:pt x="32" y="2054"/>
                    <a:pt x="48" y="2054"/>
                  </a:cubicBezTo>
                  <a:cubicBezTo>
                    <a:pt x="32" y="2118"/>
                    <a:pt x="16" y="2166"/>
                    <a:pt x="16" y="2230"/>
                  </a:cubicBezTo>
                  <a:cubicBezTo>
                    <a:pt x="0" y="2407"/>
                    <a:pt x="16" y="2583"/>
                    <a:pt x="81" y="2759"/>
                  </a:cubicBezTo>
                  <a:cubicBezTo>
                    <a:pt x="269" y="3300"/>
                    <a:pt x="766" y="3579"/>
                    <a:pt x="1270" y="3579"/>
                  </a:cubicBezTo>
                  <a:cubicBezTo>
                    <a:pt x="1709" y="3579"/>
                    <a:pt x="2153" y="3369"/>
                    <a:pt x="2407" y="2936"/>
                  </a:cubicBezTo>
                  <a:lnTo>
                    <a:pt x="3594" y="931"/>
                  </a:lnTo>
                  <a:lnTo>
                    <a:pt x="4733" y="2134"/>
                  </a:lnTo>
                  <a:cubicBezTo>
                    <a:pt x="4954" y="2374"/>
                    <a:pt x="5261" y="2499"/>
                    <a:pt x="5571" y="2499"/>
                  </a:cubicBezTo>
                  <a:cubicBezTo>
                    <a:pt x="5780" y="2499"/>
                    <a:pt x="5990" y="2442"/>
                    <a:pt x="6177" y="2326"/>
                  </a:cubicBezTo>
                  <a:lnTo>
                    <a:pt x="6257" y="2278"/>
                  </a:lnTo>
                  <a:cubicBezTo>
                    <a:pt x="6787" y="1877"/>
                    <a:pt x="6931" y="1139"/>
                    <a:pt x="6610" y="578"/>
                  </a:cubicBezTo>
                  <a:lnTo>
                    <a:pt x="6610" y="578"/>
                  </a:lnTo>
                  <a:cubicBezTo>
                    <a:pt x="6546" y="882"/>
                    <a:pt x="6370" y="1155"/>
                    <a:pt x="6113" y="1348"/>
                  </a:cubicBezTo>
                  <a:lnTo>
                    <a:pt x="6033" y="1396"/>
                  </a:lnTo>
                  <a:cubicBezTo>
                    <a:pt x="5846" y="1512"/>
                    <a:pt x="5635" y="1568"/>
                    <a:pt x="5427" y="1568"/>
                  </a:cubicBezTo>
                  <a:cubicBezTo>
                    <a:pt x="5116" y="1568"/>
                    <a:pt x="4809" y="1443"/>
                    <a:pt x="4589" y="1203"/>
                  </a:cubicBezTo>
                  <a:lnTo>
                    <a:pt x="3450" y="0"/>
                  </a:ln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3889600" y="506225"/>
              <a:ext cx="31600" cy="36500"/>
            </a:xfrm>
            <a:custGeom>
              <a:avLst/>
              <a:gdLst/>
              <a:ahLst/>
              <a:cxnLst/>
              <a:rect l="l" t="t" r="r" b="b"/>
              <a:pathLst>
                <a:path w="1264" h="1460" extrusionOk="0">
                  <a:moveTo>
                    <a:pt x="574" y="1"/>
                  </a:moveTo>
                  <a:cubicBezTo>
                    <a:pt x="423" y="1"/>
                    <a:pt x="271" y="80"/>
                    <a:pt x="145" y="269"/>
                  </a:cubicBezTo>
                  <a:cubicBezTo>
                    <a:pt x="1" y="477"/>
                    <a:pt x="402" y="590"/>
                    <a:pt x="658" y="846"/>
                  </a:cubicBezTo>
                  <a:cubicBezTo>
                    <a:pt x="819" y="1007"/>
                    <a:pt x="931" y="1215"/>
                    <a:pt x="979" y="1440"/>
                  </a:cubicBezTo>
                  <a:cubicBezTo>
                    <a:pt x="979" y="1453"/>
                    <a:pt x="990" y="1459"/>
                    <a:pt x="1007" y="1459"/>
                  </a:cubicBezTo>
                  <a:cubicBezTo>
                    <a:pt x="1050" y="1459"/>
                    <a:pt x="1133" y="1418"/>
                    <a:pt x="1156" y="1360"/>
                  </a:cubicBezTo>
                  <a:cubicBezTo>
                    <a:pt x="1220" y="1199"/>
                    <a:pt x="1252" y="1055"/>
                    <a:pt x="1252" y="894"/>
                  </a:cubicBezTo>
                  <a:cubicBezTo>
                    <a:pt x="1263" y="424"/>
                    <a:pt x="923" y="1"/>
                    <a:pt x="574" y="1"/>
                  </a:cubicBezTo>
                  <a:close/>
                </a:path>
              </a:pathLst>
            </a:custGeom>
            <a:solidFill>
              <a:srgbClr val="F8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3880775" y="528025"/>
              <a:ext cx="23300" cy="27125"/>
            </a:xfrm>
            <a:custGeom>
              <a:avLst/>
              <a:gdLst/>
              <a:ahLst/>
              <a:cxnLst/>
              <a:rect l="l" t="t" r="r" b="b"/>
              <a:pathLst>
                <a:path w="932" h="1085" extrusionOk="0">
                  <a:moveTo>
                    <a:pt x="413" y="0"/>
                  </a:moveTo>
                  <a:cubicBezTo>
                    <a:pt x="301" y="0"/>
                    <a:pt x="189" y="59"/>
                    <a:pt x="97" y="199"/>
                  </a:cubicBezTo>
                  <a:cubicBezTo>
                    <a:pt x="1" y="343"/>
                    <a:pt x="289" y="440"/>
                    <a:pt x="482" y="632"/>
                  </a:cubicBezTo>
                  <a:cubicBezTo>
                    <a:pt x="594" y="744"/>
                    <a:pt x="675" y="905"/>
                    <a:pt x="707" y="1065"/>
                  </a:cubicBezTo>
                  <a:cubicBezTo>
                    <a:pt x="707" y="1079"/>
                    <a:pt x="716" y="1085"/>
                    <a:pt x="729" y="1085"/>
                  </a:cubicBezTo>
                  <a:cubicBezTo>
                    <a:pt x="764" y="1085"/>
                    <a:pt x="828" y="1047"/>
                    <a:pt x="851" y="1001"/>
                  </a:cubicBezTo>
                  <a:cubicBezTo>
                    <a:pt x="899" y="889"/>
                    <a:pt x="915" y="777"/>
                    <a:pt x="931" y="664"/>
                  </a:cubicBezTo>
                  <a:cubicBezTo>
                    <a:pt x="931" y="317"/>
                    <a:pt x="673" y="0"/>
                    <a:pt x="413" y="0"/>
                  </a:cubicBezTo>
                  <a:close/>
                </a:path>
              </a:pathLst>
            </a:custGeom>
            <a:solidFill>
              <a:srgbClr val="F8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7" name="Google Shape;677;p38"/>
          <p:cNvGrpSpPr/>
          <p:nvPr/>
        </p:nvGrpSpPr>
        <p:grpSpPr>
          <a:xfrm>
            <a:off x="8196723" y="2103297"/>
            <a:ext cx="485252" cy="448380"/>
            <a:chOff x="8814275" y="969810"/>
            <a:chExt cx="254325" cy="235000"/>
          </a:xfrm>
        </p:grpSpPr>
        <p:sp>
          <p:nvSpPr>
            <p:cNvPr id="678" name="Google Shape;678;p38"/>
            <p:cNvSpPr/>
            <p:nvPr/>
          </p:nvSpPr>
          <p:spPr>
            <a:xfrm>
              <a:off x="8818900" y="977085"/>
              <a:ext cx="242750" cy="220225"/>
            </a:xfrm>
            <a:custGeom>
              <a:avLst/>
              <a:gdLst/>
              <a:ahLst/>
              <a:cxnLst/>
              <a:rect l="l" t="t" r="r" b="b"/>
              <a:pathLst>
                <a:path w="9710" h="8809" extrusionOk="0">
                  <a:moveTo>
                    <a:pt x="4292" y="0"/>
                  </a:moveTo>
                  <a:cubicBezTo>
                    <a:pt x="3280" y="0"/>
                    <a:pt x="2604" y="1156"/>
                    <a:pt x="3105" y="2082"/>
                  </a:cubicBezTo>
                  <a:lnTo>
                    <a:pt x="3971" y="3670"/>
                  </a:lnTo>
                  <a:lnTo>
                    <a:pt x="1484" y="3959"/>
                  </a:lnTo>
                  <a:cubicBezTo>
                    <a:pt x="1003" y="4007"/>
                    <a:pt x="586" y="4312"/>
                    <a:pt x="394" y="4761"/>
                  </a:cubicBezTo>
                  <a:cubicBezTo>
                    <a:pt x="1" y="5686"/>
                    <a:pt x="748" y="6636"/>
                    <a:pt x="1681" y="6636"/>
                  </a:cubicBezTo>
                  <a:cubicBezTo>
                    <a:pt x="1816" y="6636"/>
                    <a:pt x="1955" y="6616"/>
                    <a:pt x="2094" y="6574"/>
                  </a:cubicBezTo>
                  <a:lnTo>
                    <a:pt x="4485" y="5836"/>
                  </a:lnTo>
                  <a:lnTo>
                    <a:pt x="4517" y="7601"/>
                  </a:lnTo>
                  <a:cubicBezTo>
                    <a:pt x="4517" y="8178"/>
                    <a:pt x="4934" y="8675"/>
                    <a:pt x="5511" y="8788"/>
                  </a:cubicBezTo>
                  <a:cubicBezTo>
                    <a:pt x="5543" y="8788"/>
                    <a:pt x="5576" y="8804"/>
                    <a:pt x="5608" y="8804"/>
                  </a:cubicBezTo>
                  <a:cubicBezTo>
                    <a:pt x="5649" y="8807"/>
                    <a:pt x="5689" y="8809"/>
                    <a:pt x="5729" y="8809"/>
                  </a:cubicBezTo>
                  <a:cubicBezTo>
                    <a:pt x="6633" y="8809"/>
                    <a:pt x="7315" y="7962"/>
                    <a:pt x="7116" y="7071"/>
                  </a:cubicBezTo>
                  <a:lnTo>
                    <a:pt x="6650" y="4953"/>
                  </a:lnTo>
                  <a:lnTo>
                    <a:pt x="8672" y="4568"/>
                  </a:lnTo>
                  <a:cubicBezTo>
                    <a:pt x="9169" y="4488"/>
                    <a:pt x="9570" y="4087"/>
                    <a:pt x="9635" y="3574"/>
                  </a:cubicBezTo>
                  <a:cubicBezTo>
                    <a:pt x="9651" y="3542"/>
                    <a:pt x="9651" y="3526"/>
                    <a:pt x="9651" y="3493"/>
                  </a:cubicBezTo>
                  <a:cubicBezTo>
                    <a:pt x="9710" y="2652"/>
                    <a:pt x="9016" y="2047"/>
                    <a:pt x="8268" y="2047"/>
                  </a:cubicBezTo>
                  <a:cubicBezTo>
                    <a:pt x="8003" y="2047"/>
                    <a:pt x="7732" y="2123"/>
                    <a:pt x="7485" y="2290"/>
                  </a:cubicBezTo>
                  <a:lnTo>
                    <a:pt x="6009" y="3285"/>
                  </a:lnTo>
                  <a:lnTo>
                    <a:pt x="5576" y="1087"/>
                  </a:lnTo>
                  <a:cubicBezTo>
                    <a:pt x="5479" y="557"/>
                    <a:pt x="5078" y="140"/>
                    <a:pt x="4565" y="28"/>
                  </a:cubicBezTo>
                  <a:lnTo>
                    <a:pt x="4469" y="12"/>
                  </a:lnTo>
                  <a:cubicBezTo>
                    <a:pt x="4409" y="4"/>
                    <a:pt x="4350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8814275" y="969810"/>
              <a:ext cx="254325" cy="235000"/>
            </a:xfrm>
            <a:custGeom>
              <a:avLst/>
              <a:gdLst/>
              <a:ahLst/>
              <a:cxnLst/>
              <a:rect l="l" t="t" r="r" b="b"/>
              <a:pathLst>
                <a:path w="10173" h="9400" extrusionOk="0">
                  <a:moveTo>
                    <a:pt x="4479" y="584"/>
                  </a:moveTo>
                  <a:cubicBezTo>
                    <a:pt x="4521" y="584"/>
                    <a:pt x="4563" y="587"/>
                    <a:pt x="4605" y="592"/>
                  </a:cubicBezTo>
                  <a:cubicBezTo>
                    <a:pt x="4638" y="592"/>
                    <a:pt x="4654" y="592"/>
                    <a:pt x="4686" y="608"/>
                  </a:cubicBezTo>
                  <a:cubicBezTo>
                    <a:pt x="5087" y="688"/>
                    <a:pt x="5392" y="1009"/>
                    <a:pt x="5472" y="1410"/>
                  </a:cubicBezTo>
                  <a:lnTo>
                    <a:pt x="5985" y="4073"/>
                  </a:lnTo>
                  <a:lnTo>
                    <a:pt x="7846" y="2806"/>
                  </a:lnTo>
                  <a:cubicBezTo>
                    <a:pt x="8024" y="2687"/>
                    <a:pt x="8238" y="2627"/>
                    <a:pt x="8451" y="2627"/>
                  </a:cubicBezTo>
                  <a:cubicBezTo>
                    <a:pt x="8643" y="2627"/>
                    <a:pt x="8835" y="2675"/>
                    <a:pt x="9001" y="2774"/>
                  </a:cubicBezTo>
                  <a:cubicBezTo>
                    <a:pt x="9354" y="2966"/>
                    <a:pt x="9563" y="3335"/>
                    <a:pt x="9531" y="3736"/>
                  </a:cubicBezTo>
                  <a:lnTo>
                    <a:pt x="9531" y="3800"/>
                  </a:lnTo>
                  <a:cubicBezTo>
                    <a:pt x="9467" y="4186"/>
                    <a:pt x="9178" y="4474"/>
                    <a:pt x="8793" y="4538"/>
                  </a:cubicBezTo>
                  <a:lnTo>
                    <a:pt x="6466" y="4988"/>
                  </a:lnTo>
                  <a:lnTo>
                    <a:pt x="6996" y="7410"/>
                  </a:lnTo>
                  <a:cubicBezTo>
                    <a:pt x="7076" y="7763"/>
                    <a:pt x="6980" y="8148"/>
                    <a:pt x="6739" y="8421"/>
                  </a:cubicBezTo>
                  <a:cubicBezTo>
                    <a:pt x="6535" y="8654"/>
                    <a:pt x="6226" y="8794"/>
                    <a:pt x="5918" y="8794"/>
                  </a:cubicBezTo>
                  <a:cubicBezTo>
                    <a:pt x="5887" y="8794"/>
                    <a:pt x="5856" y="8793"/>
                    <a:pt x="5825" y="8790"/>
                  </a:cubicBezTo>
                  <a:lnTo>
                    <a:pt x="5745" y="8790"/>
                  </a:lnTo>
                  <a:cubicBezTo>
                    <a:pt x="5311" y="8694"/>
                    <a:pt x="5007" y="8325"/>
                    <a:pt x="5007" y="7875"/>
                  </a:cubicBezTo>
                  <a:lnTo>
                    <a:pt x="4958" y="5710"/>
                  </a:lnTo>
                  <a:lnTo>
                    <a:pt x="2199" y="6576"/>
                  </a:lnTo>
                  <a:cubicBezTo>
                    <a:pt x="2095" y="6609"/>
                    <a:pt x="1988" y="6625"/>
                    <a:pt x="1882" y="6625"/>
                  </a:cubicBezTo>
                  <a:cubicBezTo>
                    <a:pt x="1576" y="6625"/>
                    <a:pt x="1274" y="6493"/>
                    <a:pt x="1060" y="6255"/>
                  </a:cubicBezTo>
                  <a:cubicBezTo>
                    <a:pt x="787" y="5966"/>
                    <a:pt x="707" y="5533"/>
                    <a:pt x="867" y="5164"/>
                  </a:cubicBezTo>
                  <a:cubicBezTo>
                    <a:pt x="996" y="4811"/>
                    <a:pt x="1333" y="4571"/>
                    <a:pt x="1718" y="4555"/>
                  </a:cubicBezTo>
                  <a:lnTo>
                    <a:pt x="4621" y="4186"/>
                  </a:lnTo>
                  <a:lnTo>
                    <a:pt x="3547" y="2212"/>
                  </a:lnTo>
                  <a:cubicBezTo>
                    <a:pt x="3338" y="1843"/>
                    <a:pt x="3370" y="1394"/>
                    <a:pt x="3611" y="1041"/>
                  </a:cubicBezTo>
                  <a:cubicBezTo>
                    <a:pt x="3797" y="755"/>
                    <a:pt x="4135" y="584"/>
                    <a:pt x="4479" y="584"/>
                  </a:cubicBezTo>
                  <a:close/>
                  <a:moveTo>
                    <a:pt x="4474" y="0"/>
                  </a:moveTo>
                  <a:cubicBezTo>
                    <a:pt x="3938" y="0"/>
                    <a:pt x="3425" y="266"/>
                    <a:pt x="3113" y="720"/>
                  </a:cubicBezTo>
                  <a:cubicBezTo>
                    <a:pt x="2744" y="1250"/>
                    <a:pt x="2712" y="1939"/>
                    <a:pt x="3017" y="2517"/>
                  </a:cubicBezTo>
                  <a:lnTo>
                    <a:pt x="3675" y="3720"/>
                  </a:lnTo>
                  <a:lnTo>
                    <a:pt x="1637" y="3961"/>
                  </a:lnTo>
                  <a:cubicBezTo>
                    <a:pt x="1284" y="3993"/>
                    <a:pt x="948" y="4137"/>
                    <a:pt x="691" y="4378"/>
                  </a:cubicBezTo>
                  <a:cubicBezTo>
                    <a:pt x="33" y="4988"/>
                    <a:pt x="1" y="6014"/>
                    <a:pt x="595" y="6672"/>
                  </a:cubicBezTo>
                  <a:cubicBezTo>
                    <a:pt x="923" y="7036"/>
                    <a:pt x="1380" y="7237"/>
                    <a:pt x="1847" y="7237"/>
                  </a:cubicBezTo>
                  <a:cubicBezTo>
                    <a:pt x="2019" y="7237"/>
                    <a:pt x="2191" y="7210"/>
                    <a:pt x="2359" y="7154"/>
                  </a:cubicBezTo>
                  <a:lnTo>
                    <a:pt x="4365" y="6544"/>
                  </a:lnTo>
                  <a:lnTo>
                    <a:pt x="4397" y="7892"/>
                  </a:lnTo>
                  <a:cubicBezTo>
                    <a:pt x="4397" y="8630"/>
                    <a:pt x="4926" y="9255"/>
                    <a:pt x="5648" y="9384"/>
                  </a:cubicBezTo>
                  <a:lnTo>
                    <a:pt x="5761" y="9400"/>
                  </a:lnTo>
                  <a:lnTo>
                    <a:pt x="5937" y="9400"/>
                  </a:lnTo>
                  <a:cubicBezTo>
                    <a:pt x="6418" y="9400"/>
                    <a:pt x="6884" y="9207"/>
                    <a:pt x="7204" y="8838"/>
                  </a:cubicBezTo>
                  <a:cubicBezTo>
                    <a:pt x="7573" y="8421"/>
                    <a:pt x="7718" y="7843"/>
                    <a:pt x="7606" y="7298"/>
                  </a:cubicBezTo>
                  <a:lnTo>
                    <a:pt x="7204" y="5469"/>
                  </a:lnTo>
                  <a:lnTo>
                    <a:pt x="8921" y="5148"/>
                  </a:lnTo>
                  <a:cubicBezTo>
                    <a:pt x="9547" y="5036"/>
                    <a:pt x="10028" y="4522"/>
                    <a:pt x="10124" y="3897"/>
                  </a:cubicBezTo>
                  <a:lnTo>
                    <a:pt x="10124" y="3784"/>
                  </a:lnTo>
                  <a:cubicBezTo>
                    <a:pt x="10173" y="3159"/>
                    <a:pt x="9852" y="2581"/>
                    <a:pt x="9306" y="2260"/>
                  </a:cubicBezTo>
                  <a:cubicBezTo>
                    <a:pt x="9042" y="2109"/>
                    <a:pt x="8745" y="2033"/>
                    <a:pt x="8450" y="2033"/>
                  </a:cubicBezTo>
                  <a:cubicBezTo>
                    <a:pt x="8119" y="2033"/>
                    <a:pt x="7789" y="2129"/>
                    <a:pt x="7509" y="2324"/>
                  </a:cubicBezTo>
                  <a:lnTo>
                    <a:pt x="6402" y="3079"/>
                  </a:lnTo>
                  <a:lnTo>
                    <a:pt x="6049" y="1314"/>
                  </a:lnTo>
                  <a:cubicBezTo>
                    <a:pt x="5937" y="672"/>
                    <a:pt x="5440" y="159"/>
                    <a:pt x="4798" y="30"/>
                  </a:cubicBezTo>
                  <a:cubicBezTo>
                    <a:pt x="4766" y="14"/>
                    <a:pt x="4718" y="14"/>
                    <a:pt x="4686" y="14"/>
                  </a:cubicBezTo>
                  <a:cubicBezTo>
                    <a:pt x="4615" y="5"/>
                    <a:pt x="4544" y="0"/>
                    <a:pt x="4474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8"/>
            <p:cNvSpPr/>
            <p:nvPr/>
          </p:nvSpPr>
          <p:spPr>
            <a:xfrm>
              <a:off x="8893700" y="975560"/>
              <a:ext cx="168750" cy="110125"/>
            </a:xfrm>
            <a:custGeom>
              <a:avLst/>
              <a:gdLst/>
              <a:ahLst/>
              <a:cxnLst/>
              <a:rect l="l" t="t" r="r" b="b"/>
              <a:pathLst>
                <a:path w="6750" h="4405" extrusionOk="0">
                  <a:moveTo>
                    <a:pt x="1357" y="1"/>
                  </a:moveTo>
                  <a:cubicBezTo>
                    <a:pt x="680" y="1"/>
                    <a:pt x="90" y="493"/>
                    <a:pt x="1" y="1180"/>
                  </a:cubicBezTo>
                  <a:cubicBezTo>
                    <a:pt x="227" y="1021"/>
                    <a:pt x="508" y="927"/>
                    <a:pt x="789" y="927"/>
                  </a:cubicBezTo>
                  <a:cubicBezTo>
                    <a:pt x="847" y="927"/>
                    <a:pt x="905" y="931"/>
                    <a:pt x="963" y="939"/>
                  </a:cubicBezTo>
                  <a:lnTo>
                    <a:pt x="1043" y="955"/>
                  </a:lnTo>
                  <a:cubicBezTo>
                    <a:pt x="1573" y="1068"/>
                    <a:pt x="1974" y="1485"/>
                    <a:pt x="2070" y="1998"/>
                  </a:cubicBezTo>
                  <a:lnTo>
                    <a:pt x="2503" y="4212"/>
                  </a:lnTo>
                  <a:lnTo>
                    <a:pt x="3979" y="3201"/>
                  </a:lnTo>
                  <a:cubicBezTo>
                    <a:pt x="4221" y="3039"/>
                    <a:pt x="4488" y="2965"/>
                    <a:pt x="4749" y="2965"/>
                  </a:cubicBezTo>
                  <a:cubicBezTo>
                    <a:pt x="5492" y="2965"/>
                    <a:pt x="6189" y="3562"/>
                    <a:pt x="6129" y="4405"/>
                  </a:cubicBezTo>
                  <a:cubicBezTo>
                    <a:pt x="6434" y="4212"/>
                    <a:pt x="6643" y="3907"/>
                    <a:pt x="6691" y="3570"/>
                  </a:cubicBezTo>
                  <a:lnTo>
                    <a:pt x="6691" y="3474"/>
                  </a:lnTo>
                  <a:cubicBezTo>
                    <a:pt x="6750" y="2645"/>
                    <a:pt x="6057" y="2043"/>
                    <a:pt x="5316" y="2043"/>
                  </a:cubicBezTo>
                  <a:cubicBezTo>
                    <a:pt x="5053" y="2043"/>
                    <a:pt x="4784" y="2119"/>
                    <a:pt x="4541" y="2287"/>
                  </a:cubicBezTo>
                  <a:lnTo>
                    <a:pt x="3049" y="3282"/>
                  </a:lnTo>
                  <a:lnTo>
                    <a:pt x="2632" y="1084"/>
                  </a:lnTo>
                  <a:cubicBezTo>
                    <a:pt x="2535" y="554"/>
                    <a:pt x="2134" y="137"/>
                    <a:pt x="1605" y="25"/>
                  </a:cubicBezTo>
                  <a:lnTo>
                    <a:pt x="1509" y="9"/>
                  </a:lnTo>
                  <a:cubicBezTo>
                    <a:pt x="1458" y="3"/>
                    <a:pt x="1407" y="1"/>
                    <a:pt x="1357" y="1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8818550" y="1080060"/>
              <a:ext cx="177450" cy="115275"/>
            </a:xfrm>
            <a:custGeom>
              <a:avLst/>
              <a:gdLst/>
              <a:ahLst/>
              <a:cxnLst/>
              <a:rect l="l" t="t" r="r" b="b"/>
              <a:pathLst>
                <a:path w="7098" h="4611" extrusionOk="0">
                  <a:moveTo>
                    <a:pt x="857" y="0"/>
                  </a:moveTo>
                  <a:cubicBezTo>
                    <a:pt x="809" y="32"/>
                    <a:pt x="760" y="64"/>
                    <a:pt x="712" y="112"/>
                  </a:cubicBezTo>
                  <a:cubicBezTo>
                    <a:pt x="568" y="241"/>
                    <a:pt x="472" y="401"/>
                    <a:pt x="391" y="578"/>
                  </a:cubicBezTo>
                  <a:cubicBezTo>
                    <a:pt x="1" y="1485"/>
                    <a:pt x="740" y="2442"/>
                    <a:pt x="1668" y="2442"/>
                  </a:cubicBezTo>
                  <a:cubicBezTo>
                    <a:pt x="1806" y="2442"/>
                    <a:pt x="1949" y="2420"/>
                    <a:pt x="2092" y="2375"/>
                  </a:cubicBezTo>
                  <a:lnTo>
                    <a:pt x="4467" y="1637"/>
                  </a:lnTo>
                  <a:lnTo>
                    <a:pt x="4499" y="3401"/>
                  </a:lnTo>
                  <a:cubicBezTo>
                    <a:pt x="4515" y="3979"/>
                    <a:pt x="4932" y="4492"/>
                    <a:pt x="5509" y="4605"/>
                  </a:cubicBezTo>
                  <a:lnTo>
                    <a:pt x="5606" y="4605"/>
                  </a:lnTo>
                  <a:cubicBezTo>
                    <a:pt x="5649" y="4609"/>
                    <a:pt x="5692" y="4610"/>
                    <a:pt x="5735" y="4610"/>
                  </a:cubicBezTo>
                  <a:cubicBezTo>
                    <a:pt x="6389" y="4610"/>
                    <a:pt x="6962" y="4161"/>
                    <a:pt x="7098" y="3514"/>
                  </a:cubicBezTo>
                  <a:lnTo>
                    <a:pt x="7098" y="3514"/>
                  </a:lnTo>
                  <a:cubicBezTo>
                    <a:pt x="6859" y="3696"/>
                    <a:pt x="6584" y="3792"/>
                    <a:pt x="6294" y="3792"/>
                  </a:cubicBezTo>
                  <a:cubicBezTo>
                    <a:pt x="6252" y="3792"/>
                    <a:pt x="6210" y="3790"/>
                    <a:pt x="6167" y="3786"/>
                  </a:cubicBezTo>
                  <a:cubicBezTo>
                    <a:pt x="6135" y="3786"/>
                    <a:pt x="6103" y="3786"/>
                    <a:pt x="6071" y="3770"/>
                  </a:cubicBezTo>
                  <a:cubicBezTo>
                    <a:pt x="5493" y="3674"/>
                    <a:pt x="5060" y="3161"/>
                    <a:pt x="5060" y="2567"/>
                  </a:cubicBezTo>
                  <a:lnTo>
                    <a:pt x="5028" y="818"/>
                  </a:lnTo>
                  <a:lnTo>
                    <a:pt x="2654" y="1556"/>
                  </a:lnTo>
                  <a:cubicBezTo>
                    <a:pt x="2514" y="1599"/>
                    <a:pt x="2375" y="1619"/>
                    <a:pt x="2239" y="1619"/>
                  </a:cubicBezTo>
                  <a:cubicBezTo>
                    <a:pt x="1411" y="1619"/>
                    <a:pt x="721" y="869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9023250" y="1040910"/>
              <a:ext cx="28575" cy="40800"/>
            </a:xfrm>
            <a:custGeom>
              <a:avLst/>
              <a:gdLst/>
              <a:ahLst/>
              <a:cxnLst/>
              <a:rect l="l" t="t" r="r" b="b"/>
              <a:pathLst>
                <a:path w="1143" h="1632" extrusionOk="0">
                  <a:moveTo>
                    <a:pt x="436" y="1"/>
                  </a:moveTo>
                  <a:cubicBezTo>
                    <a:pt x="376" y="1"/>
                    <a:pt x="311" y="9"/>
                    <a:pt x="241" y="26"/>
                  </a:cubicBezTo>
                  <a:cubicBezTo>
                    <a:pt x="1" y="90"/>
                    <a:pt x="225" y="459"/>
                    <a:pt x="241" y="860"/>
                  </a:cubicBezTo>
                  <a:cubicBezTo>
                    <a:pt x="241" y="1101"/>
                    <a:pt x="177" y="1342"/>
                    <a:pt x="65" y="1550"/>
                  </a:cubicBezTo>
                  <a:cubicBezTo>
                    <a:pt x="41" y="1586"/>
                    <a:pt x="116" y="1631"/>
                    <a:pt x="196" y="1631"/>
                  </a:cubicBezTo>
                  <a:cubicBezTo>
                    <a:pt x="222" y="1631"/>
                    <a:pt x="249" y="1626"/>
                    <a:pt x="273" y="1614"/>
                  </a:cubicBezTo>
                  <a:cubicBezTo>
                    <a:pt x="418" y="1534"/>
                    <a:pt x="546" y="1438"/>
                    <a:pt x="674" y="1325"/>
                  </a:cubicBezTo>
                  <a:cubicBezTo>
                    <a:pt x="1142" y="843"/>
                    <a:pt x="1051" y="1"/>
                    <a:pt x="436" y="1"/>
                  </a:cubicBezTo>
                  <a:close/>
                </a:path>
              </a:pathLst>
            </a:custGeom>
            <a:solidFill>
              <a:srgbClr val="F8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05312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51"/>
          <p:cNvSpPr txBox="1">
            <a:spLocks noGrp="1"/>
          </p:cNvSpPr>
          <p:nvPr>
            <p:ph type="title" idx="15"/>
          </p:nvPr>
        </p:nvSpPr>
        <p:spPr>
          <a:xfrm>
            <a:off x="715100" y="4386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work</a:t>
            </a:r>
            <a:endParaRPr dirty="0"/>
          </a:p>
        </p:txBody>
      </p:sp>
      <p:sp>
        <p:nvSpPr>
          <p:cNvPr id="1253" name="Google Shape;1253;p51"/>
          <p:cNvSpPr txBox="1">
            <a:spLocks noGrp="1"/>
          </p:cNvSpPr>
          <p:nvPr>
            <p:ph type="subTitle" idx="1"/>
          </p:nvPr>
        </p:nvSpPr>
        <p:spPr>
          <a:xfrm>
            <a:off x="960492" y="1904585"/>
            <a:ext cx="38520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StudentID: 519H0228</a:t>
            </a:r>
            <a:br>
              <a:rPr lang="en" dirty="0"/>
            </a:br>
            <a:r>
              <a:rPr lang="en" dirty="0"/>
              <a:t>Task: - Test case “Add to Cart” (CellphoneS)</a:t>
            </a:r>
            <a:br>
              <a:rPr lang="en" dirty="0"/>
            </a:br>
            <a:r>
              <a:rPr lang="en" dirty="0"/>
              <a:t>- Test case “Review” (CellphoneS)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 Merge Project</a:t>
            </a:r>
            <a:endParaRPr dirty="0"/>
          </a:p>
        </p:txBody>
      </p:sp>
      <p:sp>
        <p:nvSpPr>
          <p:cNvPr id="1255" name="Google Shape;1255;p51"/>
          <p:cNvSpPr txBox="1">
            <a:spLocks noGrp="1"/>
          </p:cNvSpPr>
          <p:nvPr>
            <p:ph type="subTitle" idx="3"/>
          </p:nvPr>
        </p:nvSpPr>
        <p:spPr>
          <a:xfrm>
            <a:off x="4645877" y="1914845"/>
            <a:ext cx="3424396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StudentID</a:t>
            </a:r>
            <a:r>
              <a:rPr lang="en-US" dirty="0"/>
              <a:t>: 519H0178</a:t>
            </a:r>
            <a:br>
              <a:rPr lang="en-US" dirty="0"/>
            </a:br>
            <a:r>
              <a:rPr lang="en-US" dirty="0"/>
              <a:t>Task: - Test case “Search” (</a:t>
            </a:r>
            <a:r>
              <a:rPr lang="en-US" dirty="0" err="1"/>
              <a:t>CellphoneS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- Test case “Post status”, “Follow page”, “Friend request” (Facebook)</a:t>
            </a:r>
          </a:p>
        </p:txBody>
      </p:sp>
      <p:sp>
        <p:nvSpPr>
          <p:cNvPr id="1257" name="Google Shape;1257;p51"/>
          <p:cNvSpPr txBox="1">
            <a:spLocks noGrp="1"/>
          </p:cNvSpPr>
          <p:nvPr>
            <p:ph type="subTitle" idx="5"/>
          </p:nvPr>
        </p:nvSpPr>
        <p:spPr>
          <a:xfrm>
            <a:off x="1233998" y="3610502"/>
            <a:ext cx="3304989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StudentID</a:t>
            </a:r>
            <a:r>
              <a:rPr lang="en-US" dirty="0"/>
              <a:t>: 519H0249</a:t>
            </a:r>
            <a:br>
              <a:rPr lang="en-US" dirty="0"/>
            </a:br>
            <a:r>
              <a:rPr lang="en-US" dirty="0"/>
              <a:t>Task: - Test case “Filter” for Category, Memory, Screen (</a:t>
            </a:r>
            <a:r>
              <a:rPr lang="en-US" dirty="0" err="1"/>
              <a:t>CellphoneS</a:t>
            </a:r>
            <a:r>
              <a:rPr lang="en-US" dirty="0"/>
              <a:t>)</a:t>
            </a:r>
          </a:p>
        </p:txBody>
      </p:sp>
      <p:sp>
        <p:nvSpPr>
          <p:cNvPr id="1259" name="Google Shape;1259;p51"/>
          <p:cNvSpPr txBox="1">
            <a:spLocks noGrp="1"/>
          </p:cNvSpPr>
          <p:nvPr>
            <p:ph type="subTitle" idx="7"/>
          </p:nvPr>
        </p:nvSpPr>
        <p:spPr>
          <a:xfrm>
            <a:off x="4659253" y="3610502"/>
            <a:ext cx="3304989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StudentID</a:t>
            </a:r>
            <a:r>
              <a:rPr lang="en-US" dirty="0"/>
              <a:t>: 519H0224</a:t>
            </a:r>
            <a:br>
              <a:rPr lang="en-US" dirty="0"/>
            </a:br>
            <a:r>
              <a:rPr lang="en-US" dirty="0"/>
              <a:t>Task: -Test case “Order” (</a:t>
            </a:r>
            <a:r>
              <a:rPr lang="en-US" dirty="0" err="1"/>
              <a:t>CellphoneS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-Test case “Book ticket” (</a:t>
            </a:r>
            <a:r>
              <a:rPr lang="en-US" dirty="0" err="1"/>
              <a:t>Vietjets</a:t>
            </a:r>
            <a:r>
              <a:rPr lang="en-US" dirty="0"/>
              <a:t>)</a:t>
            </a:r>
          </a:p>
        </p:txBody>
      </p:sp>
      <p:sp>
        <p:nvSpPr>
          <p:cNvPr id="1270" name="Google Shape;1270;p51"/>
          <p:cNvSpPr/>
          <p:nvPr/>
        </p:nvSpPr>
        <p:spPr>
          <a:xfrm>
            <a:off x="3354077" y="551112"/>
            <a:ext cx="2447726" cy="4250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Fredoka One"/>
              </a:rPr>
              <a:t>Group work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Fredoka One"/>
            </a:endParaRPr>
          </a:p>
        </p:txBody>
      </p:sp>
      <p:grpSp>
        <p:nvGrpSpPr>
          <p:cNvPr id="1275" name="Google Shape;1275;p51"/>
          <p:cNvGrpSpPr/>
          <p:nvPr/>
        </p:nvGrpSpPr>
        <p:grpSpPr>
          <a:xfrm>
            <a:off x="5543617" y="4853018"/>
            <a:ext cx="436718" cy="466420"/>
            <a:chOff x="3761250" y="489950"/>
            <a:chExt cx="202175" cy="215925"/>
          </a:xfrm>
        </p:grpSpPr>
        <p:sp>
          <p:nvSpPr>
            <p:cNvPr id="1276" name="Google Shape;1276;p51"/>
            <p:cNvSpPr/>
            <p:nvPr/>
          </p:nvSpPr>
          <p:spPr>
            <a:xfrm>
              <a:off x="3762450" y="497175"/>
              <a:ext cx="198175" cy="201075"/>
            </a:xfrm>
            <a:custGeom>
              <a:avLst/>
              <a:gdLst/>
              <a:ahLst/>
              <a:cxnLst/>
              <a:rect l="l" t="t" r="r" b="b"/>
              <a:pathLst>
                <a:path w="7927" h="8043" extrusionOk="0">
                  <a:moveTo>
                    <a:pt x="5678" y="0"/>
                  </a:moveTo>
                  <a:cubicBezTo>
                    <a:pt x="5116" y="0"/>
                    <a:pt x="4554" y="370"/>
                    <a:pt x="4397" y="1000"/>
                  </a:cubicBezTo>
                  <a:lnTo>
                    <a:pt x="3996" y="2636"/>
                  </a:lnTo>
                  <a:lnTo>
                    <a:pt x="2295" y="1385"/>
                  </a:lnTo>
                  <a:cubicBezTo>
                    <a:pt x="2075" y="1217"/>
                    <a:pt x="1815" y="1132"/>
                    <a:pt x="1554" y="1132"/>
                  </a:cubicBezTo>
                  <a:cubicBezTo>
                    <a:pt x="1341" y="1132"/>
                    <a:pt x="1126" y="1189"/>
                    <a:pt x="931" y="1305"/>
                  </a:cubicBezTo>
                  <a:lnTo>
                    <a:pt x="851" y="1353"/>
                  </a:lnTo>
                  <a:cubicBezTo>
                    <a:pt x="1" y="1946"/>
                    <a:pt x="225" y="3294"/>
                    <a:pt x="1220" y="3647"/>
                  </a:cubicBezTo>
                  <a:lnTo>
                    <a:pt x="2825" y="4192"/>
                  </a:lnTo>
                  <a:lnTo>
                    <a:pt x="1284" y="5957"/>
                  </a:lnTo>
                  <a:cubicBezTo>
                    <a:pt x="1108" y="6166"/>
                    <a:pt x="996" y="6422"/>
                    <a:pt x="963" y="6695"/>
                  </a:cubicBezTo>
                  <a:cubicBezTo>
                    <a:pt x="947" y="6872"/>
                    <a:pt x="980" y="7048"/>
                    <a:pt x="1044" y="7209"/>
                  </a:cubicBezTo>
                  <a:cubicBezTo>
                    <a:pt x="1233" y="7760"/>
                    <a:pt x="1728" y="8043"/>
                    <a:pt x="2232" y="8043"/>
                  </a:cubicBezTo>
                  <a:cubicBezTo>
                    <a:pt x="2667" y="8043"/>
                    <a:pt x="3110" y="7832"/>
                    <a:pt x="3370" y="7401"/>
                  </a:cubicBezTo>
                  <a:lnTo>
                    <a:pt x="4541" y="5380"/>
                  </a:lnTo>
                  <a:lnTo>
                    <a:pt x="5680" y="6583"/>
                  </a:lnTo>
                  <a:cubicBezTo>
                    <a:pt x="5911" y="6823"/>
                    <a:pt x="6221" y="6948"/>
                    <a:pt x="6533" y="6948"/>
                  </a:cubicBezTo>
                  <a:cubicBezTo>
                    <a:pt x="6743" y="6948"/>
                    <a:pt x="6953" y="6891"/>
                    <a:pt x="7140" y="6775"/>
                  </a:cubicBezTo>
                  <a:cubicBezTo>
                    <a:pt x="7172" y="6759"/>
                    <a:pt x="7188" y="6743"/>
                    <a:pt x="7220" y="6727"/>
                  </a:cubicBezTo>
                  <a:cubicBezTo>
                    <a:pt x="7926" y="6166"/>
                    <a:pt x="7894" y="5075"/>
                    <a:pt x="7156" y="4561"/>
                  </a:cubicBezTo>
                  <a:lnTo>
                    <a:pt x="5488" y="3390"/>
                  </a:lnTo>
                  <a:lnTo>
                    <a:pt x="6659" y="1850"/>
                  </a:lnTo>
                  <a:cubicBezTo>
                    <a:pt x="6948" y="1465"/>
                    <a:pt x="6964" y="936"/>
                    <a:pt x="6707" y="535"/>
                  </a:cubicBezTo>
                  <a:lnTo>
                    <a:pt x="6643" y="470"/>
                  </a:lnTo>
                  <a:cubicBezTo>
                    <a:pt x="6388" y="148"/>
                    <a:pt x="6033" y="0"/>
                    <a:pt x="56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1"/>
            <p:cNvSpPr/>
            <p:nvPr/>
          </p:nvSpPr>
          <p:spPr>
            <a:xfrm>
              <a:off x="3761250" y="489950"/>
              <a:ext cx="202175" cy="215925"/>
            </a:xfrm>
            <a:custGeom>
              <a:avLst/>
              <a:gdLst/>
              <a:ahLst/>
              <a:cxnLst/>
              <a:rect l="l" t="t" r="r" b="b"/>
              <a:pathLst>
                <a:path w="8087" h="8637" extrusionOk="0">
                  <a:moveTo>
                    <a:pt x="5739" y="599"/>
                  </a:moveTo>
                  <a:cubicBezTo>
                    <a:pt x="6014" y="599"/>
                    <a:pt x="6279" y="727"/>
                    <a:pt x="6466" y="952"/>
                  </a:cubicBezTo>
                  <a:cubicBezTo>
                    <a:pt x="6466" y="968"/>
                    <a:pt x="6482" y="984"/>
                    <a:pt x="6498" y="1016"/>
                  </a:cubicBezTo>
                  <a:cubicBezTo>
                    <a:pt x="6691" y="1305"/>
                    <a:pt x="6675" y="1690"/>
                    <a:pt x="6450" y="1963"/>
                  </a:cubicBezTo>
                  <a:lnTo>
                    <a:pt x="5119" y="3743"/>
                  </a:lnTo>
                  <a:lnTo>
                    <a:pt x="7028" y="5123"/>
                  </a:lnTo>
                  <a:cubicBezTo>
                    <a:pt x="7301" y="5316"/>
                    <a:pt x="7461" y="5637"/>
                    <a:pt x="7477" y="5973"/>
                  </a:cubicBezTo>
                  <a:cubicBezTo>
                    <a:pt x="7477" y="6294"/>
                    <a:pt x="7333" y="6599"/>
                    <a:pt x="7076" y="6776"/>
                  </a:cubicBezTo>
                  <a:lnTo>
                    <a:pt x="7012" y="6824"/>
                  </a:lnTo>
                  <a:cubicBezTo>
                    <a:pt x="6874" y="6905"/>
                    <a:pt x="6721" y="6945"/>
                    <a:pt x="6569" y="6945"/>
                  </a:cubicBezTo>
                  <a:cubicBezTo>
                    <a:pt x="6334" y="6945"/>
                    <a:pt x="6103" y="6849"/>
                    <a:pt x="5937" y="6663"/>
                  </a:cubicBezTo>
                  <a:lnTo>
                    <a:pt x="4541" y="5171"/>
                  </a:lnTo>
                  <a:lnTo>
                    <a:pt x="3145" y="7546"/>
                  </a:lnTo>
                  <a:cubicBezTo>
                    <a:pt x="2972" y="7848"/>
                    <a:pt x="2631" y="8034"/>
                    <a:pt x="2285" y="8034"/>
                  </a:cubicBezTo>
                  <a:cubicBezTo>
                    <a:pt x="2245" y="8034"/>
                    <a:pt x="2206" y="8032"/>
                    <a:pt x="2167" y="8027"/>
                  </a:cubicBezTo>
                  <a:cubicBezTo>
                    <a:pt x="1798" y="7995"/>
                    <a:pt x="1477" y="7754"/>
                    <a:pt x="1364" y="7401"/>
                  </a:cubicBezTo>
                  <a:cubicBezTo>
                    <a:pt x="1236" y="7080"/>
                    <a:pt x="1316" y="6711"/>
                    <a:pt x="1557" y="6455"/>
                  </a:cubicBezTo>
                  <a:lnTo>
                    <a:pt x="3386" y="4353"/>
                  </a:lnTo>
                  <a:lnTo>
                    <a:pt x="1364" y="3647"/>
                  </a:lnTo>
                  <a:cubicBezTo>
                    <a:pt x="995" y="3519"/>
                    <a:pt x="723" y="3198"/>
                    <a:pt x="675" y="2813"/>
                  </a:cubicBezTo>
                  <a:cubicBezTo>
                    <a:pt x="626" y="2444"/>
                    <a:pt x="787" y="2091"/>
                    <a:pt x="1076" y="1882"/>
                  </a:cubicBezTo>
                  <a:lnTo>
                    <a:pt x="1140" y="1850"/>
                  </a:lnTo>
                  <a:cubicBezTo>
                    <a:pt x="1268" y="1770"/>
                    <a:pt x="1429" y="1722"/>
                    <a:pt x="1589" y="1722"/>
                  </a:cubicBezTo>
                  <a:cubicBezTo>
                    <a:pt x="1798" y="1722"/>
                    <a:pt x="2006" y="1802"/>
                    <a:pt x="2183" y="1931"/>
                  </a:cubicBezTo>
                  <a:lnTo>
                    <a:pt x="4236" y="3455"/>
                  </a:lnTo>
                  <a:lnTo>
                    <a:pt x="4734" y="1369"/>
                  </a:lnTo>
                  <a:cubicBezTo>
                    <a:pt x="4830" y="1000"/>
                    <a:pt x="5119" y="711"/>
                    <a:pt x="5504" y="631"/>
                  </a:cubicBezTo>
                  <a:cubicBezTo>
                    <a:pt x="5582" y="610"/>
                    <a:pt x="5661" y="599"/>
                    <a:pt x="5739" y="599"/>
                  </a:cubicBezTo>
                  <a:close/>
                  <a:moveTo>
                    <a:pt x="5715" y="0"/>
                  </a:moveTo>
                  <a:cubicBezTo>
                    <a:pt x="5602" y="0"/>
                    <a:pt x="5488" y="12"/>
                    <a:pt x="5375" y="37"/>
                  </a:cubicBezTo>
                  <a:cubicBezTo>
                    <a:pt x="4782" y="166"/>
                    <a:pt x="4300" y="631"/>
                    <a:pt x="4156" y="1241"/>
                  </a:cubicBezTo>
                  <a:lnTo>
                    <a:pt x="3867" y="2428"/>
                  </a:lnTo>
                  <a:lnTo>
                    <a:pt x="2536" y="1449"/>
                  </a:lnTo>
                  <a:cubicBezTo>
                    <a:pt x="2259" y="1235"/>
                    <a:pt x="1927" y="1125"/>
                    <a:pt x="1596" y="1125"/>
                  </a:cubicBezTo>
                  <a:cubicBezTo>
                    <a:pt x="1333" y="1125"/>
                    <a:pt x="1070" y="1195"/>
                    <a:pt x="835" y="1337"/>
                  </a:cubicBezTo>
                  <a:lnTo>
                    <a:pt x="739" y="1401"/>
                  </a:lnTo>
                  <a:cubicBezTo>
                    <a:pt x="257" y="1738"/>
                    <a:pt x="1" y="2316"/>
                    <a:pt x="97" y="2893"/>
                  </a:cubicBezTo>
                  <a:cubicBezTo>
                    <a:pt x="177" y="3503"/>
                    <a:pt x="594" y="4016"/>
                    <a:pt x="1172" y="4225"/>
                  </a:cubicBezTo>
                  <a:lnTo>
                    <a:pt x="2359" y="4626"/>
                  </a:lnTo>
                  <a:lnTo>
                    <a:pt x="1124" y="6070"/>
                  </a:lnTo>
                  <a:cubicBezTo>
                    <a:pt x="883" y="6310"/>
                    <a:pt x="755" y="6631"/>
                    <a:pt x="723" y="6968"/>
                  </a:cubicBezTo>
                  <a:cubicBezTo>
                    <a:pt x="707" y="7177"/>
                    <a:pt x="723" y="7401"/>
                    <a:pt x="803" y="7610"/>
                  </a:cubicBezTo>
                  <a:cubicBezTo>
                    <a:pt x="995" y="8171"/>
                    <a:pt x="1525" y="8572"/>
                    <a:pt x="2118" y="8637"/>
                  </a:cubicBezTo>
                  <a:lnTo>
                    <a:pt x="2279" y="8637"/>
                  </a:lnTo>
                  <a:cubicBezTo>
                    <a:pt x="2856" y="8637"/>
                    <a:pt x="3386" y="8332"/>
                    <a:pt x="3675" y="7834"/>
                  </a:cubicBezTo>
                  <a:lnTo>
                    <a:pt x="4653" y="6166"/>
                  </a:lnTo>
                  <a:lnTo>
                    <a:pt x="5520" y="7080"/>
                  </a:lnTo>
                  <a:cubicBezTo>
                    <a:pt x="5796" y="7386"/>
                    <a:pt x="6181" y="7544"/>
                    <a:pt x="6572" y="7544"/>
                  </a:cubicBezTo>
                  <a:cubicBezTo>
                    <a:pt x="6839" y="7544"/>
                    <a:pt x="7108" y="7471"/>
                    <a:pt x="7349" y="7321"/>
                  </a:cubicBezTo>
                  <a:lnTo>
                    <a:pt x="7429" y="7257"/>
                  </a:lnTo>
                  <a:cubicBezTo>
                    <a:pt x="7846" y="6952"/>
                    <a:pt x="8087" y="6471"/>
                    <a:pt x="8071" y="5957"/>
                  </a:cubicBezTo>
                  <a:cubicBezTo>
                    <a:pt x="8071" y="5428"/>
                    <a:pt x="7814" y="4931"/>
                    <a:pt x="7381" y="4626"/>
                  </a:cubicBezTo>
                  <a:lnTo>
                    <a:pt x="5969" y="3615"/>
                  </a:lnTo>
                  <a:lnTo>
                    <a:pt x="6948" y="2316"/>
                  </a:lnTo>
                  <a:cubicBezTo>
                    <a:pt x="7317" y="1834"/>
                    <a:pt x="7349" y="1176"/>
                    <a:pt x="6996" y="663"/>
                  </a:cubicBezTo>
                  <a:lnTo>
                    <a:pt x="6932" y="583"/>
                  </a:lnTo>
                  <a:cubicBezTo>
                    <a:pt x="6634" y="208"/>
                    <a:pt x="6181" y="0"/>
                    <a:pt x="57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1"/>
            <p:cNvSpPr/>
            <p:nvPr/>
          </p:nvSpPr>
          <p:spPr>
            <a:xfrm>
              <a:off x="3765675" y="496075"/>
              <a:ext cx="169675" cy="90675"/>
            </a:xfrm>
            <a:custGeom>
              <a:avLst/>
              <a:gdLst/>
              <a:ahLst/>
              <a:cxnLst/>
              <a:rect l="l" t="t" r="r" b="b"/>
              <a:pathLst>
                <a:path w="6787" h="3627" extrusionOk="0">
                  <a:moveTo>
                    <a:pt x="5523" y="1"/>
                  </a:moveTo>
                  <a:cubicBezTo>
                    <a:pt x="4960" y="1"/>
                    <a:pt x="4399" y="374"/>
                    <a:pt x="4252" y="1012"/>
                  </a:cubicBezTo>
                  <a:lnTo>
                    <a:pt x="3851" y="2632"/>
                  </a:lnTo>
                  <a:lnTo>
                    <a:pt x="2150" y="1381"/>
                  </a:lnTo>
                  <a:cubicBezTo>
                    <a:pt x="1926" y="1210"/>
                    <a:pt x="1662" y="1125"/>
                    <a:pt x="1397" y="1125"/>
                  </a:cubicBezTo>
                  <a:cubicBezTo>
                    <a:pt x="1187" y="1125"/>
                    <a:pt x="977" y="1178"/>
                    <a:pt x="786" y="1284"/>
                  </a:cubicBezTo>
                  <a:lnTo>
                    <a:pt x="706" y="1333"/>
                  </a:lnTo>
                  <a:cubicBezTo>
                    <a:pt x="145" y="1750"/>
                    <a:pt x="0" y="2536"/>
                    <a:pt x="401" y="3113"/>
                  </a:cubicBezTo>
                  <a:cubicBezTo>
                    <a:pt x="465" y="2792"/>
                    <a:pt x="642" y="2520"/>
                    <a:pt x="899" y="2327"/>
                  </a:cubicBezTo>
                  <a:lnTo>
                    <a:pt x="979" y="2279"/>
                  </a:lnTo>
                  <a:cubicBezTo>
                    <a:pt x="1170" y="2173"/>
                    <a:pt x="1383" y="2120"/>
                    <a:pt x="1594" y="2120"/>
                  </a:cubicBezTo>
                  <a:cubicBezTo>
                    <a:pt x="1862" y="2120"/>
                    <a:pt x="2127" y="2205"/>
                    <a:pt x="2343" y="2375"/>
                  </a:cubicBezTo>
                  <a:lnTo>
                    <a:pt x="4043" y="3627"/>
                  </a:lnTo>
                  <a:lnTo>
                    <a:pt x="4444" y="2006"/>
                  </a:lnTo>
                  <a:cubicBezTo>
                    <a:pt x="4593" y="1374"/>
                    <a:pt x="5161" y="1003"/>
                    <a:pt x="5730" y="1003"/>
                  </a:cubicBezTo>
                  <a:cubicBezTo>
                    <a:pt x="6084" y="1003"/>
                    <a:pt x="6438" y="1147"/>
                    <a:pt x="6690" y="1461"/>
                  </a:cubicBezTo>
                  <a:cubicBezTo>
                    <a:pt x="6787" y="1156"/>
                    <a:pt x="6738" y="819"/>
                    <a:pt x="6546" y="546"/>
                  </a:cubicBezTo>
                  <a:cubicBezTo>
                    <a:pt x="6530" y="514"/>
                    <a:pt x="6514" y="498"/>
                    <a:pt x="6498" y="482"/>
                  </a:cubicBezTo>
                  <a:cubicBezTo>
                    <a:pt x="6242" y="152"/>
                    <a:pt x="5882" y="1"/>
                    <a:pt x="5523" y="1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1"/>
            <p:cNvSpPr/>
            <p:nvPr/>
          </p:nvSpPr>
          <p:spPr>
            <a:xfrm>
              <a:off x="3784925" y="607600"/>
              <a:ext cx="173300" cy="89500"/>
            </a:xfrm>
            <a:custGeom>
              <a:avLst/>
              <a:gdLst/>
              <a:ahLst/>
              <a:cxnLst/>
              <a:rect l="l" t="t" r="r" b="b"/>
              <a:pathLst>
                <a:path w="6932" h="3580" extrusionOk="0">
                  <a:moveTo>
                    <a:pt x="3450" y="0"/>
                  </a:moveTo>
                  <a:lnTo>
                    <a:pt x="2262" y="2005"/>
                  </a:lnTo>
                  <a:cubicBezTo>
                    <a:pt x="2010" y="2429"/>
                    <a:pt x="1576" y="2641"/>
                    <a:pt x="1143" y="2641"/>
                  </a:cubicBezTo>
                  <a:cubicBezTo>
                    <a:pt x="722" y="2641"/>
                    <a:pt x="301" y="2441"/>
                    <a:pt x="48" y="2038"/>
                  </a:cubicBezTo>
                  <a:cubicBezTo>
                    <a:pt x="32" y="2054"/>
                    <a:pt x="32" y="2054"/>
                    <a:pt x="48" y="2054"/>
                  </a:cubicBezTo>
                  <a:cubicBezTo>
                    <a:pt x="32" y="2118"/>
                    <a:pt x="16" y="2166"/>
                    <a:pt x="16" y="2230"/>
                  </a:cubicBezTo>
                  <a:cubicBezTo>
                    <a:pt x="0" y="2407"/>
                    <a:pt x="16" y="2583"/>
                    <a:pt x="81" y="2759"/>
                  </a:cubicBezTo>
                  <a:cubicBezTo>
                    <a:pt x="269" y="3300"/>
                    <a:pt x="766" y="3579"/>
                    <a:pt x="1270" y="3579"/>
                  </a:cubicBezTo>
                  <a:cubicBezTo>
                    <a:pt x="1709" y="3579"/>
                    <a:pt x="2153" y="3369"/>
                    <a:pt x="2407" y="2936"/>
                  </a:cubicBezTo>
                  <a:lnTo>
                    <a:pt x="3594" y="931"/>
                  </a:lnTo>
                  <a:lnTo>
                    <a:pt x="4733" y="2134"/>
                  </a:lnTo>
                  <a:cubicBezTo>
                    <a:pt x="4954" y="2374"/>
                    <a:pt x="5261" y="2499"/>
                    <a:pt x="5571" y="2499"/>
                  </a:cubicBezTo>
                  <a:cubicBezTo>
                    <a:pt x="5780" y="2499"/>
                    <a:pt x="5990" y="2442"/>
                    <a:pt x="6177" y="2326"/>
                  </a:cubicBezTo>
                  <a:lnTo>
                    <a:pt x="6257" y="2278"/>
                  </a:lnTo>
                  <a:cubicBezTo>
                    <a:pt x="6787" y="1877"/>
                    <a:pt x="6931" y="1139"/>
                    <a:pt x="6610" y="578"/>
                  </a:cubicBezTo>
                  <a:lnTo>
                    <a:pt x="6610" y="578"/>
                  </a:lnTo>
                  <a:cubicBezTo>
                    <a:pt x="6546" y="882"/>
                    <a:pt x="6370" y="1155"/>
                    <a:pt x="6113" y="1348"/>
                  </a:cubicBezTo>
                  <a:lnTo>
                    <a:pt x="6033" y="1396"/>
                  </a:lnTo>
                  <a:cubicBezTo>
                    <a:pt x="5846" y="1512"/>
                    <a:pt x="5635" y="1568"/>
                    <a:pt x="5427" y="1568"/>
                  </a:cubicBezTo>
                  <a:cubicBezTo>
                    <a:pt x="5116" y="1568"/>
                    <a:pt x="4809" y="1443"/>
                    <a:pt x="4589" y="1203"/>
                  </a:cubicBezTo>
                  <a:lnTo>
                    <a:pt x="3450" y="0"/>
                  </a:ln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1"/>
            <p:cNvSpPr/>
            <p:nvPr/>
          </p:nvSpPr>
          <p:spPr>
            <a:xfrm>
              <a:off x="3889600" y="506225"/>
              <a:ext cx="31600" cy="36500"/>
            </a:xfrm>
            <a:custGeom>
              <a:avLst/>
              <a:gdLst/>
              <a:ahLst/>
              <a:cxnLst/>
              <a:rect l="l" t="t" r="r" b="b"/>
              <a:pathLst>
                <a:path w="1264" h="1460" extrusionOk="0">
                  <a:moveTo>
                    <a:pt x="574" y="1"/>
                  </a:moveTo>
                  <a:cubicBezTo>
                    <a:pt x="423" y="1"/>
                    <a:pt x="271" y="80"/>
                    <a:pt x="145" y="269"/>
                  </a:cubicBezTo>
                  <a:cubicBezTo>
                    <a:pt x="1" y="477"/>
                    <a:pt x="402" y="590"/>
                    <a:pt x="658" y="846"/>
                  </a:cubicBezTo>
                  <a:cubicBezTo>
                    <a:pt x="819" y="1007"/>
                    <a:pt x="931" y="1215"/>
                    <a:pt x="979" y="1440"/>
                  </a:cubicBezTo>
                  <a:cubicBezTo>
                    <a:pt x="979" y="1453"/>
                    <a:pt x="990" y="1459"/>
                    <a:pt x="1007" y="1459"/>
                  </a:cubicBezTo>
                  <a:cubicBezTo>
                    <a:pt x="1050" y="1459"/>
                    <a:pt x="1133" y="1418"/>
                    <a:pt x="1156" y="1360"/>
                  </a:cubicBezTo>
                  <a:cubicBezTo>
                    <a:pt x="1220" y="1199"/>
                    <a:pt x="1252" y="1055"/>
                    <a:pt x="1252" y="894"/>
                  </a:cubicBezTo>
                  <a:cubicBezTo>
                    <a:pt x="1263" y="424"/>
                    <a:pt x="923" y="1"/>
                    <a:pt x="574" y="1"/>
                  </a:cubicBezTo>
                  <a:close/>
                </a:path>
              </a:pathLst>
            </a:custGeom>
            <a:solidFill>
              <a:srgbClr val="F8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1"/>
            <p:cNvSpPr/>
            <p:nvPr/>
          </p:nvSpPr>
          <p:spPr>
            <a:xfrm>
              <a:off x="3880775" y="528025"/>
              <a:ext cx="23300" cy="27125"/>
            </a:xfrm>
            <a:custGeom>
              <a:avLst/>
              <a:gdLst/>
              <a:ahLst/>
              <a:cxnLst/>
              <a:rect l="l" t="t" r="r" b="b"/>
              <a:pathLst>
                <a:path w="932" h="1085" extrusionOk="0">
                  <a:moveTo>
                    <a:pt x="413" y="0"/>
                  </a:moveTo>
                  <a:cubicBezTo>
                    <a:pt x="301" y="0"/>
                    <a:pt x="189" y="59"/>
                    <a:pt x="97" y="199"/>
                  </a:cubicBezTo>
                  <a:cubicBezTo>
                    <a:pt x="1" y="343"/>
                    <a:pt x="289" y="440"/>
                    <a:pt x="482" y="632"/>
                  </a:cubicBezTo>
                  <a:cubicBezTo>
                    <a:pt x="594" y="744"/>
                    <a:pt x="675" y="905"/>
                    <a:pt x="707" y="1065"/>
                  </a:cubicBezTo>
                  <a:cubicBezTo>
                    <a:pt x="707" y="1079"/>
                    <a:pt x="716" y="1085"/>
                    <a:pt x="729" y="1085"/>
                  </a:cubicBezTo>
                  <a:cubicBezTo>
                    <a:pt x="764" y="1085"/>
                    <a:pt x="828" y="1047"/>
                    <a:pt x="851" y="1001"/>
                  </a:cubicBezTo>
                  <a:cubicBezTo>
                    <a:pt x="899" y="889"/>
                    <a:pt x="915" y="777"/>
                    <a:pt x="931" y="664"/>
                  </a:cubicBezTo>
                  <a:cubicBezTo>
                    <a:pt x="931" y="317"/>
                    <a:pt x="673" y="0"/>
                    <a:pt x="413" y="0"/>
                  </a:cubicBezTo>
                  <a:close/>
                </a:path>
              </a:pathLst>
            </a:custGeom>
            <a:solidFill>
              <a:srgbClr val="F8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2" name="Google Shape;1282;p51"/>
          <p:cNvGrpSpPr/>
          <p:nvPr/>
        </p:nvGrpSpPr>
        <p:grpSpPr>
          <a:xfrm>
            <a:off x="2173185" y="310809"/>
            <a:ext cx="485252" cy="448380"/>
            <a:chOff x="8814275" y="969810"/>
            <a:chExt cx="254325" cy="235000"/>
          </a:xfrm>
        </p:grpSpPr>
        <p:sp>
          <p:nvSpPr>
            <p:cNvPr id="1283" name="Google Shape;1283;p51"/>
            <p:cNvSpPr/>
            <p:nvPr/>
          </p:nvSpPr>
          <p:spPr>
            <a:xfrm>
              <a:off x="8818900" y="977085"/>
              <a:ext cx="242750" cy="220225"/>
            </a:xfrm>
            <a:custGeom>
              <a:avLst/>
              <a:gdLst/>
              <a:ahLst/>
              <a:cxnLst/>
              <a:rect l="l" t="t" r="r" b="b"/>
              <a:pathLst>
                <a:path w="9710" h="8809" extrusionOk="0">
                  <a:moveTo>
                    <a:pt x="4292" y="0"/>
                  </a:moveTo>
                  <a:cubicBezTo>
                    <a:pt x="3280" y="0"/>
                    <a:pt x="2604" y="1156"/>
                    <a:pt x="3105" y="2082"/>
                  </a:cubicBezTo>
                  <a:lnTo>
                    <a:pt x="3971" y="3670"/>
                  </a:lnTo>
                  <a:lnTo>
                    <a:pt x="1484" y="3959"/>
                  </a:lnTo>
                  <a:cubicBezTo>
                    <a:pt x="1003" y="4007"/>
                    <a:pt x="586" y="4312"/>
                    <a:pt x="394" y="4761"/>
                  </a:cubicBezTo>
                  <a:cubicBezTo>
                    <a:pt x="1" y="5686"/>
                    <a:pt x="748" y="6636"/>
                    <a:pt x="1681" y="6636"/>
                  </a:cubicBezTo>
                  <a:cubicBezTo>
                    <a:pt x="1816" y="6636"/>
                    <a:pt x="1955" y="6616"/>
                    <a:pt x="2094" y="6574"/>
                  </a:cubicBezTo>
                  <a:lnTo>
                    <a:pt x="4485" y="5836"/>
                  </a:lnTo>
                  <a:lnTo>
                    <a:pt x="4517" y="7601"/>
                  </a:lnTo>
                  <a:cubicBezTo>
                    <a:pt x="4517" y="8178"/>
                    <a:pt x="4934" y="8675"/>
                    <a:pt x="5511" y="8788"/>
                  </a:cubicBezTo>
                  <a:cubicBezTo>
                    <a:pt x="5543" y="8788"/>
                    <a:pt x="5576" y="8804"/>
                    <a:pt x="5608" y="8804"/>
                  </a:cubicBezTo>
                  <a:cubicBezTo>
                    <a:pt x="5649" y="8807"/>
                    <a:pt x="5689" y="8809"/>
                    <a:pt x="5729" y="8809"/>
                  </a:cubicBezTo>
                  <a:cubicBezTo>
                    <a:pt x="6633" y="8809"/>
                    <a:pt x="7315" y="7962"/>
                    <a:pt x="7116" y="7071"/>
                  </a:cubicBezTo>
                  <a:lnTo>
                    <a:pt x="6650" y="4953"/>
                  </a:lnTo>
                  <a:lnTo>
                    <a:pt x="8672" y="4568"/>
                  </a:lnTo>
                  <a:cubicBezTo>
                    <a:pt x="9169" y="4488"/>
                    <a:pt x="9570" y="4087"/>
                    <a:pt x="9635" y="3574"/>
                  </a:cubicBezTo>
                  <a:cubicBezTo>
                    <a:pt x="9651" y="3542"/>
                    <a:pt x="9651" y="3526"/>
                    <a:pt x="9651" y="3493"/>
                  </a:cubicBezTo>
                  <a:cubicBezTo>
                    <a:pt x="9710" y="2652"/>
                    <a:pt x="9016" y="2047"/>
                    <a:pt x="8268" y="2047"/>
                  </a:cubicBezTo>
                  <a:cubicBezTo>
                    <a:pt x="8003" y="2047"/>
                    <a:pt x="7732" y="2123"/>
                    <a:pt x="7485" y="2290"/>
                  </a:cubicBezTo>
                  <a:lnTo>
                    <a:pt x="6009" y="3285"/>
                  </a:lnTo>
                  <a:lnTo>
                    <a:pt x="5576" y="1087"/>
                  </a:lnTo>
                  <a:cubicBezTo>
                    <a:pt x="5479" y="557"/>
                    <a:pt x="5078" y="140"/>
                    <a:pt x="4565" y="28"/>
                  </a:cubicBezTo>
                  <a:lnTo>
                    <a:pt x="4469" y="12"/>
                  </a:lnTo>
                  <a:cubicBezTo>
                    <a:pt x="4409" y="4"/>
                    <a:pt x="4350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1"/>
            <p:cNvSpPr/>
            <p:nvPr/>
          </p:nvSpPr>
          <p:spPr>
            <a:xfrm>
              <a:off x="8814275" y="969810"/>
              <a:ext cx="254325" cy="235000"/>
            </a:xfrm>
            <a:custGeom>
              <a:avLst/>
              <a:gdLst/>
              <a:ahLst/>
              <a:cxnLst/>
              <a:rect l="l" t="t" r="r" b="b"/>
              <a:pathLst>
                <a:path w="10173" h="9400" extrusionOk="0">
                  <a:moveTo>
                    <a:pt x="4479" y="584"/>
                  </a:moveTo>
                  <a:cubicBezTo>
                    <a:pt x="4521" y="584"/>
                    <a:pt x="4563" y="587"/>
                    <a:pt x="4605" y="592"/>
                  </a:cubicBezTo>
                  <a:cubicBezTo>
                    <a:pt x="4638" y="592"/>
                    <a:pt x="4654" y="592"/>
                    <a:pt x="4686" y="608"/>
                  </a:cubicBezTo>
                  <a:cubicBezTo>
                    <a:pt x="5087" y="688"/>
                    <a:pt x="5392" y="1009"/>
                    <a:pt x="5472" y="1410"/>
                  </a:cubicBezTo>
                  <a:lnTo>
                    <a:pt x="5985" y="4073"/>
                  </a:lnTo>
                  <a:lnTo>
                    <a:pt x="7846" y="2806"/>
                  </a:lnTo>
                  <a:cubicBezTo>
                    <a:pt x="8024" y="2687"/>
                    <a:pt x="8238" y="2627"/>
                    <a:pt x="8451" y="2627"/>
                  </a:cubicBezTo>
                  <a:cubicBezTo>
                    <a:pt x="8643" y="2627"/>
                    <a:pt x="8835" y="2675"/>
                    <a:pt x="9001" y="2774"/>
                  </a:cubicBezTo>
                  <a:cubicBezTo>
                    <a:pt x="9354" y="2966"/>
                    <a:pt x="9563" y="3335"/>
                    <a:pt x="9531" y="3736"/>
                  </a:cubicBezTo>
                  <a:lnTo>
                    <a:pt x="9531" y="3800"/>
                  </a:lnTo>
                  <a:cubicBezTo>
                    <a:pt x="9467" y="4186"/>
                    <a:pt x="9178" y="4474"/>
                    <a:pt x="8793" y="4538"/>
                  </a:cubicBezTo>
                  <a:lnTo>
                    <a:pt x="6466" y="4988"/>
                  </a:lnTo>
                  <a:lnTo>
                    <a:pt x="6996" y="7410"/>
                  </a:lnTo>
                  <a:cubicBezTo>
                    <a:pt x="7076" y="7763"/>
                    <a:pt x="6980" y="8148"/>
                    <a:pt x="6739" y="8421"/>
                  </a:cubicBezTo>
                  <a:cubicBezTo>
                    <a:pt x="6535" y="8654"/>
                    <a:pt x="6226" y="8794"/>
                    <a:pt x="5918" y="8794"/>
                  </a:cubicBezTo>
                  <a:cubicBezTo>
                    <a:pt x="5887" y="8794"/>
                    <a:pt x="5856" y="8793"/>
                    <a:pt x="5825" y="8790"/>
                  </a:cubicBezTo>
                  <a:lnTo>
                    <a:pt x="5745" y="8790"/>
                  </a:lnTo>
                  <a:cubicBezTo>
                    <a:pt x="5311" y="8694"/>
                    <a:pt x="5007" y="8325"/>
                    <a:pt x="5007" y="7875"/>
                  </a:cubicBezTo>
                  <a:lnTo>
                    <a:pt x="4958" y="5710"/>
                  </a:lnTo>
                  <a:lnTo>
                    <a:pt x="2199" y="6576"/>
                  </a:lnTo>
                  <a:cubicBezTo>
                    <a:pt x="2095" y="6609"/>
                    <a:pt x="1988" y="6625"/>
                    <a:pt x="1882" y="6625"/>
                  </a:cubicBezTo>
                  <a:cubicBezTo>
                    <a:pt x="1576" y="6625"/>
                    <a:pt x="1274" y="6493"/>
                    <a:pt x="1060" y="6255"/>
                  </a:cubicBezTo>
                  <a:cubicBezTo>
                    <a:pt x="787" y="5966"/>
                    <a:pt x="707" y="5533"/>
                    <a:pt x="867" y="5164"/>
                  </a:cubicBezTo>
                  <a:cubicBezTo>
                    <a:pt x="996" y="4811"/>
                    <a:pt x="1333" y="4571"/>
                    <a:pt x="1718" y="4555"/>
                  </a:cubicBezTo>
                  <a:lnTo>
                    <a:pt x="4621" y="4186"/>
                  </a:lnTo>
                  <a:lnTo>
                    <a:pt x="3547" y="2212"/>
                  </a:lnTo>
                  <a:cubicBezTo>
                    <a:pt x="3338" y="1843"/>
                    <a:pt x="3370" y="1394"/>
                    <a:pt x="3611" y="1041"/>
                  </a:cubicBezTo>
                  <a:cubicBezTo>
                    <a:pt x="3797" y="755"/>
                    <a:pt x="4135" y="584"/>
                    <a:pt x="4479" y="584"/>
                  </a:cubicBezTo>
                  <a:close/>
                  <a:moveTo>
                    <a:pt x="4474" y="0"/>
                  </a:moveTo>
                  <a:cubicBezTo>
                    <a:pt x="3938" y="0"/>
                    <a:pt x="3425" y="266"/>
                    <a:pt x="3113" y="720"/>
                  </a:cubicBezTo>
                  <a:cubicBezTo>
                    <a:pt x="2744" y="1250"/>
                    <a:pt x="2712" y="1939"/>
                    <a:pt x="3017" y="2517"/>
                  </a:cubicBezTo>
                  <a:lnTo>
                    <a:pt x="3675" y="3720"/>
                  </a:lnTo>
                  <a:lnTo>
                    <a:pt x="1637" y="3961"/>
                  </a:lnTo>
                  <a:cubicBezTo>
                    <a:pt x="1284" y="3993"/>
                    <a:pt x="948" y="4137"/>
                    <a:pt x="691" y="4378"/>
                  </a:cubicBezTo>
                  <a:cubicBezTo>
                    <a:pt x="33" y="4988"/>
                    <a:pt x="1" y="6014"/>
                    <a:pt x="595" y="6672"/>
                  </a:cubicBezTo>
                  <a:cubicBezTo>
                    <a:pt x="923" y="7036"/>
                    <a:pt x="1380" y="7237"/>
                    <a:pt x="1847" y="7237"/>
                  </a:cubicBezTo>
                  <a:cubicBezTo>
                    <a:pt x="2019" y="7237"/>
                    <a:pt x="2191" y="7210"/>
                    <a:pt x="2359" y="7154"/>
                  </a:cubicBezTo>
                  <a:lnTo>
                    <a:pt x="4365" y="6544"/>
                  </a:lnTo>
                  <a:lnTo>
                    <a:pt x="4397" y="7892"/>
                  </a:lnTo>
                  <a:cubicBezTo>
                    <a:pt x="4397" y="8630"/>
                    <a:pt x="4926" y="9255"/>
                    <a:pt x="5648" y="9384"/>
                  </a:cubicBezTo>
                  <a:lnTo>
                    <a:pt x="5761" y="9400"/>
                  </a:lnTo>
                  <a:lnTo>
                    <a:pt x="5937" y="9400"/>
                  </a:lnTo>
                  <a:cubicBezTo>
                    <a:pt x="6418" y="9400"/>
                    <a:pt x="6884" y="9207"/>
                    <a:pt x="7204" y="8838"/>
                  </a:cubicBezTo>
                  <a:cubicBezTo>
                    <a:pt x="7573" y="8421"/>
                    <a:pt x="7718" y="7843"/>
                    <a:pt x="7606" y="7298"/>
                  </a:cubicBezTo>
                  <a:lnTo>
                    <a:pt x="7204" y="5469"/>
                  </a:lnTo>
                  <a:lnTo>
                    <a:pt x="8921" y="5148"/>
                  </a:lnTo>
                  <a:cubicBezTo>
                    <a:pt x="9547" y="5036"/>
                    <a:pt x="10028" y="4522"/>
                    <a:pt x="10124" y="3897"/>
                  </a:cubicBezTo>
                  <a:lnTo>
                    <a:pt x="10124" y="3784"/>
                  </a:lnTo>
                  <a:cubicBezTo>
                    <a:pt x="10173" y="3159"/>
                    <a:pt x="9852" y="2581"/>
                    <a:pt x="9306" y="2260"/>
                  </a:cubicBezTo>
                  <a:cubicBezTo>
                    <a:pt x="9042" y="2109"/>
                    <a:pt x="8745" y="2033"/>
                    <a:pt x="8450" y="2033"/>
                  </a:cubicBezTo>
                  <a:cubicBezTo>
                    <a:pt x="8119" y="2033"/>
                    <a:pt x="7789" y="2129"/>
                    <a:pt x="7509" y="2324"/>
                  </a:cubicBezTo>
                  <a:lnTo>
                    <a:pt x="6402" y="3079"/>
                  </a:lnTo>
                  <a:lnTo>
                    <a:pt x="6049" y="1314"/>
                  </a:lnTo>
                  <a:cubicBezTo>
                    <a:pt x="5937" y="672"/>
                    <a:pt x="5440" y="159"/>
                    <a:pt x="4798" y="30"/>
                  </a:cubicBezTo>
                  <a:cubicBezTo>
                    <a:pt x="4766" y="14"/>
                    <a:pt x="4718" y="14"/>
                    <a:pt x="4686" y="14"/>
                  </a:cubicBezTo>
                  <a:cubicBezTo>
                    <a:pt x="4615" y="5"/>
                    <a:pt x="4544" y="0"/>
                    <a:pt x="44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1"/>
            <p:cNvSpPr/>
            <p:nvPr/>
          </p:nvSpPr>
          <p:spPr>
            <a:xfrm>
              <a:off x="8893700" y="975560"/>
              <a:ext cx="168750" cy="110125"/>
            </a:xfrm>
            <a:custGeom>
              <a:avLst/>
              <a:gdLst/>
              <a:ahLst/>
              <a:cxnLst/>
              <a:rect l="l" t="t" r="r" b="b"/>
              <a:pathLst>
                <a:path w="6750" h="4405" extrusionOk="0">
                  <a:moveTo>
                    <a:pt x="1357" y="1"/>
                  </a:moveTo>
                  <a:cubicBezTo>
                    <a:pt x="680" y="1"/>
                    <a:pt x="90" y="493"/>
                    <a:pt x="1" y="1180"/>
                  </a:cubicBezTo>
                  <a:cubicBezTo>
                    <a:pt x="227" y="1021"/>
                    <a:pt x="508" y="927"/>
                    <a:pt x="789" y="927"/>
                  </a:cubicBezTo>
                  <a:cubicBezTo>
                    <a:pt x="847" y="927"/>
                    <a:pt x="905" y="931"/>
                    <a:pt x="963" y="939"/>
                  </a:cubicBezTo>
                  <a:lnTo>
                    <a:pt x="1043" y="955"/>
                  </a:lnTo>
                  <a:cubicBezTo>
                    <a:pt x="1573" y="1068"/>
                    <a:pt x="1974" y="1485"/>
                    <a:pt x="2070" y="1998"/>
                  </a:cubicBezTo>
                  <a:lnTo>
                    <a:pt x="2503" y="4212"/>
                  </a:lnTo>
                  <a:lnTo>
                    <a:pt x="3979" y="3201"/>
                  </a:lnTo>
                  <a:cubicBezTo>
                    <a:pt x="4221" y="3039"/>
                    <a:pt x="4488" y="2965"/>
                    <a:pt x="4749" y="2965"/>
                  </a:cubicBezTo>
                  <a:cubicBezTo>
                    <a:pt x="5492" y="2965"/>
                    <a:pt x="6189" y="3562"/>
                    <a:pt x="6129" y="4405"/>
                  </a:cubicBezTo>
                  <a:cubicBezTo>
                    <a:pt x="6434" y="4212"/>
                    <a:pt x="6643" y="3907"/>
                    <a:pt x="6691" y="3570"/>
                  </a:cubicBezTo>
                  <a:lnTo>
                    <a:pt x="6691" y="3474"/>
                  </a:lnTo>
                  <a:cubicBezTo>
                    <a:pt x="6750" y="2645"/>
                    <a:pt x="6057" y="2043"/>
                    <a:pt x="5316" y="2043"/>
                  </a:cubicBezTo>
                  <a:cubicBezTo>
                    <a:pt x="5053" y="2043"/>
                    <a:pt x="4784" y="2119"/>
                    <a:pt x="4541" y="2287"/>
                  </a:cubicBezTo>
                  <a:lnTo>
                    <a:pt x="3049" y="3282"/>
                  </a:lnTo>
                  <a:lnTo>
                    <a:pt x="2632" y="1084"/>
                  </a:lnTo>
                  <a:cubicBezTo>
                    <a:pt x="2535" y="554"/>
                    <a:pt x="2134" y="137"/>
                    <a:pt x="1605" y="25"/>
                  </a:cubicBezTo>
                  <a:lnTo>
                    <a:pt x="1509" y="9"/>
                  </a:lnTo>
                  <a:cubicBezTo>
                    <a:pt x="1458" y="3"/>
                    <a:pt x="1407" y="1"/>
                    <a:pt x="1357" y="1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1"/>
            <p:cNvSpPr/>
            <p:nvPr/>
          </p:nvSpPr>
          <p:spPr>
            <a:xfrm>
              <a:off x="8818550" y="1080060"/>
              <a:ext cx="177450" cy="115275"/>
            </a:xfrm>
            <a:custGeom>
              <a:avLst/>
              <a:gdLst/>
              <a:ahLst/>
              <a:cxnLst/>
              <a:rect l="l" t="t" r="r" b="b"/>
              <a:pathLst>
                <a:path w="7098" h="4611" extrusionOk="0">
                  <a:moveTo>
                    <a:pt x="857" y="0"/>
                  </a:moveTo>
                  <a:cubicBezTo>
                    <a:pt x="809" y="32"/>
                    <a:pt x="760" y="64"/>
                    <a:pt x="712" y="112"/>
                  </a:cubicBezTo>
                  <a:cubicBezTo>
                    <a:pt x="568" y="241"/>
                    <a:pt x="472" y="401"/>
                    <a:pt x="391" y="578"/>
                  </a:cubicBezTo>
                  <a:cubicBezTo>
                    <a:pt x="1" y="1485"/>
                    <a:pt x="740" y="2442"/>
                    <a:pt x="1668" y="2442"/>
                  </a:cubicBezTo>
                  <a:cubicBezTo>
                    <a:pt x="1806" y="2442"/>
                    <a:pt x="1949" y="2420"/>
                    <a:pt x="2092" y="2375"/>
                  </a:cubicBezTo>
                  <a:lnTo>
                    <a:pt x="4467" y="1637"/>
                  </a:lnTo>
                  <a:lnTo>
                    <a:pt x="4499" y="3401"/>
                  </a:lnTo>
                  <a:cubicBezTo>
                    <a:pt x="4515" y="3979"/>
                    <a:pt x="4932" y="4492"/>
                    <a:pt x="5509" y="4605"/>
                  </a:cubicBezTo>
                  <a:lnTo>
                    <a:pt x="5606" y="4605"/>
                  </a:lnTo>
                  <a:cubicBezTo>
                    <a:pt x="5649" y="4609"/>
                    <a:pt x="5692" y="4610"/>
                    <a:pt x="5735" y="4610"/>
                  </a:cubicBezTo>
                  <a:cubicBezTo>
                    <a:pt x="6389" y="4610"/>
                    <a:pt x="6962" y="4161"/>
                    <a:pt x="7098" y="3514"/>
                  </a:cubicBezTo>
                  <a:lnTo>
                    <a:pt x="7098" y="3514"/>
                  </a:lnTo>
                  <a:cubicBezTo>
                    <a:pt x="6859" y="3696"/>
                    <a:pt x="6584" y="3792"/>
                    <a:pt x="6294" y="3792"/>
                  </a:cubicBezTo>
                  <a:cubicBezTo>
                    <a:pt x="6252" y="3792"/>
                    <a:pt x="6210" y="3790"/>
                    <a:pt x="6167" y="3786"/>
                  </a:cubicBezTo>
                  <a:cubicBezTo>
                    <a:pt x="6135" y="3786"/>
                    <a:pt x="6103" y="3786"/>
                    <a:pt x="6071" y="3770"/>
                  </a:cubicBezTo>
                  <a:cubicBezTo>
                    <a:pt x="5493" y="3674"/>
                    <a:pt x="5060" y="3161"/>
                    <a:pt x="5060" y="2567"/>
                  </a:cubicBezTo>
                  <a:lnTo>
                    <a:pt x="5028" y="818"/>
                  </a:lnTo>
                  <a:lnTo>
                    <a:pt x="2654" y="1556"/>
                  </a:lnTo>
                  <a:cubicBezTo>
                    <a:pt x="2514" y="1599"/>
                    <a:pt x="2375" y="1619"/>
                    <a:pt x="2239" y="1619"/>
                  </a:cubicBezTo>
                  <a:cubicBezTo>
                    <a:pt x="1411" y="1619"/>
                    <a:pt x="721" y="869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1"/>
            <p:cNvSpPr/>
            <p:nvPr/>
          </p:nvSpPr>
          <p:spPr>
            <a:xfrm>
              <a:off x="9023250" y="1040910"/>
              <a:ext cx="28575" cy="40800"/>
            </a:xfrm>
            <a:custGeom>
              <a:avLst/>
              <a:gdLst/>
              <a:ahLst/>
              <a:cxnLst/>
              <a:rect l="l" t="t" r="r" b="b"/>
              <a:pathLst>
                <a:path w="1143" h="1632" extrusionOk="0">
                  <a:moveTo>
                    <a:pt x="436" y="1"/>
                  </a:moveTo>
                  <a:cubicBezTo>
                    <a:pt x="376" y="1"/>
                    <a:pt x="311" y="9"/>
                    <a:pt x="241" y="26"/>
                  </a:cubicBezTo>
                  <a:cubicBezTo>
                    <a:pt x="1" y="90"/>
                    <a:pt x="225" y="459"/>
                    <a:pt x="241" y="860"/>
                  </a:cubicBezTo>
                  <a:cubicBezTo>
                    <a:pt x="241" y="1101"/>
                    <a:pt x="177" y="1342"/>
                    <a:pt x="65" y="1550"/>
                  </a:cubicBezTo>
                  <a:cubicBezTo>
                    <a:pt x="41" y="1586"/>
                    <a:pt x="116" y="1631"/>
                    <a:pt x="196" y="1631"/>
                  </a:cubicBezTo>
                  <a:cubicBezTo>
                    <a:pt x="222" y="1631"/>
                    <a:pt x="249" y="1626"/>
                    <a:pt x="273" y="1614"/>
                  </a:cubicBezTo>
                  <a:cubicBezTo>
                    <a:pt x="418" y="1534"/>
                    <a:pt x="546" y="1438"/>
                    <a:pt x="674" y="1325"/>
                  </a:cubicBezTo>
                  <a:cubicBezTo>
                    <a:pt x="1142" y="843"/>
                    <a:pt x="1051" y="1"/>
                    <a:pt x="436" y="1"/>
                  </a:cubicBezTo>
                  <a:close/>
                </a:path>
              </a:pathLst>
            </a:custGeom>
            <a:solidFill>
              <a:srgbClr val="F8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8" name="Google Shape;1288;p51"/>
          <p:cNvGrpSpPr/>
          <p:nvPr/>
        </p:nvGrpSpPr>
        <p:grpSpPr>
          <a:xfrm>
            <a:off x="8539044" y="1660315"/>
            <a:ext cx="485266" cy="487265"/>
            <a:chOff x="3132175" y="631198"/>
            <a:chExt cx="224650" cy="225575"/>
          </a:xfrm>
        </p:grpSpPr>
        <p:sp>
          <p:nvSpPr>
            <p:cNvPr id="1289" name="Google Shape;1289;p51"/>
            <p:cNvSpPr/>
            <p:nvPr/>
          </p:nvSpPr>
          <p:spPr>
            <a:xfrm>
              <a:off x="3140200" y="682673"/>
              <a:ext cx="209400" cy="166150"/>
            </a:xfrm>
            <a:custGeom>
              <a:avLst/>
              <a:gdLst/>
              <a:ahLst/>
              <a:cxnLst/>
              <a:rect l="l" t="t" r="r" b="b"/>
              <a:pathLst>
                <a:path w="8376" h="6646" extrusionOk="0">
                  <a:moveTo>
                    <a:pt x="2178" y="0"/>
                  </a:moveTo>
                  <a:cubicBezTo>
                    <a:pt x="1566" y="0"/>
                    <a:pt x="862" y="419"/>
                    <a:pt x="627" y="947"/>
                  </a:cubicBezTo>
                  <a:cubicBezTo>
                    <a:pt x="1" y="2342"/>
                    <a:pt x="787" y="4781"/>
                    <a:pt x="3049" y="6305"/>
                  </a:cubicBezTo>
                  <a:cubicBezTo>
                    <a:pt x="3332" y="6494"/>
                    <a:pt x="3946" y="6646"/>
                    <a:pt x="4595" y="6646"/>
                  </a:cubicBezTo>
                  <a:cubicBezTo>
                    <a:pt x="5160" y="6646"/>
                    <a:pt x="5752" y="6531"/>
                    <a:pt x="6178" y="6225"/>
                  </a:cubicBezTo>
                  <a:cubicBezTo>
                    <a:pt x="8376" y="4621"/>
                    <a:pt x="7718" y="1556"/>
                    <a:pt x="7493" y="947"/>
                  </a:cubicBezTo>
                  <a:cubicBezTo>
                    <a:pt x="7445" y="818"/>
                    <a:pt x="7204" y="193"/>
                    <a:pt x="6691" y="64"/>
                  </a:cubicBezTo>
                  <a:cubicBezTo>
                    <a:pt x="6653" y="57"/>
                    <a:pt x="6613" y="51"/>
                    <a:pt x="6560" y="51"/>
                  </a:cubicBezTo>
                  <a:cubicBezTo>
                    <a:pt x="6388" y="51"/>
                    <a:pt x="6073" y="112"/>
                    <a:pt x="5215" y="369"/>
                  </a:cubicBezTo>
                  <a:lnTo>
                    <a:pt x="4557" y="578"/>
                  </a:lnTo>
                  <a:cubicBezTo>
                    <a:pt x="4140" y="562"/>
                    <a:pt x="3723" y="497"/>
                    <a:pt x="3338" y="369"/>
                  </a:cubicBezTo>
                  <a:cubicBezTo>
                    <a:pt x="2841" y="225"/>
                    <a:pt x="2728" y="96"/>
                    <a:pt x="2455" y="32"/>
                  </a:cubicBezTo>
                  <a:cubicBezTo>
                    <a:pt x="2367" y="10"/>
                    <a:pt x="2273" y="0"/>
                    <a:pt x="21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1"/>
            <p:cNvSpPr/>
            <p:nvPr/>
          </p:nvSpPr>
          <p:spPr>
            <a:xfrm>
              <a:off x="3132175" y="675248"/>
              <a:ext cx="224650" cy="181525"/>
            </a:xfrm>
            <a:custGeom>
              <a:avLst/>
              <a:gdLst/>
              <a:ahLst/>
              <a:cxnLst/>
              <a:rect l="l" t="t" r="r" b="b"/>
              <a:pathLst>
                <a:path w="8986" h="7261" extrusionOk="0">
                  <a:moveTo>
                    <a:pt x="2488" y="618"/>
                  </a:moveTo>
                  <a:cubicBezTo>
                    <a:pt x="2552" y="618"/>
                    <a:pt x="2632" y="618"/>
                    <a:pt x="2696" y="650"/>
                  </a:cubicBezTo>
                  <a:cubicBezTo>
                    <a:pt x="2793" y="666"/>
                    <a:pt x="2889" y="714"/>
                    <a:pt x="2985" y="762"/>
                  </a:cubicBezTo>
                  <a:cubicBezTo>
                    <a:pt x="3162" y="843"/>
                    <a:pt x="3354" y="923"/>
                    <a:pt x="3563" y="987"/>
                  </a:cubicBezTo>
                  <a:cubicBezTo>
                    <a:pt x="3980" y="1115"/>
                    <a:pt x="4413" y="1179"/>
                    <a:pt x="4862" y="1179"/>
                  </a:cubicBezTo>
                  <a:lnTo>
                    <a:pt x="4910" y="1179"/>
                  </a:lnTo>
                  <a:lnTo>
                    <a:pt x="4958" y="1163"/>
                  </a:lnTo>
                  <a:lnTo>
                    <a:pt x="5616" y="971"/>
                  </a:lnTo>
                  <a:cubicBezTo>
                    <a:pt x="6482" y="709"/>
                    <a:pt x="6747" y="661"/>
                    <a:pt x="6876" y="661"/>
                  </a:cubicBezTo>
                  <a:cubicBezTo>
                    <a:pt x="6905" y="661"/>
                    <a:pt x="6927" y="663"/>
                    <a:pt x="6948" y="666"/>
                  </a:cubicBezTo>
                  <a:cubicBezTo>
                    <a:pt x="7172" y="730"/>
                    <a:pt x="7381" y="955"/>
                    <a:pt x="7525" y="1356"/>
                  </a:cubicBezTo>
                  <a:cubicBezTo>
                    <a:pt x="7541" y="1388"/>
                    <a:pt x="8584" y="4661"/>
                    <a:pt x="6322" y="6297"/>
                  </a:cubicBezTo>
                  <a:cubicBezTo>
                    <a:pt x="5965" y="6558"/>
                    <a:pt x="5442" y="6656"/>
                    <a:pt x="4937" y="6656"/>
                  </a:cubicBezTo>
                  <a:cubicBezTo>
                    <a:pt x="4354" y="6656"/>
                    <a:pt x="3796" y="6525"/>
                    <a:pt x="3547" y="6361"/>
                  </a:cubicBezTo>
                  <a:cubicBezTo>
                    <a:pt x="1381" y="4902"/>
                    <a:pt x="659" y="2655"/>
                    <a:pt x="1220" y="1388"/>
                  </a:cubicBezTo>
                  <a:cubicBezTo>
                    <a:pt x="1493" y="923"/>
                    <a:pt x="1958" y="634"/>
                    <a:pt x="2488" y="618"/>
                  </a:cubicBezTo>
                  <a:close/>
                  <a:moveTo>
                    <a:pt x="2509" y="1"/>
                  </a:moveTo>
                  <a:cubicBezTo>
                    <a:pt x="1804" y="1"/>
                    <a:pt x="978" y="483"/>
                    <a:pt x="675" y="1131"/>
                  </a:cubicBezTo>
                  <a:cubicBezTo>
                    <a:pt x="1" y="2623"/>
                    <a:pt x="787" y="5222"/>
                    <a:pt x="3210" y="6859"/>
                  </a:cubicBezTo>
                  <a:cubicBezTo>
                    <a:pt x="3531" y="7067"/>
                    <a:pt x="4220" y="7260"/>
                    <a:pt x="4942" y="7260"/>
                  </a:cubicBezTo>
                  <a:cubicBezTo>
                    <a:pt x="4970" y="7261"/>
                    <a:pt x="4998" y="7261"/>
                    <a:pt x="5025" y="7261"/>
                  </a:cubicBezTo>
                  <a:cubicBezTo>
                    <a:pt x="5607" y="7261"/>
                    <a:pt x="6185" y="7100"/>
                    <a:pt x="6675" y="6779"/>
                  </a:cubicBezTo>
                  <a:cubicBezTo>
                    <a:pt x="8985" y="5110"/>
                    <a:pt x="8392" y="1917"/>
                    <a:pt x="8103" y="1147"/>
                  </a:cubicBezTo>
                  <a:cubicBezTo>
                    <a:pt x="7878" y="554"/>
                    <a:pt x="7525" y="185"/>
                    <a:pt x="7092" y="72"/>
                  </a:cubicBezTo>
                  <a:cubicBezTo>
                    <a:pt x="7025" y="56"/>
                    <a:pt x="6960" y="46"/>
                    <a:pt x="6879" y="46"/>
                  </a:cubicBezTo>
                  <a:cubicBezTo>
                    <a:pt x="6650" y="46"/>
                    <a:pt x="6299" y="128"/>
                    <a:pt x="5456" y="377"/>
                  </a:cubicBezTo>
                  <a:lnTo>
                    <a:pt x="4830" y="570"/>
                  </a:lnTo>
                  <a:cubicBezTo>
                    <a:pt x="4461" y="570"/>
                    <a:pt x="4108" y="506"/>
                    <a:pt x="3755" y="393"/>
                  </a:cubicBezTo>
                  <a:cubicBezTo>
                    <a:pt x="3579" y="345"/>
                    <a:pt x="3402" y="265"/>
                    <a:pt x="3242" y="201"/>
                  </a:cubicBezTo>
                  <a:cubicBezTo>
                    <a:pt x="3113" y="137"/>
                    <a:pt x="2985" y="88"/>
                    <a:pt x="2841" y="40"/>
                  </a:cubicBezTo>
                  <a:cubicBezTo>
                    <a:pt x="2735" y="13"/>
                    <a:pt x="2623" y="1"/>
                    <a:pt x="2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1"/>
            <p:cNvSpPr/>
            <p:nvPr/>
          </p:nvSpPr>
          <p:spPr>
            <a:xfrm>
              <a:off x="3161250" y="704673"/>
              <a:ext cx="47325" cy="75950"/>
            </a:xfrm>
            <a:custGeom>
              <a:avLst/>
              <a:gdLst/>
              <a:ahLst/>
              <a:cxnLst/>
              <a:rect l="l" t="t" r="r" b="b"/>
              <a:pathLst>
                <a:path w="1893" h="3038" extrusionOk="0">
                  <a:moveTo>
                    <a:pt x="957" y="1"/>
                  </a:moveTo>
                  <a:cubicBezTo>
                    <a:pt x="0" y="1"/>
                    <a:pt x="75" y="1630"/>
                    <a:pt x="875" y="2505"/>
                  </a:cubicBezTo>
                  <a:cubicBezTo>
                    <a:pt x="1068" y="2714"/>
                    <a:pt x="1309" y="2890"/>
                    <a:pt x="1565" y="3019"/>
                  </a:cubicBezTo>
                  <a:cubicBezTo>
                    <a:pt x="1592" y="3032"/>
                    <a:pt x="1621" y="3037"/>
                    <a:pt x="1651" y="3037"/>
                  </a:cubicBezTo>
                  <a:cubicBezTo>
                    <a:pt x="1768" y="3037"/>
                    <a:pt x="1892" y="2951"/>
                    <a:pt x="1854" y="2874"/>
                  </a:cubicBezTo>
                  <a:cubicBezTo>
                    <a:pt x="1613" y="2473"/>
                    <a:pt x="1469" y="2040"/>
                    <a:pt x="1421" y="1591"/>
                  </a:cubicBezTo>
                  <a:cubicBezTo>
                    <a:pt x="1357" y="837"/>
                    <a:pt x="1597" y="131"/>
                    <a:pt x="1212" y="35"/>
                  </a:cubicBezTo>
                  <a:cubicBezTo>
                    <a:pt x="1120" y="12"/>
                    <a:pt x="1035" y="1"/>
                    <a:pt x="957" y="1"/>
                  </a:cubicBezTo>
                  <a:close/>
                </a:path>
              </a:pathLst>
            </a:custGeom>
            <a:solidFill>
              <a:srgbClr val="F8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1"/>
            <p:cNvSpPr/>
            <p:nvPr/>
          </p:nvSpPr>
          <p:spPr>
            <a:xfrm>
              <a:off x="3208800" y="631198"/>
              <a:ext cx="56575" cy="70350"/>
            </a:xfrm>
            <a:custGeom>
              <a:avLst/>
              <a:gdLst/>
              <a:ahLst/>
              <a:cxnLst/>
              <a:rect l="l" t="t" r="r" b="b"/>
              <a:pathLst>
                <a:path w="2263" h="2814" extrusionOk="0">
                  <a:moveTo>
                    <a:pt x="415" y="1"/>
                  </a:moveTo>
                  <a:cubicBezTo>
                    <a:pt x="233" y="1"/>
                    <a:pt x="85" y="22"/>
                    <a:pt x="0" y="38"/>
                  </a:cubicBezTo>
                  <a:lnTo>
                    <a:pt x="97" y="631"/>
                  </a:lnTo>
                  <a:cubicBezTo>
                    <a:pt x="143" y="620"/>
                    <a:pt x="258" y="602"/>
                    <a:pt x="404" y="602"/>
                  </a:cubicBezTo>
                  <a:cubicBezTo>
                    <a:pt x="662" y="602"/>
                    <a:pt x="1016" y="658"/>
                    <a:pt x="1252" y="904"/>
                  </a:cubicBezTo>
                  <a:cubicBezTo>
                    <a:pt x="1605" y="1257"/>
                    <a:pt x="1605" y="1899"/>
                    <a:pt x="1268" y="2524"/>
                  </a:cubicBezTo>
                  <a:lnTo>
                    <a:pt x="1797" y="2813"/>
                  </a:lnTo>
                  <a:cubicBezTo>
                    <a:pt x="2262" y="1947"/>
                    <a:pt x="2214" y="1032"/>
                    <a:pt x="1685" y="487"/>
                  </a:cubicBezTo>
                  <a:cubicBezTo>
                    <a:pt x="1297" y="88"/>
                    <a:pt x="787" y="1"/>
                    <a:pt x="4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1"/>
            <p:cNvSpPr/>
            <p:nvPr/>
          </p:nvSpPr>
          <p:spPr>
            <a:xfrm>
              <a:off x="3248100" y="679573"/>
              <a:ext cx="108725" cy="173768"/>
            </a:xfrm>
            <a:custGeom>
              <a:avLst/>
              <a:gdLst/>
              <a:ahLst/>
              <a:cxnLst/>
              <a:rect l="l" t="t" r="r" b="b"/>
              <a:pathLst>
                <a:path w="4349" h="6589" extrusionOk="0">
                  <a:moveTo>
                    <a:pt x="2527" y="0"/>
                  </a:moveTo>
                  <a:cubicBezTo>
                    <a:pt x="2402" y="0"/>
                    <a:pt x="2203" y="35"/>
                    <a:pt x="1782" y="145"/>
                  </a:cubicBezTo>
                  <a:cubicBezTo>
                    <a:pt x="2022" y="338"/>
                    <a:pt x="2199" y="595"/>
                    <a:pt x="2311" y="899"/>
                  </a:cubicBezTo>
                  <a:cubicBezTo>
                    <a:pt x="2536" y="1509"/>
                    <a:pt x="3178" y="4589"/>
                    <a:pt x="996" y="6178"/>
                  </a:cubicBezTo>
                  <a:cubicBezTo>
                    <a:pt x="691" y="6370"/>
                    <a:pt x="354" y="6499"/>
                    <a:pt x="1" y="6547"/>
                  </a:cubicBezTo>
                  <a:cubicBezTo>
                    <a:pt x="195" y="6573"/>
                    <a:pt x="401" y="6589"/>
                    <a:pt x="610" y="6589"/>
                  </a:cubicBezTo>
                  <a:cubicBezTo>
                    <a:pt x="1161" y="6589"/>
                    <a:pt x="1732" y="6480"/>
                    <a:pt x="2151" y="6178"/>
                  </a:cubicBezTo>
                  <a:cubicBezTo>
                    <a:pt x="4349" y="4589"/>
                    <a:pt x="3691" y="1509"/>
                    <a:pt x="3466" y="899"/>
                  </a:cubicBezTo>
                  <a:cubicBezTo>
                    <a:pt x="3402" y="755"/>
                    <a:pt x="3178" y="129"/>
                    <a:pt x="2664" y="17"/>
                  </a:cubicBezTo>
                  <a:cubicBezTo>
                    <a:pt x="2625" y="7"/>
                    <a:pt x="2583" y="0"/>
                    <a:pt x="2527" y="0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985;p47">
            <a:extLst>
              <a:ext uri="{FF2B5EF4-FFF2-40B4-BE49-F238E27FC236}">
                <a16:creationId xmlns:a16="http://schemas.microsoft.com/office/drawing/2014/main" id="{10B26CCD-B280-2B88-8A04-E6DA3E50A91D}"/>
              </a:ext>
            </a:extLst>
          </p:cNvPr>
          <p:cNvSpPr txBox="1">
            <a:spLocks/>
          </p:cNvSpPr>
          <p:nvPr/>
        </p:nvSpPr>
        <p:spPr>
          <a:xfrm>
            <a:off x="2078462" y="1325664"/>
            <a:ext cx="2583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redoka One"/>
              <a:buNone/>
              <a:defRPr sz="25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US" dirty="0"/>
              <a:t>Xuan Son</a:t>
            </a:r>
          </a:p>
        </p:txBody>
      </p:sp>
      <p:sp>
        <p:nvSpPr>
          <p:cNvPr id="11" name="Google Shape;986;p47">
            <a:extLst>
              <a:ext uri="{FF2B5EF4-FFF2-40B4-BE49-F238E27FC236}">
                <a16:creationId xmlns:a16="http://schemas.microsoft.com/office/drawing/2014/main" id="{D7D25DE1-CAFB-9E18-784B-08CB1DD551D3}"/>
              </a:ext>
            </a:extLst>
          </p:cNvPr>
          <p:cNvSpPr/>
          <p:nvPr/>
        </p:nvSpPr>
        <p:spPr>
          <a:xfrm>
            <a:off x="2169723" y="1460807"/>
            <a:ext cx="1472384" cy="27273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Fredoka One"/>
              </a:rPr>
              <a:t>Xuan Son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Fredoka One"/>
            </a:endParaRPr>
          </a:p>
        </p:txBody>
      </p:sp>
      <p:grpSp>
        <p:nvGrpSpPr>
          <p:cNvPr id="20" name="Google Shape;1343;p53">
            <a:extLst>
              <a:ext uri="{FF2B5EF4-FFF2-40B4-BE49-F238E27FC236}">
                <a16:creationId xmlns:a16="http://schemas.microsoft.com/office/drawing/2014/main" id="{5E605936-3DD2-F0DA-9F64-A7494682C3DA}"/>
              </a:ext>
            </a:extLst>
          </p:cNvPr>
          <p:cNvGrpSpPr/>
          <p:nvPr/>
        </p:nvGrpSpPr>
        <p:grpSpPr>
          <a:xfrm>
            <a:off x="1205556" y="2954613"/>
            <a:ext cx="408151" cy="366569"/>
            <a:chOff x="918350" y="494075"/>
            <a:chExt cx="188950" cy="169700"/>
          </a:xfrm>
        </p:grpSpPr>
        <p:sp>
          <p:nvSpPr>
            <p:cNvPr id="21" name="Google Shape;1344;p53">
              <a:extLst>
                <a:ext uri="{FF2B5EF4-FFF2-40B4-BE49-F238E27FC236}">
                  <a16:creationId xmlns:a16="http://schemas.microsoft.com/office/drawing/2014/main" id="{AA2BFE5E-BC78-4619-C9DC-9BDBE5CF0C78}"/>
                </a:ext>
              </a:extLst>
            </p:cNvPr>
            <p:cNvSpPr/>
            <p:nvPr/>
          </p:nvSpPr>
          <p:spPr>
            <a:xfrm>
              <a:off x="927575" y="501550"/>
              <a:ext cx="173700" cy="154525"/>
            </a:xfrm>
            <a:custGeom>
              <a:avLst/>
              <a:gdLst/>
              <a:ahLst/>
              <a:cxnLst/>
              <a:rect l="l" t="t" r="r" b="b"/>
              <a:pathLst>
                <a:path w="6948" h="6181" extrusionOk="0">
                  <a:moveTo>
                    <a:pt x="4524" y="0"/>
                  </a:moveTo>
                  <a:cubicBezTo>
                    <a:pt x="4366" y="0"/>
                    <a:pt x="4205" y="32"/>
                    <a:pt x="4060" y="119"/>
                  </a:cubicBezTo>
                  <a:cubicBezTo>
                    <a:pt x="3145" y="664"/>
                    <a:pt x="3514" y="3183"/>
                    <a:pt x="3514" y="3183"/>
                  </a:cubicBezTo>
                  <a:cubicBezTo>
                    <a:pt x="3514" y="3183"/>
                    <a:pt x="2752" y="3025"/>
                    <a:pt x="2005" y="3025"/>
                  </a:cubicBezTo>
                  <a:cubicBezTo>
                    <a:pt x="1586" y="3025"/>
                    <a:pt x="1171" y="3075"/>
                    <a:pt x="899" y="3231"/>
                  </a:cubicBezTo>
                  <a:cubicBezTo>
                    <a:pt x="289" y="3584"/>
                    <a:pt x="1" y="4611"/>
                    <a:pt x="273" y="5285"/>
                  </a:cubicBezTo>
                  <a:cubicBezTo>
                    <a:pt x="552" y="5989"/>
                    <a:pt x="1887" y="6180"/>
                    <a:pt x="3254" y="6180"/>
                  </a:cubicBezTo>
                  <a:cubicBezTo>
                    <a:pt x="4877" y="6180"/>
                    <a:pt x="6546" y="5911"/>
                    <a:pt x="6546" y="5911"/>
                  </a:cubicBezTo>
                  <a:cubicBezTo>
                    <a:pt x="6546" y="5911"/>
                    <a:pt x="6948" y="985"/>
                    <a:pt x="5343" y="215"/>
                  </a:cubicBezTo>
                  <a:cubicBezTo>
                    <a:pt x="5242" y="170"/>
                    <a:pt x="4891" y="0"/>
                    <a:pt x="4524" y="0"/>
                  </a:cubicBezTo>
                  <a:close/>
                </a:path>
              </a:pathLst>
            </a:custGeom>
            <a:solidFill>
              <a:srgbClr val="CEAA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45;p53">
              <a:extLst>
                <a:ext uri="{FF2B5EF4-FFF2-40B4-BE49-F238E27FC236}">
                  <a16:creationId xmlns:a16="http://schemas.microsoft.com/office/drawing/2014/main" id="{73559293-EAC6-52A5-62BD-A8847D0A33BE}"/>
                </a:ext>
              </a:extLst>
            </p:cNvPr>
            <p:cNvSpPr/>
            <p:nvPr/>
          </p:nvSpPr>
          <p:spPr>
            <a:xfrm>
              <a:off x="918350" y="494075"/>
              <a:ext cx="188950" cy="169700"/>
            </a:xfrm>
            <a:custGeom>
              <a:avLst/>
              <a:gdLst/>
              <a:ahLst/>
              <a:cxnLst/>
              <a:rect l="l" t="t" r="r" b="b"/>
              <a:pathLst>
                <a:path w="7558" h="6788" extrusionOk="0">
                  <a:moveTo>
                    <a:pt x="4871" y="603"/>
                  </a:moveTo>
                  <a:cubicBezTo>
                    <a:pt x="5066" y="603"/>
                    <a:pt x="5308" y="667"/>
                    <a:pt x="5568" y="787"/>
                  </a:cubicBezTo>
                  <a:cubicBezTo>
                    <a:pt x="6546" y="1252"/>
                    <a:pt x="6739" y="4108"/>
                    <a:pt x="6611" y="5953"/>
                  </a:cubicBezTo>
                  <a:cubicBezTo>
                    <a:pt x="5692" y="6085"/>
                    <a:pt x="4620" y="6176"/>
                    <a:pt x="3654" y="6176"/>
                  </a:cubicBezTo>
                  <a:cubicBezTo>
                    <a:pt x="2274" y="6176"/>
                    <a:pt x="1107" y="5990"/>
                    <a:pt x="899" y="5472"/>
                  </a:cubicBezTo>
                  <a:cubicBezTo>
                    <a:pt x="691" y="4926"/>
                    <a:pt x="947" y="4060"/>
                    <a:pt x="1413" y="3787"/>
                  </a:cubicBezTo>
                  <a:cubicBezTo>
                    <a:pt x="1666" y="3674"/>
                    <a:pt x="1944" y="3624"/>
                    <a:pt x="2225" y="3624"/>
                  </a:cubicBezTo>
                  <a:cubicBezTo>
                    <a:pt x="2264" y="3624"/>
                    <a:pt x="2304" y="3625"/>
                    <a:pt x="2343" y="3627"/>
                  </a:cubicBezTo>
                  <a:cubicBezTo>
                    <a:pt x="2840" y="3627"/>
                    <a:pt x="3338" y="3675"/>
                    <a:pt x="3819" y="3787"/>
                  </a:cubicBezTo>
                  <a:lnTo>
                    <a:pt x="4236" y="3867"/>
                  </a:lnTo>
                  <a:lnTo>
                    <a:pt x="4172" y="3450"/>
                  </a:lnTo>
                  <a:cubicBezTo>
                    <a:pt x="4028" y="2487"/>
                    <a:pt x="4076" y="979"/>
                    <a:pt x="4573" y="675"/>
                  </a:cubicBezTo>
                  <a:cubicBezTo>
                    <a:pt x="4652" y="626"/>
                    <a:pt x="4753" y="603"/>
                    <a:pt x="4871" y="603"/>
                  </a:cubicBezTo>
                  <a:close/>
                  <a:moveTo>
                    <a:pt x="4880" y="1"/>
                  </a:moveTo>
                  <a:cubicBezTo>
                    <a:pt x="4653" y="1"/>
                    <a:pt x="4448" y="54"/>
                    <a:pt x="4268" y="161"/>
                  </a:cubicBezTo>
                  <a:cubicBezTo>
                    <a:pt x="3434" y="659"/>
                    <a:pt x="3466" y="2311"/>
                    <a:pt x="3530" y="3113"/>
                  </a:cubicBezTo>
                  <a:cubicBezTo>
                    <a:pt x="3234" y="3068"/>
                    <a:pt x="2816" y="3018"/>
                    <a:pt x="2391" y="3018"/>
                  </a:cubicBezTo>
                  <a:cubicBezTo>
                    <a:pt x="1918" y="3018"/>
                    <a:pt x="1437" y="3079"/>
                    <a:pt x="1108" y="3274"/>
                  </a:cubicBezTo>
                  <a:cubicBezTo>
                    <a:pt x="386" y="3691"/>
                    <a:pt x="1" y="4830"/>
                    <a:pt x="354" y="5696"/>
                  </a:cubicBezTo>
                  <a:cubicBezTo>
                    <a:pt x="691" y="6562"/>
                    <a:pt x="2151" y="6787"/>
                    <a:pt x="3627" y="6787"/>
                  </a:cubicBezTo>
                  <a:cubicBezTo>
                    <a:pt x="4750" y="6771"/>
                    <a:pt x="5857" y="6675"/>
                    <a:pt x="6948" y="6498"/>
                  </a:cubicBezTo>
                  <a:lnTo>
                    <a:pt x="7188" y="6466"/>
                  </a:lnTo>
                  <a:lnTo>
                    <a:pt x="7204" y="6226"/>
                  </a:lnTo>
                  <a:cubicBezTo>
                    <a:pt x="7236" y="5696"/>
                    <a:pt x="7557" y="1076"/>
                    <a:pt x="5824" y="241"/>
                  </a:cubicBezTo>
                  <a:cubicBezTo>
                    <a:pt x="5479" y="82"/>
                    <a:pt x="5162" y="1"/>
                    <a:pt x="48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46;p53">
              <a:extLst>
                <a:ext uri="{FF2B5EF4-FFF2-40B4-BE49-F238E27FC236}">
                  <a16:creationId xmlns:a16="http://schemas.microsoft.com/office/drawing/2014/main" id="{36C7FFDB-AB59-AE49-D68B-C37019FBCFFA}"/>
                </a:ext>
              </a:extLst>
            </p:cNvPr>
            <p:cNvSpPr/>
            <p:nvPr/>
          </p:nvSpPr>
          <p:spPr>
            <a:xfrm>
              <a:off x="923575" y="500650"/>
              <a:ext cx="148025" cy="150675"/>
            </a:xfrm>
            <a:custGeom>
              <a:avLst/>
              <a:gdLst/>
              <a:ahLst/>
              <a:cxnLst/>
              <a:rect l="l" t="t" r="r" b="b"/>
              <a:pathLst>
                <a:path w="5921" h="6027" extrusionOk="0">
                  <a:moveTo>
                    <a:pt x="4541" y="1"/>
                  </a:moveTo>
                  <a:cubicBezTo>
                    <a:pt x="4381" y="1"/>
                    <a:pt x="4219" y="34"/>
                    <a:pt x="4075" y="123"/>
                  </a:cubicBezTo>
                  <a:cubicBezTo>
                    <a:pt x="3161" y="652"/>
                    <a:pt x="3514" y="3187"/>
                    <a:pt x="3514" y="3187"/>
                  </a:cubicBezTo>
                  <a:cubicBezTo>
                    <a:pt x="3514" y="3187"/>
                    <a:pt x="2752" y="3029"/>
                    <a:pt x="2005" y="3029"/>
                  </a:cubicBezTo>
                  <a:cubicBezTo>
                    <a:pt x="1585" y="3029"/>
                    <a:pt x="1170" y="3079"/>
                    <a:pt x="899" y="3235"/>
                  </a:cubicBezTo>
                  <a:cubicBezTo>
                    <a:pt x="289" y="3588"/>
                    <a:pt x="0" y="4615"/>
                    <a:pt x="273" y="5289"/>
                  </a:cubicBezTo>
                  <a:cubicBezTo>
                    <a:pt x="417" y="5674"/>
                    <a:pt x="867" y="5898"/>
                    <a:pt x="1476" y="6027"/>
                  </a:cubicBezTo>
                  <a:cubicBezTo>
                    <a:pt x="1220" y="5353"/>
                    <a:pt x="1508" y="4342"/>
                    <a:pt x="2118" y="4005"/>
                  </a:cubicBezTo>
                  <a:cubicBezTo>
                    <a:pt x="2384" y="3849"/>
                    <a:pt x="2795" y="3799"/>
                    <a:pt x="3212" y="3799"/>
                  </a:cubicBezTo>
                  <a:cubicBezTo>
                    <a:pt x="3955" y="3799"/>
                    <a:pt x="4717" y="3957"/>
                    <a:pt x="4717" y="3957"/>
                  </a:cubicBezTo>
                  <a:cubicBezTo>
                    <a:pt x="4717" y="3957"/>
                    <a:pt x="4364" y="1422"/>
                    <a:pt x="5279" y="893"/>
                  </a:cubicBezTo>
                  <a:cubicBezTo>
                    <a:pt x="5424" y="808"/>
                    <a:pt x="5589" y="769"/>
                    <a:pt x="5757" y="769"/>
                  </a:cubicBezTo>
                  <a:cubicBezTo>
                    <a:pt x="5811" y="769"/>
                    <a:pt x="5866" y="773"/>
                    <a:pt x="5920" y="781"/>
                  </a:cubicBezTo>
                  <a:cubicBezTo>
                    <a:pt x="5776" y="540"/>
                    <a:pt x="5583" y="347"/>
                    <a:pt x="5343" y="219"/>
                  </a:cubicBezTo>
                  <a:cubicBezTo>
                    <a:pt x="5243" y="164"/>
                    <a:pt x="4898" y="1"/>
                    <a:pt x="4541" y="1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983;p47">
            <a:extLst>
              <a:ext uri="{FF2B5EF4-FFF2-40B4-BE49-F238E27FC236}">
                <a16:creationId xmlns:a16="http://schemas.microsoft.com/office/drawing/2014/main" id="{10E4F3C3-8BFE-3FA8-2CC8-8563A50759F8}"/>
              </a:ext>
            </a:extLst>
          </p:cNvPr>
          <p:cNvSpPr txBox="1">
            <a:spLocks/>
          </p:cNvSpPr>
          <p:nvPr/>
        </p:nvSpPr>
        <p:spPr>
          <a:xfrm>
            <a:off x="5383968" y="1375063"/>
            <a:ext cx="2583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redoka One"/>
              <a:buNone/>
              <a:defRPr sz="25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just"/>
            <a:r>
              <a:rPr lang="en-US"/>
              <a:t>Duy Khanh</a:t>
            </a:r>
            <a:endParaRPr lang="en-US" dirty="0"/>
          </a:p>
        </p:txBody>
      </p:sp>
      <p:sp>
        <p:nvSpPr>
          <p:cNvPr id="25" name="Google Shape;984;p47">
            <a:extLst>
              <a:ext uri="{FF2B5EF4-FFF2-40B4-BE49-F238E27FC236}">
                <a16:creationId xmlns:a16="http://schemas.microsoft.com/office/drawing/2014/main" id="{D444EDE5-F01E-7429-E7D4-A4DA6028397B}"/>
              </a:ext>
            </a:extLst>
          </p:cNvPr>
          <p:cNvSpPr/>
          <p:nvPr/>
        </p:nvSpPr>
        <p:spPr>
          <a:xfrm>
            <a:off x="5480950" y="1486326"/>
            <a:ext cx="1610937" cy="31903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/>
            <a:r>
              <a:rPr lang="en-US"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Fredoka One"/>
              </a:rPr>
              <a:t>Duy Khanh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Fredoka One"/>
            </a:endParaRPr>
          </a:p>
        </p:txBody>
      </p:sp>
      <p:sp>
        <p:nvSpPr>
          <p:cNvPr id="26" name="Google Shape;981;p47">
            <a:extLst>
              <a:ext uri="{FF2B5EF4-FFF2-40B4-BE49-F238E27FC236}">
                <a16:creationId xmlns:a16="http://schemas.microsoft.com/office/drawing/2014/main" id="{9C5DFFE0-7478-AA62-88E8-A7FC83BB6D0A}"/>
              </a:ext>
            </a:extLst>
          </p:cNvPr>
          <p:cNvSpPr txBox="1">
            <a:spLocks/>
          </p:cNvSpPr>
          <p:nvPr/>
        </p:nvSpPr>
        <p:spPr>
          <a:xfrm>
            <a:off x="1854223" y="3120337"/>
            <a:ext cx="2583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redoka One"/>
              <a:buNone/>
              <a:defRPr sz="25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US"/>
              <a:t>ThanhTrung</a:t>
            </a:r>
            <a:endParaRPr lang="en-US" dirty="0"/>
          </a:p>
        </p:txBody>
      </p:sp>
      <p:sp>
        <p:nvSpPr>
          <p:cNvPr id="27" name="Google Shape;982;p47">
            <a:extLst>
              <a:ext uri="{FF2B5EF4-FFF2-40B4-BE49-F238E27FC236}">
                <a16:creationId xmlns:a16="http://schemas.microsoft.com/office/drawing/2014/main" id="{4D1B3368-3135-30FE-7F0B-8023E54ABC0F}"/>
              </a:ext>
            </a:extLst>
          </p:cNvPr>
          <p:cNvSpPr/>
          <p:nvPr/>
        </p:nvSpPr>
        <p:spPr>
          <a:xfrm>
            <a:off x="1926317" y="3241170"/>
            <a:ext cx="2011097" cy="2992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 err="1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Fredoka One"/>
              </a:rPr>
              <a:t>ThanhTrung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Fredoka One"/>
            </a:endParaRPr>
          </a:p>
        </p:txBody>
      </p:sp>
      <p:sp>
        <p:nvSpPr>
          <p:cNvPr id="28" name="Google Shape;991;p47">
            <a:extLst>
              <a:ext uri="{FF2B5EF4-FFF2-40B4-BE49-F238E27FC236}">
                <a16:creationId xmlns:a16="http://schemas.microsoft.com/office/drawing/2014/main" id="{25E21C6D-70CA-DDBC-F9CA-6D2FBE389B81}"/>
              </a:ext>
            </a:extLst>
          </p:cNvPr>
          <p:cNvSpPr txBox="1">
            <a:spLocks/>
          </p:cNvSpPr>
          <p:nvPr/>
        </p:nvSpPr>
        <p:spPr>
          <a:xfrm>
            <a:off x="4748172" y="3066331"/>
            <a:ext cx="2583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redoka One"/>
              <a:buNone/>
              <a:defRPr sz="25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US"/>
              <a:t>Truc Quyen</a:t>
            </a:r>
            <a:endParaRPr lang="en-US" dirty="0"/>
          </a:p>
        </p:txBody>
      </p:sp>
      <p:sp>
        <p:nvSpPr>
          <p:cNvPr id="29" name="Google Shape;1002;p47">
            <a:extLst>
              <a:ext uri="{FF2B5EF4-FFF2-40B4-BE49-F238E27FC236}">
                <a16:creationId xmlns:a16="http://schemas.microsoft.com/office/drawing/2014/main" id="{7B3A077E-C4FD-98D2-BB21-5B585BCA50D7}"/>
              </a:ext>
            </a:extLst>
          </p:cNvPr>
          <p:cNvSpPr/>
          <p:nvPr/>
        </p:nvSpPr>
        <p:spPr>
          <a:xfrm>
            <a:off x="4856170" y="3171171"/>
            <a:ext cx="1769299" cy="38920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Fredoka One"/>
              </a:rPr>
              <a:t>Truc Quyen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Fredoka On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58"/>
          <p:cNvSpPr txBox="1">
            <a:spLocks noGrp="1"/>
          </p:cNvSpPr>
          <p:nvPr>
            <p:ph type="title"/>
          </p:nvPr>
        </p:nvSpPr>
        <p:spPr>
          <a:xfrm>
            <a:off x="3536187" y="2364750"/>
            <a:ext cx="489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 - Condition</a:t>
            </a:r>
            <a:endParaRPr dirty="0"/>
          </a:p>
        </p:txBody>
      </p:sp>
      <p:sp>
        <p:nvSpPr>
          <p:cNvPr id="1664" name="Google Shape;1664;p58"/>
          <p:cNvSpPr txBox="1">
            <a:spLocks noGrp="1"/>
          </p:cNvSpPr>
          <p:nvPr>
            <p:ph type="title" idx="2"/>
          </p:nvPr>
        </p:nvSpPr>
        <p:spPr>
          <a:xfrm>
            <a:off x="3536187" y="1522950"/>
            <a:ext cx="489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666" name="Google Shape;1666;p58"/>
          <p:cNvSpPr/>
          <p:nvPr/>
        </p:nvSpPr>
        <p:spPr>
          <a:xfrm>
            <a:off x="4216085" y="2541472"/>
            <a:ext cx="4095751" cy="47236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Fredoka One"/>
              </a:rPr>
              <a:t>Pre - Condition</a:t>
            </a:r>
            <a:endParaRPr b="0" i="0" dirty="0"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Fredoka One"/>
            </a:endParaRPr>
          </a:p>
        </p:txBody>
      </p:sp>
      <p:sp>
        <p:nvSpPr>
          <p:cNvPr id="1667" name="Google Shape;1667;p58"/>
          <p:cNvSpPr/>
          <p:nvPr/>
        </p:nvSpPr>
        <p:spPr>
          <a:xfrm>
            <a:off x="7324602" y="1574725"/>
            <a:ext cx="987235" cy="6488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Fredoka One"/>
              </a:rPr>
              <a:t>03</a:t>
            </a:r>
          </a:p>
        </p:txBody>
      </p:sp>
      <p:grpSp>
        <p:nvGrpSpPr>
          <p:cNvPr id="1668" name="Google Shape;1668;p58"/>
          <p:cNvGrpSpPr/>
          <p:nvPr/>
        </p:nvGrpSpPr>
        <p:grpSpPr>
          <a:xfrm>
            <a:off x="5142999" y="314582"/>
            <a:ext cx="408151" cy="366569"/>
            <a:chOff x="918350" y="494075"/>
            <a:chExt cx="188950" cy="169700"/>
          </a:xfrm>
        </p:grpSpPr>
        <p:sp>
          <p:nvSpPr>
            <p:cNvPr id="1669" name="Google Shape;1669;p58"/>
            <p:cNvSpPr/>
            <p:nvPr/>
          </p:nvSpPr>
          <p:spPr>
            <a:xfrm>
              <a:off x="927575" y="501550"/>
              <a:ext cx="173700" cy="154525"/>
            </a:xfrm>
            <a:custGeom>
              <a:avLst/>
              <a:gdLst/>
              <a:ahLst/>
              <a:cxnLst/>
              <a:rect l="l" t="t" r="r" b="b"/>
              <a:pathLst>
                <a:path w="6948" h="6181" extrusionOk="0">
                  <a:moveTo>
                    <a:pt x="4524" y="0"/>
                  </a:moveTo>
                  <a:cubicBezTo>
                    <a:pt x="4366" y="0"/>
                    <a:pt x="4205" y="32"/>
                    <a:pt x="4060" y="119"/>
                  </a:cubicBezTo>
                  <a:cubicBezTo>
                    <a:pt x="3145" y="664"/>
                    <a:pt x="3514" y="3183"/>
                    <a:pt x="3514" y="3183"/>
                  </a:cubicBezTo>
                  <a:cubicBezTo>
                    <a:pt x="3514" y="3183"/>
                    <a:pt x="2752" y="3025"/>
                    <a:pt x="2005" y="3025"/>
                  </a:cubicBezTo>
                  <a:cubicBezTo>
                    <a:pt x="1586" y="3025"/>
                    <a:pt x="1171" y="3075"/>
                    <a:pt x="899" y="3231"/>
                  </a:cubicBezTo>
                  <a:cubicBezTo>
                    <a:pt x="289" y="3584"/>
                    <a:pt x="1" y="4611"/>
                    <a:pt x="273" y="5285"/>
                  </a:cubicBezTo>
                  <a:cubicBezTo>
                    <a:pt x="552" y="5989"/>
                    <a:pt x="1887" y="6180"/>
                    <a:pt x="3254" y="6180"/>
                  </a:cubicBezTo>
                  <a:cubicBezTo>
                    <a:pt x="4877" y="6180"/>
                    <a:pt x="6546" y="5911"/>
                    <a:pt x="6546" y="5911"/>
                  </a:cubicBezTo>
                  <a:cubicBezTo>
                    <a:pt x="6546" y="5911"/>
                    <a:pt x="6948" y="985"/>
                    <a:pt x="5343" y="215"/>
                  </a:cubicBezTo>
                  <a:cubicBezTo>
                    <a:pt x="5242" y="170"/>
                    <a:pt x="4891" y="0"/>
                    <a:pt x="4524" y="0"/>
                  </a:cubicBezTo>
                  <a:close/>
                </a:path>
              </a:pathLst>
            </a:custGeom>
            <a:solidFill>
              <a:srgbClr val="CEAA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8"/>
            <p:cNvSpPr/>
            <p:nvPr/>
          </p:nvSpPr>
          <p:spPr>
            <a:xfrm>
              <a:off x="918350" y="494075"/>
              <a:ext cx="188950" cy="169700"/>
            </a:xfrm>
            <a:custGeom>
              <a:avLst/>
              <a:gdLst/>
              <a:ahLst/>
              <a:cxnLst/>
              <a:rect l="l" t="t" r="r" b="b"/>
              <a:pathLst>
                <a:path w="7558" h="6788" extrusionOk="0">
                  <a:moveTo>
                    <a:pt x="4871" y="603"/>
                  </a:moveTo>
                  <a:cubicBezTo>
                    <a:pt x="5066" y="603"/>
                    <a:pt x="5308" y="667"/>
                    <a:pt x="5568" y="787"/>
                  </a:cubicBezTo>
                  <a:cubicBezTo>
                    <a:pt x="6546" y="1252"/>
                    <a:pt x="6739" y="4108"/>
                    <a:pt x="6611" y="5953"/>
                  </a:cubicBezTo>
                  <a:cubicBezTo>
                    <a:pt x="5692" y="6085"/>
                    <a:pt x="4620" y="6176"/>
                    <a:pt x="3654" y="6176"/>
                  </a:cubicBezTo>
                  <a:cubicBezTo>
                    <a:pt x="2274" y="6176"/>
                    <a:pt x="1107" y="5990"/>
                    <a:pt x="899" y="5472"/>
                  </a:cubicBezTo>
                  <a:cubicBezTo>
                    <a:pt x="691" y="4926"/>
                    <a:pt x="947" y="4060"/>
                    <a:pt x="1413" y="3787"/>
                  </a:cubicBezTo>
                  <a:cubicBezTo>
                    <a:pt x="1666" y="3674"/>
                    <a:pt x="1944" y="3624"/>
                    <a:pt x="2225" y="3624"/>
                  </a:cubicBezTo>
                  <a:cubicBezTo>
                    <a:pt x="2264" y="3624"/>
                    <a:pt x="2304" y="3625"/>
                    <a:pt x="2343" y="3627"/>
                  </a:cubicBezTo>
                  <a:cubicBezTo>
                    <a:pt x="2840" y="3627"/>
                    <a:pt x="3338" y="3675"/>
                    <a:pt x="3819" y="3787"/>
                  </a:cubicBezTo>
                  <a:lnTo>
                    <a:pt x="4236" y="3867"/>
                  </a:lnTo>
                  <a:lnTo>
                    <a:pt x="4172" y="3450"/>
                  </a:lnTo>
                  <a:cubicBezTo>
                    <a:pt x="4028" y="2487"/>
                    <a:pt x="4076" y="979"/>
                    <a:pt x="4573" y="675"/>
                  </a:cubicBezTo>
                  <a:cubicBezTo>
                    <a:pt x="4652" y="626"/>
                    <a:pt x="4753" y="603"/>
                    <a:pt x="4871" y="603"/>
                  </a:cubicBezTo>
                  <a:close/>
                  <a:moveTo>
                    <a:pt x="4880" y="1"/>
                  </a:moveTo>
                  <a:cubicBezTo>
                    <a:pt x="4653" y="1"/>
                    <a:pt x="4448" y="54"/>
                    <a:pt x="4268" y="161"/>
                  </a:cubicBezTo>
                  <a:cubicBezTo>
                    <a:pt x="3434" y="659"/>
                    <a:pt x="3466" y="2311"/>
                    <a:pt x="3530" y="3113"/>
                  </a:cubicBezTo>
                  <a:cubicBezTo>
                    <a:pt x="3234" y="3068"/>
                    <a:pt x="2816" y="3018"/>
                    <a:pt x="2391" y="3018"/>
                  </a:cubicBezTo>
                  <a:cubicBezTo>
                    <a:pt x="1918" y="3018"/>
                    <a:pt x="1437" y="3079"/>
                    <a:pt x="1108" y="3274"/>
                  </a:cubicBezTo>
                  <a:cubicBezTo>
                    <a:pt x="386" y="3691"/>
                    <a:pt x="1" y="4830"/>
                    <a:pt x="354" y="5696"/>
                  </a:cubicBezTo>
                  <a:cubicBezTo>
                    <a:pt x="691" y="6562"/>
                    <a:pt x="2151" y="6787"/>
                    <a:pt x="3627" y="6787"/>
                  </a:cubicBezTo>
                  <a:cubicBezTo>
                    <a:pt x="4750" y="6771"/>
                    <a:pt x="5857" y="6675"/>
                    <a:pt x="6948" y="6498"/>
                  </a:cubicBezTo>
                  <a:lnTo>
                    <a:pt x="7188" y="6466"/>
                  </a:lnTo>
                  <a:lnTo>
                    <a:pt x="7204" y="6226"/>
                  </a:lnTo>
                  <a:cubicBezTo>
                    <a:pt x="7236" y="5696"/>
                    <a:pt x="7557" y="1076"/>
                    <a:pt x="5824" y="241"/>
                  </a:cubicBezTo>
                  <a:cubicBezTo>
                    <a:pt x="5479" y="82"/>
                    <a:pt x="5162" y="1"/>
                    <a:pt x="48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8"/>
            <p:cNvSpPr/>
            <p:nvPr/>
          </p:nvSpPr>
          <p:spPr>
            <a:xfrm>
              <a:off x="923575" y="500650"/>
              <a:ext cx="148025" cy="150675"/>
            </a:xfrm>
            <a:custGeom>
              <a:avLst/>
              <a:gdLst/>
              <a:ahLst/>
              <a:cxnLst/>
              <a:rect l="l" t="t" r="r" b="b"/>
              <a:pathLst>
                <a:path w="5921" h="6027" extrusionOk="0">
                  <a:moveTo>
                    <a:pt x="4541" y="1"/>
                  </a:moveTo>
                  <a:cubicBezTo>
                    <a:pt x="4381" y="1"/>
                    <a:pt x="4219" y="34"/>
                    <a:pt x="4075" y="123"/>
                  </a:cubicBezTo>
                  <a:cubicBezTo>
                    <a:pt x="3161" y="652"/>
                    <a:pt x="3514" y="3187"/>
                    <a:pt x="3514" y="3187"/>
                  </a:cubicBezTo>
                  <a:cubicBezTo>
                    <a:pt x="3514" y="3187"/>
                    <a:pt x="2752" y="3029"/>
                    <a:pt x="2005" y="3029"/>
                  </a:cubicBezTo>
                  <a:cubicBezTo>
                    <a:pt x="1585" y="3029"/>
                    <a:pt x="1170" y="3079"/>
                    <a:pt x="899" y="3235"/>
                  </a:cubicBezTo>
                  <a:cubicBezTo>
                    <a:pt x="289" y="3588"/>
                    <a:pt x="0" y="4615"/>
                    <a:pt x="273" y="5289"/>
                  </a:cubicBezTo>
                  <a:cubicBezTo>
                    <a:pt x="417" y="5674"/>
                    <a:pt x="867" y="5898"/>
                    <a:pt x="1476" y="6027"/>
                  </a:cubicBezTo>
                  <a:cubicBezTo>
                    <a:pt x="1220" y="5353"/>
                    <a:pt x="1508" y="4342"/>
                    <a:pt x="2118" y="4005"/>
                  </a:cubicBezTo>
                  <a:cubicBezTo>
                    <a:pt x="2384" y="3849"/>
                    <a:pt x="2795" y="3799"/>
                    <a:pt x="3212" y="3799"/>
                  </a:cubicBezTo>
                  <a:cubicBezTo>
                    <a:pt x="3955" y="3799"/>
                    <a:pt x="4717" y="3957"/>
                    <a:pt x="4717" y="3957"/>
                  </a:cubicBezTo>
                  <a:cubicBezTo>
                    <a:pt x="4717" y="3957"/>
                    <a:pt x="4364" y="1422"/>
                    <a:pt x="5279" y="893"/>
                  </a:cubicBezTo>
                  <a:cubicBezTo>
                    <a:pt x="5424" y="808"/>
                    <a:pt x="5589" y="769"/>
                    <a:pt x="5757" y="769"/>
                  </a:cubicBezTo>
                  <a:cubicBezTo>
                    <a:pt x="5811" y="769"/>
                    <a:pt x="5866" y="773"/>
                    <a:pt x="5920" y="781"/>
                  </a:cubicBezTo>
                  <a:cubicBezTo>
                    <a:pt x="5776" y="540"/>
                    <a:pt x="5583" y="347"/>
                    <a:pt x="5343" y="219"/>
                  </a:cubicBezTo>
                  <a:cubicBezTo>
                    <a:pt x="5243" y="164"/>
                    <a:pt x="4898" y="1"/>
                    <a:pt x="4541" y="1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2" name="Google Shape;1672;p58"/>
          <p:cNvGrpSpPr/>
          <p:nvPr/>
        </p:nvGrpSpPr>
        <p:grpSpPr>
          <a:xfrm>
            <a:off x="1838994" y="3011940"/>
            <a:ext cx="485266" cy="487265"/>
            <a:chOff x="3132175" y="631198"/>
            <a:chExt cx="224650" cy="225575"/>
          </a:xfrm>
        </p:grpSpPr>
        <p:sp>
          <p:nvSpPr>
            <p:cNvPr id="1673" name="Google Shape;1673;p58"/>
            <p:cNvSpPr/>
            <p:nvPr/>
          </p:nvSpPr>
          <p:spPr>
            <a:xfrm>
              <a:off x="3140200" y="682673"/>
              <a:ext cx="209400" cy="166150"/>
            </a:xfrm>
            <a:custGeom>
              <a:avLst/>
              <a:gdLst/>
              <a:ahLst/>
              <a:cxnLst/>
              <a:rect l="l" t="t" r="r" b="b"/>
              <a:pathLst>
                <a:path w="8376" h="6646" extrusionOk="0">
                  <a:moveTo>
                    <a:pt x="2178" y="0"/>
                  </a:moveTo>
                  <a:cubicBezTo>
                    <a:pt x="1566" y="0"/>
                    <a:pt x="862" y="419"/>
                    <a:pt x="627" y="947"/>
                  </a:cubicBezTo>
                  <a:cubicBezTo>
                    <a:pt x="1" y="2342"/>
                    <a:pt x="787" y="4781"/>
                    <a:pt x="3049" y="6305"/>
                  </a:cubicBezTo>
                  <a:cubicBezTo>
                    <a:pt x="3332" y="6494"/>
                    <a:pt x="3946" y="6646"/>
                    <a:pt x="4595" y="6646"/>
                  </a:cubicBezTo>
                  <a:cubicBezTo>
                    <a:pt x="5160" y="6646"/>
                    <a:pt x="5752" y="6531"/>
                    <a:pt x="6178" y="6225"/>
                  </a:cubicBezTo>
                  <a:cubicBezTo>
                    <a:pt x="8376" y="4621"/>
                    <a:pt x="7718" y="1556"/>
                    <a:pt x="7493" y="947"/>
                  </a:cubicBezTo>
                  <a:cubicBezTo>
                    <a:pt x="7445" y="818"/>
                    <a:pt x="7204" y="193"/>
                    <a:pt x="6691" y="64"/>
                  </a:cubicBezTo>
                  <a:cubicBezTo>
                    <a:pt x="6653" y="57"/>
                    <a:pt x="6613" y="51"/>
                    <a:pt x="6560" y="51"/>
                  </a:cubicBezTo>
                  <a:cubicBezTo>
                    <a:pt x="6388" y="51"/>
                    <a:pt x="6073" y="112"/>
                    <a:pt x="5215" y="369"/>
                  </a:cubicBezTo>
                  <a:lnTo>
                    <a:pt x="4557" y="578"/>
                  </a:lnTo>
                  <a:cubicBezTo>
                    <a:pt x="4140" y="562"/>
                    <a:pt x="3723" y="497"/>
                    <a:pt x="3338" y="369"/>
                  </a:cubicBezTo>
                  <a:cubicBezTo>
                    <a:pt x="2841" y="225"/>
                    <a:pt x="2728" y="96"/>
                    <a:pt x="2455" y="32"/>
                  </a:cubicBezTo>
                  <a:cubicBezTo>
                    <a:pt x="2367" y="10"/>
                    <a:pt x="2273" y="0"/>
                    <a:pt x="21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8"/>
            <p:cNvSpPr/>
            <p:nvPr/>
          </p:nvSpPr>
          <p:spPr>
            <a:xfrm>
              <a:off x="3132175" y="675248"/>
              <a:ext cx="224650" cy="181525"/>
            </a:xfrm>
            <a:custGeom>
              <a:avLst/>
              <a:gdLst/>
              <a:ahLst/>
              <a:cxnLst/>
              <a:rect l="l" t="t" r="r" b="b"/>
              <a:pathLst>
                <a:path w="8986" h="7261" extrusionOk="0">
                  <a:moveTo>
                    <a:pt x="2488" y="618"/>
                  </a:moveTo>
                  <a:cubicBezTo>
                    <a:pt x="2552" y="618"/>
                    <a:pt x="2632" y="618"/>
                    <a:pt x="2696" y="650"/>
                  </a:cubicBezTo>
                  <a:cubicBezTo>
                    <a:pt x="2793" y="666"/>
                    <a:pt x="2889" y="714"/>
                    <a:pt x="2985" y="762"/>
                  </a:cubicBezTo>
                  <a:cubicBezTo>
                    <a:pt x="3162" y="843"/>
                    <a:pt x="3354" y="923"/>
                    <a:pt x="3563" y="987"/>
                  </a:cubicBezTo>
                  <a:cubicBezTo>
                    <a:pt x="3980" y="1115"/>
                    <a:pt x="4413" y="1179"/>
                    <a:pt x="4862" y="1179"/>
                  </a:cubicBezTo>
                  <a:lnTo>
                    <a:pt x="4910" y="1179"/>
                  </a:lnTo>
                  <a:lnTo>
                    <a:pt x="4958" y="1163"/>
                  </a:lnTo>
                  <a:lnTo>
                    <a:pt x="5616" y="971"/>
                  </a:lnTo>
                  <a:cubicBezTo>
                    <a:pt x="6482" y="709"/>
                    <a:pt x="6747" y="661"/>
                    <a:pt x="6876" y="661"/>
                  </a:cubicBezTo>
                  <a:cubicBezTo>
                    <a:pt x="6905" y="661"/>
                    <a:pt x="6927" y="663"/>
                    <a:pt x="6948" y="666"/>
                  </a:cubicBezTo>
                  <a:cubicBezTo>
                    <a:pt x="7172" y="730"/>
                    <a:pt x="7381" y="955"/>
                    <a:pt x="7525" y="1356"/>
                  </a:cubicBezTo>
                  <a:cubicBezTo>
                    <a:pt x="7541" y="1388"/>
                    <a:pt x="8584" y="4661"/>
                    <a:pt x="6322" y="6297"/>
                  </a:cubicBezTo>
                  <a:cubicBezTo>
                    <a:pt x="5965" y="6558"/>
                    <a:pt x="5442" y="6656"/>
                    <a:pt x="4937" y="6656"/>
                  </a:cubicBezTo>
                  <a:cubicBezTo>
                    <a:pt x="4354" y="6656"/>
                    <a:pt x="3796" y="6525"/>
                    <a:pt x="3547" y="6361"/>
                  </a:cubicBezTo>
                  <a:cubicBezTo>
                    <a:pt x="1381" y="4902"/>
                    <a:pt x="659" y="2655"/>
                    <a:pt x="1220" y="1388"/>
                  </a:cubicBezTo>
                  <a:cubicBezTo>
                    <a:pt x="1493" y="923"/>
                    <a:pt x="1958" y="634"/>
                    <a:pt x="2488" y="618"/>
                  </a:cubicBezTo>
                  <a:close/>
                  <a:moveTo>
                    <a:pt x="2509" y="1"/>
                  </a:moveTo>
                  <a:cubicBezTo>
                    <a:pt x="1804" y="1"/>
                    <a:pt x="978" y="483"/>
                    <a:pt x="675" y="1131"/>
                  </a:cubicBezTo>
                  <a:cubicBezTo>
                    <a:pt x="1" y="2623"/>
                    <a:pt x="787" y="5222"/>
                    <a:pt x="3210" y="6859"/>
                  </a:cubicBezTo>
                  <a:cubicBezTo>
                    <a:pt x="3531" y="7067"/>
                    <a:pt x="4220" y="7260"/>
                    <a:pt x="4942" y="7260"/>
                  </a:cubicBezTo>
                  <a:cubicBezTo>
                    <a:pt x="4970" y="7261"/>
                    <a:pt x="4998" y="7261"/>
                    <a:pt x="5025" y="7261"/>
                  </a:cubicBezTo>
                  <a:cubicBezTo>
                    <a:pt x="5607" y="7261"/>
                    <a:pt x="6185" y="7100"/>
                    <a:pt x="6675" y="6779"/>
                  </a:cubicBezTo>
                  <a:cubicBezTo>
                    <a:pt x="8985" y="5110"/>
                    <a:pt x="8392" y="1917"/>
                    <a:pt x="8103" y="1147"/>
                  </a:cubicBezTo>
                  <a:cubicBezTo>
                    <a:pt x="7878" y="554"/>
                    <a:pt x="7525" y="185"/>
                    <a:pt x="7092" y="72"/>
                  </a:cubicBezTo>
                  <a:cubicBezTo>
                    <a:pt x="7025" y="56"/>
                    <a:pt x="6960" y="46"/>
                    <a:pt x="6879" y="46"/>
                  </a:cubicBezTo>
                  <a:cubicBezTo>
                    <a:pt x="6650" y="46"/>
                    <a:pt x="6299" y="128"/>
                    <a:pt x="5456" y="377"/>
                  </a:cubicBezTo>
                  <a:lnTo>
                    <a:pt x="4830" y="570"/>
                  </a:lnTo>
                  <a:cubicBezTo>
                    <a:pt x="4461" y="570"/>
                    <a:pt x="4108" y="506"/>
                    <a:pt x="3755" y="393"/>
                  </a:cubicBezTo>
                  <a:cubicBezTo>
                    <a:pt x="3579" y="345"/>
                    <a:pt x="3402" y="265"/>
                    <a:pt x="3242" y="201"/>
                  </a:cubicBezTo>
                  <a:cubicBezTo>
                    <a:pt x="3113" y="137"/>
                    <a:pt x="2985" y="88"/>
                    <a:pt x="2841" y="40"/>
                  </a:cubicBezTo>
                  <a:cubicBezTo>
                    <a:pt x="2735" y="13"/>
                    <a:pt x="2623" y="1"/>
                    <a:pt x="2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8"/>
            <p:cNvSpPr/>
            <p:nvPr/>
          </p:nvSpPr>
          <p:spPr>
            <a:xfrm>
              <a:off x="3161250" y="704673"/>
              <a:ext cx="47325" cy="75950"/>
            </a:xfrm>
            <a:custGeom>
              <a:avLst/>
              <a:gdLst/>
              <a:ahLst/>
              <a:cxnLst/>
              <a:rect l="l" t="t" r="r" b="b"/>
              <a:pathLst>
                <a:path w="1893" h="3038" extrusionOk="0">
                  <a:moveTo>
                    <a:pt x="957" y="1"/>
                  </a:moveTo>
                  <a:cubicBezTo>
                    <a:pt x="0" y="1"/>
                    <a:pt x="75" y="1630"/>
                    <a:pt x="875" y="2505"/>
                  </a:cubicBezTo>
                  <a:cubicBezTo>
                    <a:pt x="1068" y="2714"/>
                    <a:pt x="1309" y="2890"/>
                    <a:pt x="1565" y="3019"/>
                  </a:cubicBezTo>
                  <a:cubicBezTo>
                    <a:pt x="1592" y="3032"/>
                    <a:pt x="1621" y="3037"/>
                    <a:pt x="1651" y="3037"/>
                  </a:cubicBezTo>
                  <a:cubicBezTo>
                    <a:pt x="1768" y="3037"/>
                    <a:pt x="1892" y="2951"/>
                    <a:pt x="1854" y="2874"/>
                  </a:cubicBezTo>
                  <a:cubicBezTo>
                    <a:pt x="1613" y="2473"/>
                    <a:pt x="1469" y="2040"/>
                    <a:pt x="1421" y="1591"/>
                  </a:cubicBezTo>
                  <a:cubicBezTo>
                    <a:pt x="1357" y="837"/>
                    <a:pt x="1597" y="131"/>
                    <a:pt x="1212" y="35"/>
                  </a:cubicBezTo>
                  <a:cubicBezTo>
                    <a:pt x="1120" y="12"/>
                    <a:pt x="1035" y="1"/>
                    <a:pt x="957" y="1"/>
                  </a:cubicBezTo>
                  <a:close/>
                </a:path>
              </a:pathLst>
            </a:custGeom>
            <a:solidFill>
              <a:srgbClr val="F8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8"/>
            <p:cNvSpPr/>
            <p:nvPr/>
          </p:nvSpPr>
          <p:spPr>
            <a:xfrm>
              <a:off x="3208800" y="631198"/>
              <a:ext cx="56575" cy="70350"/>
            </a:xfrm>
            <a:custGeom>
              <a:avLst/>
              <a:gdLst/>
              <a:ahLst/>
              <a:cxnLst/>
              <a:rect l="l" t="t" r="r" b="b"/>
              <a:pathLst>
                <a:path w="2263" h="2814" extrusionOk="0">
                  <a:moveTo>
                    <a:pt x="415" y="1"/>
                  </a:moveTo>
                  <a:cubicBezTo>
                    <a:pt x="233" y="1"/>
                    <a:pt x="85" y="22"/>
                    <a:pt x="0" y="38"/>
                  </a:cubicBezTo>
                  <a:lnTo>
                    <a:pt x="97" y="631"/>
                  </a:lnTo>
                  <a:cubicBezTo>
                    <a:pt x="143" y="620"/>
                    <a:pt x="258" y="602"/>
                    <a:pt x="404" y="602"/>
                  </a:cubicBezTo>
                  <a:cubicBezTo>
                    <a:pt x="662" y="602"/>
                    <a:pt x="1016" y="658"/>
                    <a:pt x="1252" y="904"/>
                  </a:cubicBezTo>
                  <a:cubicBezTo>
                    <a:pt x="1605" y="1257"/>
                    <a:pt x="1605" y="1899"/>
                    <a:pt x="1268" y="2524"/>
                  </a:cubicBezTo>
                  <a:lnTo>
                    <a:pt x="1797" y="2813"/>
                  </a:lnTo>
                  <a:cubicBezTo>
                    <a:pt x="2262" y="1947"/>
                    <a:pt x="2214" y="1032"/>
                    <a:pt x="1685" y="487"/>
                  </a:cubicBezTo>
                  <a:cubicBezTo>
                    <a:pt x="1297" y="88"/>
                    <a:pt x="787" y="1"/>
                    <a:pt x="4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8"/>
            <p:cNvSpPr/>
            <p:nvPr/>
          </p:nvSpPr>
          <p:spPr>
            <a:xfrm>
              <a:off x="3248100" y="679573"/>
              <a:ext cx="108725" cy="173768"/>
            </a:xfrm>
            <a:custGeom>
              <a:avLst/>
              <a:gdLst/>
              <a:ahLst/>
              <a:cxnLst/>
              <a:rect l="l" t="t" r="r" b="b"/>
              <a:pathLst>
                <a:path w="4349" h="6589" extrusionOk="0">
                  <a:moveTo>
                    <a:pt x="2527" y="0"/>
                  </a:moveTo>
                  <a:cubicBezTo>
                    <a:pt x="2402" y="0"/>
                    <a:pt x="2203" y="35"/>
                    <a:pt x="1782" y="145"/>
                  </a:cubicBezTo>
                  <a:cubicBezTo>
                    <a:pt x="2022" y="338"/>
                    <a:pt x="2199" y="595"/>
                    <a:pt x="2311" y="899"/>
                  </a:cubicBezTo>
                  <a:cubicBezTo>
                    <a:pt x="2536" y="1509"/>
                    <a:pt x="3178" y="4589"/>
                    <a:pt x="996" y="6178"/>
                  </a:cubicBezTo>
                  <a:cubicBezTo>
                    <a:pt x="691" y="6370"/>
                    <a:pt x="354" y="6499"/>
                    <a:pt x="1" y="6547"/>
                  </a:cubicBezTo>
                  <a:cubicBezTo>
                    <a:pt x="195" y="6573"/>
                    <a:pt x="401" y="6589"/>
                    <a:pt x="610" y="6589"/>
                  </a:cubicBezTo>
                  <a:cubicBezTo>
                    <a:pt x="1161" y="6589"/>
                    <a:pt x="1732" y="6480"/>
                    <a:pt x="2151" y="6178"/>
                  </a:cubicBezTo>
                  <a:cubicBezTo>
                    <a:pt x="4349" y="4589"/>
                    <a:pt x="3691" y="1509"/>
                    <a:pt x="3466" y="899"/>
                  </a:cubicBezTo>
                  <a:cubicBezTo>
                    <a:pt x="3402" y="755"/>
                    <a:pt x="3178" y="129"/>
                    <a:pt x="2664" y="17"/>
                  </a:cubicBezTo>
                  <a:cubicBezTo>
                    <a:pt x="2625" y="7"/>
                    <a:pt x="2583" y="0"/>
                    <a:pt x="2527" y="0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8" name="Google Shape;1678;p58"/>
          <p:cNvGrpSpPr/>
          <p:nvPr/>
        </p:nvGrpSpPr>
        <p:grpSpPr>
          <a:xfrm>
            <a:off x="4651942" y="4315631"/>
            <a:ext cx="436718" cy="466420"/>
            <a:chOff x="3761250" y="489950"/>
            <a:chExt cx="202175" cy="215925"/>
          </a:xfrm>
        </p:grpSpPr>
        <p:sp>
          <p:nvSpPr>
            <p:cNvPr id="1679" name="Google Shape;1679;p58"/>
            <p:cNvSpPr/>
            <p:nvPr/>
          </p:nvSpPr>
          <p:spPr>
            <a:xfrm>
              <a:off x="3762450" y="497175"/>
              <a:ext cx="198175" cy="201075"/>
            </a:xfrm>
            <a:custGeom>
              <a:avLst/>
              <a:gdLst/>
              <a:ahLst/>
              <a:cxnLst/>
              <a:rect l="l" t="t" r="r" b="b"/>
              <a:pathLst>
                <a:path w="7927" h="8043" extrusionOk="0">
                  <a:moveTo>
                    <a:pt x="5678" y="0"/>
                  </a:moveTo>
                  <a:cubicBezTo>
                    <a:pt x="5116" y="0"/>
                    <a:pt x="4554" y="370"/>
                    <a:pt x="4397" y="1000"/>
                  </a:cubicBezTo>
                  <a:lnTo>
                    <a:pt x="3996" y="2636"/>
                  </a:lnTo>
                  <a:lnTo>
                    <a:pt x="2295" y="1385"/>
                  </a:lnTo>
                  <a:cubicBezTo>
                    <a:pt x="2075" y="1217"/>
                    <a:pt x="1815" y="1132"/>
                    <a:pt x="1554" y="1132"/>
                  </a:cubicBezTo>
                  <a:cubicBezTo>
                    <a:pt x="1341" y="1132"/>
                    <a:pt x="1126" y="1189"/>
                    <a:pt x="931" y="1305"/>
                  </a:cubicBezTo>
                  <a:lnTo>
                    <a:pt x="851" y="1353"/>
                  </a:lnTo>
                  <a:cubicBezTo>
                    <a:pt x="1" y="1946"/>
                    <a:pt x="225" y="3294"/>
                    <a:pt x="1220" y="3647"/>
                  </a:cubicBezTo>
                  <a:lnTo>
                    <a:pt x="2825" y="4192"/>
                  </a:lnTo>
                  <a:lnTo>
                    <a:pt x="1284" y="5957"/>
                  </a:lnTo>
                  <a:cubicBezTo>
                    <a:pt x="1108" y="6166"/>
                    <a:pt x="996" y="6422"/>
                    <a:pt x="963" y="6695"/>
                  </a:cubicBezTo>
                  <a:cubicBezTo>
                    <a:pt x="947" y="6872"/>
                    <a:pt x="980" y="7048"/>
                    <a:pt x="1044" y="7209"/>
                  </a:cubicBezTo>
                  <a:cubicBezTo>
                    <a:pt x="1233" y="7760"/>
                    <a:pt x="1728" y="8043"/>
                    <a:pt x="2232" y="8043"/>
                  </a:cubicBezTo>
                  <a:cubicBezTo>
                    <a:pt x="2667" y="8043"/>
                    <a:pt x="3110" y="7832"/>
                    <a:pt x="3370" y="7401"/>
                  </a:cubicBezTo>
                  <a:lnTo>
                    <a:pt x="4541" y="5380"/>
                  </a:lnTo>
                  <a:lnTo>
                    <a:pt x="5680" y="6583"/>
                  </a:lnTo>
                  <a:cubicBezTo>
                    <a:pt x="5911" y="6823"/>
                    <a:pt x="6221" y="6948"/>
                    <a:pt x="6533" y="6948"/>
                  </a:cubicBezTo>
                  <a:cubicBezTo>
                    <a:pt x="6743" y="6948"/>
                    <a:pt x="6953" y="6891"/>
                    <a:pt x="7140" y="6775"/>
                  </a:cubicBezTo>
                  <a:cubicBezTo>
                    <a:pt x="7172" y="6759"/>
                    <a:pt x="7188" y="6743"/>
                    <a:pt x="7220" y="6727"/>
                  </a:cubicBezTo>
                  <a:cubicBezTo>
                    <a:pt x="7926" y="6166"/>
                    <a:pt x="7894" y="5075"/>
                    <a:pt x="7156" y="4561"/>
                  </a:cubicBezTo>
                  <a:lnTo>
                    <a:pt x="5488" y="3390"/>
                  </a:lnTo>
                  <a:lnTo>
                    <a:pt x="6659" y="1850"/>
                  </a:lnTo>
                  <a:cubicBezTo>
                    <a:pt x="6948" y="1465"/>
                    <a:pt x="6964" y="936"/>
                    <a:pt x="6707" y="535"/>
                  </a:cubicBezTo>
                  <a:lnTo>
                    <a:pt x="6643" y="470"/>
                  </a:lnTo>
                  <a:cubicBezTo>
                    <a:pt x="6388" y="148"/>
                    <a:pt x="6033" y="0"/>
                    <a:pt x="56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8"/>
            <p:cNvSpPr/>
            <p:nvPr/>
          </p:nvSpPr>
          <p:spPr>
            <a:xfrm>
              <a:off x="3761250" y="489950"/>
              <a:ext cx="202175" cy="215925"/>
            </a:xfrm>
            <a:custGeom>
              <a:avLst/>
              <a:gdLst/>
              <a:ahLst/>
              <a:cxnLst/>
              <a:rect l="l" t="t" r="r" b="b"/>
              <a:pathLst>
                <a:path w="8087" h="8637" extrusionOk="0">
                  <a:moveTo>
                    <a:pt x="5739" y="599"/>
                  </a:moveTo>
                  <a:cubicBezTo>
                    <a:pt x="6014" y="599"/>
                    <a:pt x="6279" y="727"/>
                    <a:pt x="6466" y="952"/>
                  </a:cubicBezTo>
                  <a:cubicBezTo>
                    <a:pt x="6466" y="968"/>
                    <a:pt x="6482" y="984"/>
                    <a:pt x="6498" y="1016"/>
                  </a:cubicBezTo>
                  <a:cubicBezTo>
                    <a:pt x="6691" y="1305"/>
                    <a:pt x="6675" y="1690"/>
                    <a:pt x="6450" y="1963"/>
                  </a:cubicBezTo>
                  <a:lnTo>
                    <a:pt x="5119" y="3743"/>
                  </a:lnTo>
                  <a:lnTo>
                    <a:pt x="7028" y="5123"/>
                  </a:lnTo>
                  <a:cubicBezTo>
                    <a:pt x="7301" y="5316"/>
                    <a:pt x="7461" y="5637"/>
                    <a:pt x="7477" y="5973"/>
                  </a:cubicBezTo>
                  <a:cubicBezTo>
                    <a:pt x="7477" y="6294"/>
                    <a:pt x="7333" y="6599"/>
                    <a:pt x="7076" y="6776"/>
                  </a:cubicBezTo>
                  <a:lnTo>
                    <a:pt x="7012" y="6824"/>
                  </a:lnTo>
                  <a:cubicBezTo>
                    <a:pt x="6874" y="6905"/>
                    <a:pt x="6721" y="6945"/>
                    <a:pt x="6569" y="6945"/>
                  </a:cubicBezTo>
                  <a:cubicBezTo>
                    <a:pt x="6334" y="6945"/>
                    <a:pt x="6103" y="6849"/>
                    <a:pt x="5937" y="6663"/>
                  </a:cubicBezTo>
                  <a:lnTo>
                    <a:pt x="4541" y="5171"/>
                  </a:lnTo>
                  <a:lnTo>
                    <a:pt x="3145" y="7546"/>
                  </a:lnTo>
                  <a:cubicBezTo>
                    <a:pt x="2972" y="7848"/>
                    <a:pt x="2631" y="8034"/>
                    <a:pt x="2285" y="8034"/>
                  </a:cubicBezTo>
                  <a:cubicBezTo>
                    <a:pt x="2245" y="8034"/>
                    <a:pt x="2206" y="8032"/>
                    <a:pt x="2167" y="8027"/>
                  </a:cubicBezTo>
                  <a:cubicBezTo>
                    <a:pt x="1798" y="7995"/>
                    <a:pt x="1477" y="7754"/>
                    <a:pt x="1364" y="7401"/>
                  </a:cubicBezTo>
                  <a:cubicBezTo>
                    <a:pt x="1236" y="7080"/>
                    <a:pt x="1316" y="6711"/>
                    <a:pt x="1557" y="6455"/>
                  </a:cubicBezTo>
                  <a:lnTo>
                    <a:pt x="3386" y="4353"/>
                  </a:lnTo>
                  <a:lnTo>
                    <a:pt x="1364" y="3647"/>
                  </a:lnTo>
                  <a:cubicBezTo>
                    <a:pt x="995" y="3519"/>
                    <a:pt x="723" y="3198"/>
                    <a:pt x="675" y="2813"/>
                  </a:cubicBezTo>
                  <a:cubicBezTo>
                    <a:pt x="626" y="2444"/>
                    <a:pt x="787" y="2091"/>
                    <a:pt x="1076" y="1882"/>
                  </a:cubicBezTo>
                  <a:lnTo>
                    <a:pt x="1140" y="1850"/>
                  </a:lnTo>
                  <a:cubicBezTo>
                    <a:pt x="1268" y="1770"/>
                    <a:pt x="1429" y="1722"/>
                    <a:pt x="1589" y="1722"/>
                  </a:cubicBezTo>
                  <a:cubicBezTo>
                    <a:pt x="1798" y="1722"/>
                    <a:pt x="2006" y="1802"/>
                    <a:pt x="2183" y="1931"/>
                  </a:cubicBezTo>
                  <a:lnTo>
                    <a:pt x="4236" y="3455"/>
                  </a:lnTo>
                  <a:lnTo>
                    <a:pt x="4734" y="1369"/>
                  </a:lnTo>
                  <a:cubicBezTo>
                    <a:pt x="4830" y="1000"/>
                    <a:pt x="5119" y="711"/>
                    <a:pt x="5504" y="631"/>
                  </a:cubicBezTo>
                  <a:cubicBezTo>
                    <a:pt x="5582" y="610"/>
                    <a:pt x="5661" y="599"/>
                    <a:pt x="5739" y="599"/>
                  </a:cubicBezTo>
                  <a:close/>
                  <a:moveTo>
                    <a:pt x="5715" y="0"/>
                  </a:moveTo>
                  <a:cubicBezTo>
                    <a:pt x="5602" y="0"/>
                    <a:pt x="5488" y="12"/>
                    <a:pt x="5375" y="37"/>
                  </a:cubicBezTo>
                  <a:cubicBezTo>
                    <a:pt x="4782" y="166"/>
                    <a:pt x="4300" y="631"/>
                    <a:pt x="4156" y="1241"/>
                  </a:cubicBezTo>
                  <a:lnTo>
                    <a:pt x="3867" y="2428"/>
                  </a:lnTo>
                  <a:lnTo>
                    <a:pt x="2536" y="1449"/>
                  </a:lnTo>
                  <a:cubicBezTo>
                    <a:pt x="2259" y="1235"/>
                    <a:pt x="1927" y="1125"/>
                    <a:pt x="1596" y="1125"/>
                  </a:cubicBezTo>
                  <a:cubicBezTo>
                    <a:pt x="1333" y="1125"/>
                    <a:pt x="1070" y="1195"/>
                    <a:pt x="835" y="1337"/>
                  </a:cubicBezTo>
                  <a:lnTo>
                    <a:pt x="739" y="1401"/>
                  </a:lnTo>
                  <a:cubicBezTo>
                    <a:pt x="257" y="1738"/>
                    <a:pt x="1" y="2316"/>
                    <a:pt x="97" y="2893"/>
                  </a:cubicBezTo>
                  <a:cubicBezTo>
                    <a:pt x="177" y="3503"/>
                    <a:pt x="594" y="4016"/>
                    <a:pt x="1172" y="4225"/>
                  </a:cubicBezTo>
                  <a:lnTo>
                    <a:pt x="2359" y="4626"/>
                  </a:lnTo>
                  <a:lnTo>
                    <a:pt x="1124" y="6070"/>
                  </a:lnTo>
                  <a:cubicBezTo>
                    <a:pt x="883" y="6310"/>
                    <a:pt x="755" y="6631"/>
                    <a:pt x="723" y="6968"/>
                  </a:cubicBezTo>
                  <a:cubicBezTo>
                    <a:pt x="707" y="7177"/>
                    <a:pt x="723" y="7401"/>
                    <a:pt x="803" y="7610"/>
                  </a:cubicBezTo>
                  <a:cubicBezTo>
                    <a:pt x="995" y="8171"/>
                    <a:pt x="1525" y="8572"/>
                    <a:pt x="2118" y="8637"/>
                  </a:cubicBezTo>
                  <a:lnTo>
                    <a:pt x="2279" y="8637"/>
                  </a:lnTo>
                  <a:cubicBezTo>
                    <a:pt x="2856" y="8637"/>
                    <a:pt x="3386" y="8332"/>
                    <a:pt x="3675" y="7834"/>
                  </a:cubicBezTo>
                  <a:lnTo>
                    <a:pt x="4653" y="6166"/>
                  </a:lnTo>
                  <a:lnTo>
                    <a:pt x="5520" y="7080"/>
                  </a:lnTo>
                  <a:cubicBezTo>
                    <a:pt x="5796" y="7386"/>
                    <a:pt x="6181" y="7544"/>
                    <a:pt x="6572" y="7544"/>
                  </a:cubicBezTo>
                  <a:cubicBezTo>
                    <a:pt x="6839" y="7544"/>
                    <a:pt x="7108" y="7471"/>
                    <a:pt x="7349" y="7321"/>
                  </a:cubicBezTo>
                  <a:lnTo>
                    <a:pt x="7429" y="7257"/>
                  </a:lnTo>
                  <a:cubicBezTo>
                    <a:pt x="7846" y="6952"/>
                    <a:pt x="8087" y="6471"/>
                    <a:pt x="8071" y="5957"/>
                  </a:cubicBezTo>
                  <a:cubicBezTo>
                    <a:pt x="8071" y="5428"/>
                    <a:pt x="7814" y="4931"/>
                    <a:pt x="7381" y="4626"/>
                  </a:cubicBezTo>
                  <a:lnTo>
                    <a:pt x="5969" y="3615"/>
                  </a:lnTo>
                  <a:lnTo>
                    <a:pt x="6948" y="2316"/>
                  </a:lnTo>
                  <a:cubicBezTo>
                    <a:pt x="7317" y="1834"/>
                    <a:pt x="7349" y="1176"/>
                    <a:pt x="6996" y="663"/>
                  </a:cubicBezTo>
                  <a:lnTo>
                    <a:pt x="6932" y="583"/>
                  </a:lnTo>
                  <a:cubicBezTo>
                    <a:pt x="6634" y="208"/>
                    <a:pt x="6181" y="0"/>
                    <a:pt x="57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8"/>
            <p:cNvSpPr/>
            <p:nvPr/>
          </p:nvSpPr>
          <p:spPr>
            <a:xfrm>
              <a:off x="3765675" y="496075"/>
              <a:ext cx="169675" cy="90675"/>
            </a:xfrm>
            <a:custGeom>
              <a:avLst/>
              <a:gdLst/>
              <a:ahLst/>
              <a:cxnLst/>
              <a:rect l="l" t="t" r="r" b="b"/>
              <a:pathLst>
                <a:path w="6787" h="3627" extrusionOk="0">
                  <a:moveTo>
                    <a:pt x="5523" y="1"/>
                  </a:moveTo>
                  <a:cubicBezTo>
                    <a:pt x="4960" y="1"/>
                    <a:pt x="4399" y="374"/>
                    <a:pt x="4252" y="1012"/>
                  </a:cubicBezTo>
                  <a:lnTo>
                    <a:pt x="3851" y="2632"/>
                  </a:lnTo>
                  <a:lnTo>
                    <a:pt x="2150" y="1381"/>
                  </a:lnTo>
                  <a:cubicBezTo>
                    <a:pt x="1926" y="1210"/>
                    <a:pt x="1662" y="1125"/>
                    <a:pt x="1397" y="1125"/>
                  </a:cubicBezTo>
                  <a:cubicBezTo>
                    <a:pt x="1187" y="1125"/>
                    <a:pt x="977" y="1178"/>
                    <a:pt x="786" y="1284"/>
                  </a:cubicBezTo>
                  <a:lnTo>
                    <a:pt x="706" y="1333"/>
                  </a:lnTo>
                  <a:cubicBezTo>
                    <a:pt x="145" y="1750"/>
                    <a:pt x="0" y="2536"/>
                    <a:pt x="401" y="3113"/>
                  </a:cubicBezTo>
                  <a:cubicBezTo>
                    <a:pt x="465" y="2792"/>
                    <a:pt x="642" y="2520"/>
                    <a:pt x="899" y="2327"/>
                  </a:cubicBezTo>
                  <a:lnTo>
                    <a:pt x="979" y="2279"/>
                  </a:lnTo>
                  <a:cubicBezTo>
                    <a:pt x="1170" y="2173"/>
                    <a:pt x="1383" y="2120"/>
                    <a:pt x="1594" y="2120"/>
                  </a:cubicBezTo>
                  <a:cubicBezTo>
                    <a:pt x="1862" y="2120"/>
                    <a:pt x="2127" y="2205"/>
                    <a:pt x="2343" y="2375"/>
                  </a:cubicBezTo>
                  <a:lnTo>
                    <a:pt x="4043" y="3627"/>
                  </a:lnTo>
                  <a:lnTo>
                    <a:pt x="4444" y="2006"/>
                  </a:lnTo>
                  <a:cubicBezTo>
                    <a:pt x="4593" y="1374"/>
                    <a:pt x="5161" y="1003"/>
                    <a:pt x="5730" y="1003"/>
                  </a:cubicBezTo>
                  <a:cubicBezTo>
                    <a:pt x="6084" y="1003"/>
                    <a:pt x="6438" y="1147"/>
                    <a:pt x="6690" y="1461"/>
                  </a:cubicBezTo>
                  <a:cubicBezTo>
                    <a:pt x="6787" y="1156"/>
                    <a:pt x="6738" y="819"/>
                    <a:pt x="6546" y="546"/>
                  </a:cubicBezTo>
                  <a:cubicBezTo>
                    <a:pt x="6530" y="514"/>
                    <a:pt x="6514" y="498"/>
                    <a:pt x="6498" y="482"/>
                  </a:cubicBezTo>
                  <a:cubicBezTo>
                    <a:pt x="6242" y="152"/>
                    <a:pt x="5882" y="1"/>
                    <a:pt x="5523" y="1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8"/>
            <p:cNvSpPr/>
            <p:nvPr/>
          </p:nvSpPr>
          <p:spPr>
            <a:xfrm>
              <a:off x="3784925" y="607600"/>
              <a:ext cx="173300" cy="89500"/>
            </a:xfrm>
            <a:custGeom>
              <a:avLst/>
              <a:gdLst/>
              <a:ahLst/>
              <a:cxnLst/>
              <a:rect l="l" t="t" r="r" b="b"/>
              <a:pathLst>
                <a:path w="6932" h="3580" extrusionOk="0">
                  <a:moveTo>
                    <a:pt x="3450" y="0"/>
                  </a:moveTo>
                  <a:lnTo>
                    <a:pt x="2262" y="2005"/>
                  </a:lnTo>
                  <a:cubicBezTo>
                    <a:pt x="2010" y="2429"/>
                    <a:pt x="1576" y="2641"/>
                    <a:pt x="1143" y="2641"/>
                  </a:cubicBezTo>
                  <a:cubicBezTo>
                    <a:pt x="722" y="2641"/>
                    <a:pt x="301" y="2441"/>
                    <a:pt x="48" y="2038"/>
                  </a:cubicBezTo>
                  <a:cubicBezTo>
                    <a:pt x="32" y="2054"/>
                    <a:pt x="32" y="2054"/>
                    <a:pt x="48" y="2054"/>
                  </a:cubicBezTo>
                  <a:cubicBezTo>
                    <a:pt x="32" y="2118"/>
                    <a:pt x="16" y="2166"/>
                    <a:pt x="16" y="2230"/>
                  </a:cubicBezTo>
                  <a:cubicBezTo>
                    <a:pt x="0" y="2407"/>
                    <a:pt x="16" y="2583"/>
                    <a:pt x="81" y="2759"/>
                  </a:cubicBezTo>
                  <a:cubicBezTo>
                    <a:pt x="269" y="3300"/>
                    <a:pt x="766" y="3579"/>
                    <a:pt x="1270" y="3579"/>
                  </a:cubicBezTo>
                  <a:cubicBezTo>
                    <a:pt x="1709" y="3579"/>
                    <a:pt x="2153" y="3369"/>
                    <a:pt x="2407" y="2936"/>
                  </a:cubicBezTo>
                  <a:lnTo>
                    <a:pt x="3594" y="931"/>
                  </a:lnTo>
                  <a:lnTo>
                    <a:pt x="4733" y="2134"/>
                  </a:lnTo>
                  <a:cubicBezTo>
                    <a:pt x="4954" y="2374"/>
                    <a:pt x="5261" y="2499"/>
                    <a:pt x="5571" y="2499"/>
                  </a:cubicBezTo>
                  <a:cubicBezTo>
                    <a:pt x="5780" y="2499"/>
                    <a:pt x="5990" y="2442"/>
                    <a:pt x="6177" y="2326"/>
                  </a:cubicBezTo>
                  <a:lnTo>
                    <a:pt x="6257" y="2278"/>
                  </a:lnTo>
                  <a:cubicBezTo>
                    <a:pt x="6787" y="1877"/>
                    <a:pt x="6931" y="1139"/>
                    <a:pt x="6610" y="578"/>
                  </a:cubicBezTo>
                  <a:lnTo>
                    <a:pt x="6610" y="578"/>
                  </a:lnTo>
                  <a:cubicBezTo>
                    <a:pt x="6546" y="882"/>
                    <a:pt x="6370" y="1155"/>
                    <a:pt x="6113" y="1348"/>
                  </a:cubicBezTo>
                  <a:lnTo>
                    <a:pt x="6033" y="1396"/>
                  </a:lnTo>
                  <a:cubicBezTo>
                    <a:pt x="5846" y="1512"/>
                    <a:pt x="5635" y="1568"/>
                    <a:pt x="5427" y="1568"/>
                  </a:cubicBezTo>
                  <a:cubicBezTo>
                    <a:pt x="5116" y="1568"/>
                    <a:pt x="4809" y="1443"/>
                    <a:pt x="4589" y="1203"/>
                  </a:cubicBezTo>
                  <a:lnTo>
                    <a:pt x="3450" y="0"/>
                  </a:ln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8"/>
            <p:cNvSpPr/>
            <p:nvPr/>
          </p:nvSpPr>
          <p:spPr>
            <a:xfrm>
              <a:off x="3889600" y="506225"/>
              <a:ext cx="31600" cy="36500"/>
            </a:xfrm>
            <a:custGeom>
              <a:avLst/>
              <a:gdLst/>
              <a:ahLst/>
              <a:cxnLst/>
              <a:rect l="l" t="t" r="r" b="b"/>
              <a:pathLst>
                <a:path w="1264" h="1460" extrusionOk="0">
                  <a:moveTo>
                    <a:pt x="574" y="1"/>
                  </a:moveTo>
                  <a:cubicBezTo>
                    <a:pt x="423" y="1"/>
                    <a:pt x="271" y="80"/>
                    <a:pt x="145" y="269"/>
                  </a:cubicBezTo>
                  <a:cubicBezTo>
                    <a:pt x="1" y="477"/>
                    <a:pt x="402" y="590"/>
                    <a:pt x="658" y="846"/>
                  </a:cubicBezTo>
                  <a:cubicBezTo>
                    <a:pt x="819" y="1007"/>
                    <a:pt x="931" y="1215"/>
                    <a:pt x="979" y="1440"/>
                  </a:cubicBezTo>
                  <a:cubicBezTo>
                    <a:pt x="979" y="1453"/>
                    <a:pt x="990" y="1459"/>
                    <a:pt x="1007" y="1459"/>
                  </a:cubicBezTo>
                  <a:cubicBezTo>
                    <a:pt x="1050" y="1459"/>
                    <a:pt x="1133" y="1418"/>
                    <a:pt x="1156" y="1360"/>
                  </a:cubicBezTo>
                  <a:cubicBezTo>
                    <a:pt x="1220" y="1199"/>
                    <a:pt x="1252" y="1055"/>
                    <a:pt x="1252" y="894"/>
                  </a:cubicBezTo>
                  <a:cubicBezTo>
                    <a:pt x="1263" y="424"/>
                    <a:pt x="923" y="1"/>
                    <a:pt x="574" y="1"/>
                  </a:cubicBezTo>
                  <a:close/>
                </a:path>
              </a:pathLst>
            </a:custGeom>
            <a:solidFill>
              <a:srgbClr val="F8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8"/>
            <p:cNvSpPr/>
            <p:nvPr/>
          </p:nvSpPr>
          <p:spPr>
            <a:xfrm>
              <a:off x="3880775" y="528025"/>
              <a:ext cx="23300" cy="27125"/>
            </a:xfrm>
            <a:custGeom>
              <a:avLst/>
              <a:gdLst/>
              <a:ahLst/>
              <a:cxnLst/>
              <a:rect l="l" t="t" r="r" b="b"/>
              <a:pathLst>
                <a:path w="932" h="1085" extrusionOk="0">
                  <a:moveTo>
                    <a:pt x="413" y="0"/>
                  </a:moveTo>
                  <a:cubicBezTo>
                    <a:pt x="301" y="0"/>
                    <a:pt x="189" y="59"/>
                    <a:pt x="97" y="199"/>
                  </a:cubicBezTo>
                  <a:cubicBezTo>
                    <a:pt x="1" y="343"/>
                    <a:pt x="289" y="440"/>
                    <a:pt x="482" y="632"/>
                  </a:cubicBezTo>
                  <a:cubicBezTo>
                    <a:pt x="594" y="744"/>
                    <a:pt x="675" y="905"/>
                    <a:pt x="707" y="1065"/>
                  </a:cubicBezTo>
                  <a:cubicBezTo>
                    <a:pt x="707" y="1079"/>
                    <a:pt x="716" y="1085"/>
                    <a:pt x="729" y="1085"/>
                  </a:cubicBezTo>
                  <a:cubicBezTo>
                    <a:pt x="764" y="1085"/>
                    <a:pt x="828" y="1047"/>
                    <a:pt x="851" y="1001"/>
                  </a:cubicBezTo>
                  <a:cubicBezTo>
                    <a:pt x="899" y="889"/>
                    <a:pt x="915" y="777"/>
                    <a:pt x="931" y="664"/>
                  </a:cubicBezTo>
                  <a:cubicBezTo>
                    <a:pt x="931" y="317"/>
                    <a:pt x="673" y="0"/>
                    <a:pt x="413" y="0"/>
                  </a:cubicBezTo>
                  <a:close/>
                </a:path>
              </a:pathLst>
            </a:custGeom>
            <a:solidFill>
              <a:srgbClr val="F8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5" name="Google Shape;1685;p58"/>
          <p:cNvGrpSpPr/>
          <p:nvPr/>
        </p:nvGrpSpPr>
        <p:grpSpPr>
          <a:xfrm>
            <a:off x="5705685" y="1840847"/>
            <a:ext cx="485252" cy="448380"/>
            <a:chOff x="8814275" y="969810"/>
            <a:chExt cx="254325" cy="235000"/>
          </a:xfrm>
        </p:grpSpPr>
        <p:sp>
          <p:nvSpPr>
            <p:cNvPr id="1686" name="Google Shape;1686;p58"/>
            <p:cNvSpPr/>
            <p:nvPr/>
          </p:nvSpPr>
          <p:spPr>
            <a:xfrm>
              <a:off x="8818900" y="977085"/>
              <a:ext cx="242750" cy="220225"/>
            </a:xfrm>
            <a:custGeom>
              <a:avLst/>
              <a:gdLst/>
              <a:ahLst/>
              <a:cxnLst/>
              <a:rect l="l" t="t" r="r" b="b"/>
              <a:pathLst>
                <a:path w="9710" h="8809" extrusionOk="0">
                  <a:moveTo>
                    <a:pt x="4292" y="0"/>
                  </a:moveTo>
                  <a:cubicBezTo>
                    <a:pt x="3280" y="0"/>
                    <a:pt x="2604" y="1156"/>
                    <a:pt x="3105" y="2082"/>
                  </a:cubicBezTo>
                  <a:lnTo>
                    <a:pt x="3971" y="3670"/>
                  </a:lnTo>
                  <a:lnTo>
                    <a:pt x="1484" y="3959"/>
                  </a:lnTo>
                  <a:cubicBezTo>
                    <a:pt x="1003" y="4007"/>
                    <a:pt x="586" y="4312"/>
                    <a:pt x="394" y="4761"/>
                  </a:cubicBezTo>
                  <a:cubicBezTo>
                    <a:pt x="1" y="5686"/>
                    <a:pt x="748" y="6636"/>
                    <a:pt x="1681" y="6636"/>
                  </a:cubicBezTo>
                  <a:cubicBezTo>
                    <a:pt x="1816" y="6636"/>
                    <a:pt x="1955" y="6616"/>
                    <a:pt x="2094" y="6574"/>
                  </a:cubicBezTo>
                  <a:lnTo>
                    <a:pt x="4485" y="5836"/>
                  </a:lnTo>
                  <a:lnTo>
                    <a:pt x="4517" y="7601"/>
                  </a:lnTo>
                  <a:cubicBezTo>
                    <a:pt x="4517" y="8178"/>
                    <a:pt x="4934" y="8675"/>
                    <a:pt x="5511" y="8788"/>
                  </a:cubicBezTo>
                  <a:cubicBezTo>
                    <a:pt x="5543" y="8788"/>
                    <a:pt x="5576" y="8804"/>
                    <a:pt x="5608" y="8804"/>
                  </a:cubicBezTo>
                  <a:cubicBezTo>
                    <a:pt x="5649" y="8807"/>
                    <a:pt x="5689" y="8809"/>
                    <a:pt x="5729" y="8809"/>
                  </a:cubicBezTo>
                  <a:cubicBezTo>
                    <a:pt x="6633" y="8809"/>
                    <a:pt x="7315" y="7962"/>
                    <a:pt x="7116" y="7071"/>
                  </a:cubicBezTo>
                  <a:lnTo>
                    <a:pt x="6650" y="4953"/>
                  </a:lnTo>
                  <a:lnTo>
                    <a:pt x="8672" y="4568"/>
                  </a:lnTo>
                  <a:cubicBezTo>
                    <a:pt x="9169" y="4488"/>
                    <a:pt x="9570" y="4087"/>
                    <a:pt x="9635" y="3574"/>
                  </a:cubicBezTo>
                  <a:cubicBezTo>
                    <a:pt x="9651" y="3542"/>
                    <a:pt x="9651" y="3526"/>
                    <a:pt x="9651" y="3493"/>
                  </a:cubicBezTo>
                  <a:cubicBezTo>
                    <a:pt x="9710" y="2652"/>
                    <a:pt x="9016" y="2047"/>
                    <a:pt x="8268" y="2047"/>
                  </a:cubicBezTo>
                  <a:cubicBezTo>
                    <a:pt x="8003" y="2047"/>
                    <a:pt x="7732" y="2123"/>
                    <a:pt x="7485" y="2290"/>
                  </a:cubicBezTo>
                  <a:lnTo>
                    <a:pt x="6009" y="3285"/>
                  </a:lnTo>
                  <a:lnTo>
                    <a:pt x="5576" y="1087"/>
                  </a:lnTo>
                  <a:cubicBezTo>
                    <a:pt x="5479" y="557"/>
                    <a:pt x="5078" y="140"/>
                    <a:pt x="4565" y="28"/>
                  </a:cubicBezTo>
                  <a:lnTo>
                    <a:pt x="4469" y="12"/>
                  </a:lnTo>
                  <a:cubicBezTo>
                    <a:pt x="4409" y="4"/>
                    <a:pt x="4350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58"/>
            <p:cNvSpPr/>
            <p:nvPr/>
          </p:nvSpPr>
          <p:spPr>
            <a:xfrm>
              <a:off x="8814275" y="969810"/>
              <a:ext cx="254325" cy="235000"/>
            </a:xfrm>
            <a:custGeom>
              <a:avLst/>
              <a:gdLst/>
              <a:ahLst/>
              <a:cxnLst/>
              <a:rect l="l" t="t" r="r" b="b"/>
              <a:pathLst>
                <a:path w="10173" h="9400" extrusionOk="0">
                  <a:moveTo>
                    <a:pt x="4479" y="584"/>
                  </a:moveTo>
                  <a:cubicBezTo>
                    <a:pt x="4521" y="584"/>
                    <a:pt x="4563" y="587"/>
                    <a:pt x="4605" y="592"/>
                  </a:cubicBezTo>
                  <a:cubicBezTo>
                    <a:pt x="4638" y="592"/>
                    <a:pt x="4654" y="592"/>
                    <a:pt x="4686" y="608"/>
                  </a:cubicBezTo>
                  <a:cubicBezTo>
                    <a:pt x="5087" y="688"/>
                    <a:pt x="5392" y="1009"/>
                    <a:pt x="5472" y="1410"/>
                  </a:cubicBezTo>
                  <a:lnTo>
                    <a:pt x="5985" y="4073"/>
                  </a:lnTo>
                  <a:lnTo>
                    <a:pt x="7846" y="2806"/>
                  </a:lnTo>
                  <a:cubicBezTo>
                    <a:pt x="8024" y="2687"/>
                    <a:pt x="8238" y="2627"/>
                    <a:pt x="8451" y="2627"/>
                  </a:cubicBezTo>
                  <a:cubicBezTo>
                    <a:pt x="8643" y="2627"/>
                    <a:pt x="8835" y="2675"/>
                    <a:pt x="9001" y="2774"/>
                  </a:cubicBezTo>
                  <a:cubicBezTo>
                    <a:pt x="9354" y="2966"/>
                    <a:pt x="9563" y="3335"/>
                    <a:pt x="9531" y="3736"/>
                  </a:cubicBezTo>
                  <a:lnTo>
                    <a:pt x="9531" y="3800"/>
                  </a:lnTo>
                  <a:cubicBezTo>
                    <a:pt x="9467" y="4186"/>
                    <a:pt x="9178" y="4474"/>
                    <a:pt x="8793" y="4538"/>
                  </a:cubicBezTo>
                  <a:lnTo>
                    <a:pt x="6466" y="4988"/>
                  </a:lnTo>
                  <a:lnTo>
                    <a:pt x="6996" y="7410"/>
                  </a:lnTo>
                  <a:cubicBezTo>
                    <a:pt x="7076" y="7763"/>
                    <a:pt x="6980" y="8148"/>
                    <a:pt x="6739" y="8421"/>
                  </a:cubicBezTo>
                  <a:cubicBezTo>
                    <a:pt x="6535" y="8654"/>
                    <a:pt x="6226" y="8794"/>
                    <a:pt x="5918" y="8794"/>
                  </a:cubicBezTo>
                  <a:cubicBezTo>
                    <a:pt x="5887" y="8794"/>
                    <a:pt x="5856" y="8793"/>
                    <a:pt x="5825" y="8790"/>
                  </a:cubicBezTo>
                  <a:lnTo>
                    <a:pt x="5745" y="8790"/>
                  </a:lnTo>
                  <a:cubicBezTo>
                    <a:pt x="5311" y="8694"/>
                    <a:pt x="5007" y="8325"/>
                    <a:pt x="5007" y="7875"/>
                  </a:cubicBezTo>
                  <a:lnTo>
                    <a:pt x="4958" y="5710"/>
                  </a:lnTo>
                  <a:lnTo>
                    <a:pt x="2199" y="6576"/>
                  </a:lnTo>
                  <a:cubicBezTo>
                    <a:pt x="2095" y="6609"/>
                    <a:pt x="1988" y="6625"/>
                    <a:pt x="1882" y="6625"/>
                  </a:cubicBezTo>
                  <a:cubicBezTo>
                    <a:pt x="1576" y="6625"/>
                    <a:pt x="1274" y="6493"/>
                    <a:pt x="1060" y="6255"/>
                  </a:cubicBezTo>
                  <a:cubicBezTo>
                    <a:pt x="787" y="5966"/>
                    <a:pt x="707" y="5533"/>
                    <a:pt x="867" y="5164"/>
                  </a:cubicBezTo>
                  <a:cubicBezTo>
                    <a:pt x="996" y="4811"/>
                    <a:pt x="1333" y="4571"/>
                    <a:pt x="1718" y="4555"/>
                  </a:cubicBezTo>
                  <a:lnTo>
                    <a:pt x="4621" y="4186"/>
                  </a:lnTo>
                  <a:lnTo>
                    <a:pt x="3547" y="2212"/>
                  </a:lnTo>
                  <a:cubicBezTo>
                    <a:pt x="3338" y="1843"/>
                    <a:pt x="3370" y="1394"/>
                    <a:pt x="3611" y="1041"/>
                  </a:cubicBezTo>
                  <a:cubicBezTo>
                    <a:pt x="3797" y="755"/>
                    <a:pt x="4135" y="584"/>
                    <a:pt x="4479" y="584"/>
                  </a:cubicBezTo>
                  <a:close/>
                  <a:moveTo>
                    <a:pt x="4474" y="0"/>
                  </a:moveTo>
                  <a:cubicBezTo>
                    <a:pt x="3938" y="0"/>
                    <a:pt x="3425" y="266"/>
                    <a:pt x="3113" y="720"/>
                  </a:cubicBezTo>
                  <a:cubicBezTo>
                    <a:pt x="2744" y="1250"/>
                    <a:pt x="2712" y="1939"/>
                    <a:pt x="3017" y="2517"/>
                  </a:cubicBezTo>
                  <a:lnTo>
                    <a:pt x="3675" y="3720"/>
                  </a:lnTo>
                  <a:lnTo>
                    <a:pt x="1637" y="3961"/>
                  </a:lnTo>
                  <a:cubicBezTo>
                    <a:pt x="1284" y="3993"/>
                    <a:pt x="948" y="4137"/>
                    <a:pt x="691" y="4378"/>
                  </a:cubicBezTo>
                  <a:cubicBezTo>
                    <a:pt x="33" y="4988"/>
                    <a:pt x="1" y="6014"/>
                    <a:pt x="595" y="6672"/>
                  </a:cubicBezTo>
                  <a:cubicBezTo>
                    <a:pt x="923" y="7036"/>
                    <a:pt x="1380" y="7237"/>
                    <a:pt x="1847" y="7237"/>
                  </a:cubicBezTo>
                  <a:cubicBezTo>
                    <a:pt x="2019" y="7237"/>
                    <a:pt x="2191" y="7210"/>
                    <a:pt x="2359" y="7154"/>
                  </a:cubicBezTo>
                  <a:lnTo>
                    <a:pt x="4365" y="6544"/>
                  </a:lnTo>
                  <a:lnTo>
                    <a:pt x="4397" y="7892"/>
                  </a:lnTo>
                  <a:cubicBezTo>
                    <a:pt x="4397" y="8630"/>
                    <a:pt x="4926" y="9255"/>
                    <a:pt x="5648" y="9384"/>
                  </a:cubicBezTo>
                  <a:lnTo>
                    <a:pt x="5761" y="9400"/>
                  </a:lnTo>
                  <a:lnTo>
                    <a:pt x="5937" y="9400"/>
                  </a:lnTo>
                  <a:cubicBezTo>
                    <a:pt x="6418" y="9400"/>
                    <a:pt x="6884" y="9207"/>
                    <a:pt x="7204" y="8838"/>
                  </a:cubicBezTo>
                  <a:cubicBezTo>
                    <a:pt x="7573" y="8421"/>
                    <a:pt x="7718" y="7843"/>
                    <a:pt x="7606" y="7298"/>
                  </a:cubicBezTo>
                  <a:lnTo>
                    <a:pt x="7204" y="5469"/>
                  </a:lnTo>
                  <a:lnTo>
                    <a:pt x="8921" y="5148"/>
                  </a:lnTo>
                  <a:cubicBezTo>
                    <a:pt x="9547" y="5036"/>
                    <a:pt x="10028" y="4522"/>
                    <a:pt x="10124" y="3897"/>
                  </a:cubicBezTo>
                  <a:lnTo>
                    <a:pt x="10124" y="3784"/>
                  </a:lnTo>
                  <a:cubicBezTo>
                    <a:pt x="10173" y="3159"/>
                    <a:pt x="9852" y="2581"/>
                    <a:pt x="9306" y="2260"/>
                  </a:cubicBezTo>
                  <a:cubicBezTo>
                    <a:pt x="9042" y="2109"/>
                    <a:pt x="8745" y="2033"/>
                    <a:pt x="8450" y="2033"/>
                  </a:cubicBezTo>
                  <a:cubicBezTo>
                    <a:pt x="8119" y="2033"/>
                    <a:pt x="7789" y="2129"/>
                    <a:pt x="7509" y="2324"/>
                  </a:cubicBezTo>
                  <a:lnTo>
                    <a:pt x="6402" y="3079"/>
                  </a:lnTo>
                  <a:lnTo>
                    <a:pt x="6049" y="1314"/>
                  </a:lnTo>
                  <a:cubicBezTo>
                    <a:pt x="5937" y="672"/>
                    <a:pt x="5440" y="159"/>
                    <a:pt x="4798" y="30"/>
                  </a:cubicBezTo>
                  <a:cubicBezTo>
                    <a:pt x="4766" y="14"/>
                    <a:pt x="4718" y="14"/>
                    <a:pt x="4686" y="14"/>
                  </a:cubicBezTo>
                  <a:cubicBezTo>
                    <a:pt x="4615" y="5"/>
                    <a:pt x="4544" y="0"/>
                    <a:pt x="4474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58"/>
            <p:cNvSpPr/>
            <p:nvPr/>
          </p:nvSpPr>
          <p:spPr>
            <a:xfrm>
              <a:off x="8893700" y="975560"/>
              <a:ext cx="168750" cy="110125"/>
            </a:xfrm>
            <a:custGeom>
              <a:avLst/>
              <a:gdLst/>
              <a:ahLst/>
              <a:cxnLst/>
              <a:rect l="l" t="t" r="r" b="b"/>
              <a:pathLst>
                <a:path w="6750" h="4405" extrusionOk="0">
                  <a:moveTo>
                    <a:pt x="1357" y="1"/>
                  </a:moveTo>
                  <a:cubicBezTo>
                    <a:pt x="680" y="1"/>
                    <a:pt x="90" y="493"/>
                    <a:pt x="1" y="1180"/>
                  </a:cubicBezTo>
                  <a:cubicBezTo>
                    <a:pt x="227" y="1021"/>
                    <a:pt x="508" y="927"/>
                    <a:pt x="789" y="927"/>
                  </a:cubicBezTo>
                  <a:cubicBezTo>
                    <a:pt x="847" y="927"/>
                    <a:pt x="905" y="931"/>
                    <a:pt x="963" y="939"/>
                  </a:cubicBezTo>
                  <a:lnTo>
                    <a:pt x="1043" y="955"/>
                  </a:lnTo>
                  <a:cubicBezTo>
                    <a:pt x="1573" y="1068"/>
                    <a:pt x="1974" y="1485"/>
                    <a:pt x="2070" y="1998"/>
                  </a:cubicBezTo>
                  <a:lnTo>
                    <a:pt x="2503" y="4212"/>
                  </a:lnTo>
                  <a:lnTo>
                    <a:pt x="3979" y="3201"/>
                  </a:lnTo>
                  <a:cubicBezTo>
                    <a:pt x="4221" y="3039"/>
                    <a:pt x="4488" y="2965"/>
                    <a:pt x="4749" y="2965"/>
                  </a:cubicBezTo>
                  <a:cubicBezTo>
                    <a:pt x="5492" y="2965"/>
                    <a:pt x="6189" y="3562"/>
                    <a:pt x="6129" y="4405"/>
                  </a:cubicBezTo>
                  <a:cubicBezTo>
                    <a:pt x="6434" y="4212"/>
                    <a:pt x="6643" y="3907"/>
                    <a:pt x="6691" y="3570"/>
                  </a:cubicBezTo>
                  <a:lnTo>
                    <a:pt x="6691" y="3474"/>
                  </a:lnTo>
                  <a:cubicBezTo>
                    <a:pt x="6750" y="2645"/>
                    <a:pt x="6057" y="2043"/>
                    <a:pt x="5316" y="2043"/>
                  </a:cubicBezTo>
                  <a:cubicBezTo>
                    <a:pt x="5053" y="2043"/>
                    <a:pt x="4784" y="2119"/>
                    <a:pt x="4541" y="2287"/>
                  </a:cubicBezTo>
                  <a:lnTo>
                    <a:pt x="3049" y="3282"/>
                  </a:lnTo>
                  <a:lnTo>
                    <a:pt x="2632" y="1084"/>
                  </a:lnTo>
                  <a:cubicBezTo>
                    <a:pt x="2535" y="554"/>
                    <a:pt x="2134" y="137"/>
                    <a:pt x="1605" y="25"/>
                  </a:cubicBezTo>
                  <a:lnTo>
                    <a:pt x="1509" y="9"/>
                  </a:lnTo>
                  <a:cubicBezTo>
                    <a:pt x="1458" y="3"/>
                    <a:pt x="1407" y="1"/>
                    <a:pt x="1357" y="1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8"/>
            <p:cNvSpPr/>
            <p:nvPr/>
          </p:nvSpPr>
          <p:spPr>
            <a:xfrm>
              <a:off x="8818550" y="1080060"/>
              <a:ext cx="177450" cy="115275"/>
            </a:xfrm>
            <a:custGeom>
              <a:avLst/>
              <a:gdLst/>
              <a:ahLst/>
              <a:cxnLst/>
              <a:rect l="l" t="t" r="r" b="b"/>
              <a:pathLst>
                <a:path w="7098" h="4611" extrusionOk="0">
                  <a:moveTo>
                    <a:pt x="857" y="0"/>
                  </a:moveTo>
                  <a:cubicBezTo>
                    <a:pt x="809" y="32"/>
                    <a:pt x="760" y="64"/>
                    <a:pt x="712" y="112"/>
                  </a:cubicBezTo>
                  <a:cubicBezTo>
                    <a:pt x="568" y="241"/>
                    <a:pt x="472" y="401"/>
                    <a:pt x="391" y="578"/>
                  </a:cubicBezTo>
                  <a:cubicBezTo>
                    <a:pt x="1" y="1485"/>
                    <a:pt x="740" y="2442"/>
                    <a:pt x="1668" y="2442"/>
                  </a:cubicBezTo>
                  <a:cubicBezTo>
                    <a:pt x="1806" y="2442"/>
                    <a:pt x="1949" y="2420"/>
                    <a:pt x="2092" y="2375"/>
                  </a:cubicBezTo>
                  <a:lnTo>
                    <a:pt x="4467" y="1637"/>
                  </a:lnTo>
                  <a:lnTo>
                    <a:pt x="4499" y="3401"/>
                  </a:lnTo>
                  <a:cubicBezTo>
                    <a:pt x="4515" y="3979"/>
                    <a:pt x="4932" y="4492"/>
                    <a:pt x="5509" y="4605"/>
                  </a:cubicBezTo>
                  <a:lnTo>
                    <a:pt x="5606" y="4605"/>
                  </a:lnTo>
                  <a:cubicBezTo>
                    <a:pt x="5649" y="4609"/>
                    <a:pt x="5692" y="4610"/>
                    <a:pt x="5735" y="4610"/>
                  </a:cubicBezTo>
                  <a:cubicBezTo>
                    <a:pt x="6389" y="4610"/>
                    <a:pt x="6962" y="4161"/>
                    <a:pt x="7098" y="3514"/>
                  </a:cubicBezTo>
                  <a:lnTo>
                    <a:pt x="7098" y="3514"/>
                  </a:lnTo>
                  <a:cubicBezTo>
                    <a:pt x="6859" y="3696"/>
                    <a:pt x="6584" y="3792"/>
                    <a:pt x="6294" y="3792"/>
                  </a:cubicBezTo>
                  <a:cubicBezTo>
                    <a:pt x="6252" y="3792"/>
                    <a:pt x="6210" y="3790"/>
                    <a:pt x="6167" y="3786"/>
                  </a:cubicBezTo>
                  <a:cubicBezTo>
                    <a:pt x="6135" y="3786"/>
                    <a:pt x="6103" y="3786"/>
                    <a:pt x="6071" y="3770"/>
                  </a:cubicBezTo>
                  <a:cubicBezTo>
                    <a:pt x="5493" y="3674"/>
                    <a:pt x="5060" y="3161"/>
                    <a:pt x="5060" y="2567"/>
                  </a:cubicBezTo>
                  <a:lnTo>
                    <a:pt x="5028" y="818"/>
                  </a:lnTo>
                  <a:lnTo>
                    <a:pt x="2654" y="1556"/>
                  </a:lnTo>
                  <a:cubicBezTo>
                    <a:pt x="2514" y="1599"/>
                    <a:pt x="2375" y="1619"/>
                    <a:pt x="2239" y="1619"/>
                  </a:cubicBezTo>
                  <a:cubicBezTo>
                    <a:pt x="1411" y="1619"/>
                    <a:pt x="721" y="869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8"/>
            <p:cNvSpPr/>
            <p:nvPr/>
          </p:nvSpPr>
          <p:spPr>
            <a:xfrm>
              <a:off x="9023250" y="1040910"/>
              <a:ext cx="28575" cy="40800"/>
            </a:xfrm>
            <a:custGeom>
              <a:avLst/>
              <a:gdLst/>
              <a:ahLst/>
              <a:cxnLst/>
              <a:rect l="l" t="t" r="r" b="b"/>
              <a:pathLst>
                <a:path w="1143" h="1632" extrusionOk="0">
                  <a:moveTo>
                    <a:pt x="436" y="1"/>
                  </a:moveTo>
                  <a:cubicBezTo>
                    <a:pt x="376" y="1"/>
                    <a:pt x="311" y="9"/>
                    <a:pt x="241" y="26"/>
                  </a:cubicBezTo>
                  <a:cubicBezTo>
                    <a:pt x="1" y="90"/>
                    <a:pt x="225" y="459"/>
                    <a:pt x="241" y="860"/>
                  </a:cubicBezTo>
                  <a:cubicBezTo>
                    <a:pt x="241" y="1101"/>
                    <a:pt x="177" y="1342"/>
                    <a:pt x="65" y="1550"/>
                  </a:cubicBezTo>
                  <a:cubicBezTo>
                    <a:pt x="41" y="1586"/>
                    <a:pt x="116" y="1631"/>
                    <a:pt x="196" y="1631"/>
                  </a:cubicBezTo>
                  <a:cubicBezTo>
                    <a:pt x="222" y="1631"/>
                    <a:pt x="249" y="1626"/>
                    <a:pt x="273" y="1614"/>
                  </a:cubicBezTo>
                  <a:cubicBezTo>
                    <a:pt x="418" y="1534"/>
                    <a:pt x="546" y="1438"/>
                    <a:pt x="674" y="1325"/>
                  </a:cubicBezTo>
                  <a:cubicBezTo>
                    <a:pt x="1142" y="843"/>
                    <a:pt x="1051" y="1"/>
                    <a:pt x="436" y="1"/>
                  </a:cubicBezTo>
                  <a:close/>
                </a:path>
              </a:pathLst>
            </a:custGeom>
            <a:solidFill>
              <a:srgbClr val="F8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9"/>
          <p:cNvSpPr txBox="1">
            <a:spLocks noGrp="1"/>
          </p:cNvSpPr>
          <p:nvPr>
            <p:ph type="body" idx="1"/>
          </p:nvPr>
        </p:nvSpPr>
        <p:spPr>
          <a:xfrm>
            <a:off x="1202881" y="1811161"/>
            <a:ext cx="7704000" cy="3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Before running the project, we must follow the setting below:</a:t>
            </a:r>
            <a:endParaRPr dirty="0">
              <a:solidFill>
                <a:schemeClr val="lt1"/>
              </a:solidFill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en-US" dirty="0">
                <a:solidFill>
                  <a:schemeClr val="lt1"/>
                </a:solidFill>
              </a:rPr>
              <a:t>We must set up your display scale 100%.</a:t>
            </a:r>
            <a:endParaRPr dirty="0">
              <a:solidFill>
                <a:schemeClr val="lt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en-US" dirty="0">
                <a:solidFill>
                  <a:schemeClr val="lt1"/>
                </a:solidFill>
              </a:rPr>
              <a:t>We must open the browser full screen.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en-US" dirty="0">
                <a:solidFill>
                  <a:schemeClr val="lt1"/>
                </a:solidFill>
              </a:rPr>
              <a:t>We must navigate to </a:t>
            </a:r>
            <a:r>
              <a:rPr lang="en-US" dirty="0">
                <a:solidFill>
                  <a:schemeClr val="lt1"/>
                </a:solidFill>
                <a:hlinkClick r:id="rId3"/>
              </a:rPr>
              <a:t>https://cellphones.com.vn/</a:t>
            </a:r>
            <a:r>
              <a:rPr lang="en-US" dirty="0">
                <a:solidFill>
                  <a:schemeClr val="lt1"/>
                </a:solidFill>
              </a:rPr>
              <a:t> for the first time to </a:t>
            </a:r>
            <a:r>
              <a:rPr lang="en-US">
                <a:solidFill>
                  <a:schemeClr val="lt1"/>
                </a:solidFill>
              </a:rPr>
              <a:t>surf running.</a:t>
            </a:r>
            <a:endParaRPr dirty="0">
              <a:solidFill>
                <a:schemeClr val="lt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en-US" dirty="0">
                <a:solidFill>
                  <a:schemeClr val="lt1"/>
                </a:solidFill>
              </a:rPr>
              <a:t>If you see a captcha</a:t>
            </a:r>
            <a:r>
              <a:rPr lang="vi-VN" dirty="0">
                <a:solidFill>
                  <a:schemeClr val="lt1"/>
                </a:solidFill>
              </a:rPr>
              <a:t> (order, login)</a:t>
            </a:r>
            <a:r>
              <a:rPr lang="en-US" dirty="0">
                <a:solidFill>
                  <a:schemeClr val="lt1"/>
                </a:solidFill>
              </a:rPr>
              <a:t>, please click it manually. We just have 12s to verify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grpSp>
        <p:nvGrpSpPr>
          <p:cNvPr id="690" name="Google Shape;690;p39"/>
          <p:cNvGrpSpPr/>
          <p:nvPr/>
        </p:nvGrpSpPr>
        <p:grpSpPr>
          <a:xfrm>
            <a:off x="192099" y="3113420"/>
            <a:ext cx="408151" cy="366569"/>
            <a:chOff x="918350" y="494075"/>
            <a:chExt cx="188950" cy="169700"/>
          </a:xfrm>
        </p:grpSpPr>
        <p:sp>
          <p:nvSpPr>
            <p:cNvPr id="691" name="Google Shape;691;p39"/>
            <p:cNvSpPr/>
            <p:nvPr/>
          </p:nvSpPr>
          <p:spPr>
            <a:xfrm>
              <a:off x="927575" y="501550"/>
              <a:ext cx="173700" cy="154525"/>
            </a:xfrm>
            <a:custGeom>
              <a:avLst/>
              <a:gdLst/>
              <a:ahLst/>
              <a:cxnLst/>
              <a:rect l="l" t="t" r="r" b="b"/>
              <a:pathLst>
                <a:path w="6948" h="6181" extrusionOk="0">
                  <a:moveTo>
                    <a:pt x="4524" y="0"/>
                  </a:moveTo>
                  <a:cubicBezTo>
                    <a:pt x="4366" y="0"/>
                    <a:pt x="4205" y="32"/>
                    <a:pt x="4060" y="119"/>
                  </a:cubicBezTo>
                  <a:cubicBezTo>
                    <a:pt x="3145" y="664"/>
                    <a:pt x="3514" y="3183"/>
                    <a:pt x="3514" y="3183"/>
                  </a:cubicBezTo>
                  <a:cubicBezTo>
                    <a:pt x="3514" y="3183"/>
                    <a:pt x="2752" y="3025"/>
                    <a:pt x="2005" y="3025"/>
                  </a:cubicBezTo>
                  <a:cubicBezTo>
                    <a:pt x="1586" y="3025"/>
                    <a:pt x="1171" y="3075"/>
                    <a:pt x="899" y="3231"/>
                  </a:cubicBezTo>
                  <a:cubicBezTo>
                    <a:pt x="289" y="3584"/>
                    <a:pt x="1" y="4611"/>
                    <a:pt x="273" y="5285"/>
                  </a:cubicBezTo>
                  <a:cubicBezTo>
                    <a:pt x="552" y="5989"/>
                    <a:pt x="1887" y="6180"/>
                    <a:pt x="3254" y="6180"/>
                  </a:cubicBezTo>
                  <a:cubicBezTo>
                    <a:pt x="4877" y="6180"/>
                    <a:pt x="6546" y="5911"/>
                    <a:pt x="6546" y="5911"/>
                  </a:cubicBezTo>
                  <a:cubicBezTo>
                    <a:pt x="6546" y="5911"/>
                    <a:pt x="6948" y="985"/>
                    <a:pt x="5343" y="215"/>
                  </a:cubicBezTo>
                  <a:cubicBezTo>
                    <a:pt x="5242" y="170"/>
                    <a:pt x="4891" y="0"/>
                    <a:pt x="4524" y="0"/>
                  </a:cubicBezTo>
                  <a:close/>
                </a:path>
              </a:pathLst>
            </a:custGeom>
            <a:solidFill>
              <a:srgbClr val="CEAA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918350" y="494075"/>
              <a:ext cx="188950" cy="169700"/>
            </a:xfrm>
            <a:custGeom>
              <a:avLst/>
              <a:gdLst/>
              <a:ahLst/>
              <a:cxnLst/>
              <a:rect l="l" t="t" r="r" b="b"/>
              <a:pathLst>
                <a:path w="7558" h="6788" extrusionOk="0">
                  <a:moveTo>
                    <a:pt x="4871" y="603"/>
                  </a:moveTo>
                  <a:cubicBezTo>
                    <a:pt x="5066" y="603"/>
                    <a:pt x="5308" y="667"/>
                    <a:pt x="5568" y="787"/>
                  </a:cubicBezTo>
                  <a:cubicBezTo>
                    <a:pt x="6546" y="1252"/>
                    <a:pt x="6739" y="4108"/>
                    <a:pt x="6611" y="5953"/>
                  </a:cubicBezTo>
                  <a:cubicBezTo>
                    <a:pt x="5692" y="6085"/>
                    <a:pt x="4620" y="6176"/>
                    <a:pt x="3654" y="6176"/>
                  </a:cubicBezTo>
                  <a:cubicBezTo>
                    <a:pt x="2274" y="6176"/>
                    <a:pt x="1107" y="5990"/>
                    <a:pt x="899" y="5472"/>
                  </a:cubicBezTo>
                  <a:cubicBezTo>
                    <a:pt x="691" y="4926"/>
                    <a:pt x="947" y="4060"/>
                    <a:pt x="1413" y="3787"/>
                  </a:cubicBezTo>
                  <a:cubicBezTo>
                    <a:pt x="1666" y="3674"/>
                    <a:pt x="1944" y="3624"/>
                    <a:pt x="2225" y="3624"/>
                  </a:cubicBezTo>
                  <a:cubicBezTo>
                    <a:pt x="2264" y="3624"/>
                    <a:pt x="2304" y="3625"/>
                    <a:pt x="2343" y="3627"/>
                  </a:cubicBezTo>
                  <a:cubicBezTo>
                    <a:pt x="2840" y="3627"/>
                    <a:pt x="3338" y="3675"/>
                    <a:pt x="3819" y="3787"/>
                  </a:cubicBezTo>
                  <a:lnTo>
                    <a:pt x="4236" y="3867"/>
                  </a:lnTo>
                  <a:lnTo>
                    <a:pt x="4172" y="3450"/>
                  </a:lnTo>
                  <a:cubicBezTo>
                    <a:pt x="4028" y="2487"/>
                    <a:pt x="4076" y="979"/>
                    <a:pt x="4573" y="675"/>
                  </a:cubicBezTo>
                  <a:cubicBezTo>
                    <a:pt x="4652" y="626"/>
                    <a:pt x="4753" y="603"/>
                    <a:pt x="4871" y="603"/>
                  </a:cubicBezTo>
                  <a:close/>
                  <a:moveTo>
                    <a:pt x="4880" y="1"/>
                  </a:moveTo>
                  <a:cubicBezTo>
                    <a:pt x="4653" y="1"/>
                    <a:pt x="4448" y="54"/>
                    <a:pt x="4268" y="161"/>
                  </a:cubicBezTo>
                  <a:cubicBezTo>
                    <a:pt x="3434" y="659"/>
                    <a:pt x="3466" y="2311"/>
                    <a:pt x="3530" y="3113"/>
                  </a:cubicBezTo>
                  <a:cubicBezTo>
                    <a:pt x="3234" y="3068"/>
                    <a:pt x="2816" y="3018"/>
                    <a:pt x="2391" y="3018"/>
                  </a:cubicBezTo>
                  <a:cubicBezTo>
                    <a:pt x="1918" y="3018"/>
                    <a:pt x="1437" y="3079"/>
                    <a:pt x="1108" y="3274"/>
                  </a:cubicBezTo>
                  <a:cubicBezTo>
                    <a:pt x="386" y="3691"/>
                    <a:pt x="1" y="4830"/>
                    <a:pt x="354" y="5696"/>
                  </a:cubicBezTo>
                  <a:cubicBezTo>
                    <a:pt x="691" y="6562"/>
                    <a:pt x="2151" y="6787"/>
                    <a:pt x="3627" y="6787"/>
                  </a:cubicBezTo>
                  <a:cubicBezTo>
                    <a:pt x="4750" y="6771"/>
                    <a:pt x="5857" y="6675"/>
                    <a:pt x="6948" y="6498"/>
                  </a:cubicBezTo>
                  <a:lnTo>
                    <a:pt x="7188" y="6466"/>
                  </a:lnTo>
                  <a:lnTo>
                    <a:pt x="7204" y="6226"/>
                  </a:lnTo>
                  <a:cubicBezTo>
                    <a:pt x="7236" y="5696"/>
                    <a:pt x="7557" y="1076"/>
                    <a:pt x="5824" y="241"/>
                  </a:cubicBezTo>
                  <a:cubicBezTo>
                    <a:pt x="5479" y="82"/>
                    <a:pt x="5162" y="1"/>
                    <a:pt x="48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923575" y="500650"/>
              <a:ext cx="148025" cy="150675"/>
            </a:xfrm>
            <a:custGeom>
              <a:avLst/>
              <a:gdLst/>
              <a:ahLst/>
              <a:cxnLst/>
              <a:rect l="l" t="t" r="r" b="b"/>
              <a:pathLst>
                <a:path w="5921" h="6027" extrusionOk="0">
                  <a:moveTo>
                    <a:pt x="4541" y="1"/>
                  </a:moveTo>
                  <a:cubicBezTo>
                    <a:pt x="4381" y="1"/>
                    <a:pt x="4219" y="34"/>
                    <a:pt x="4075" y="123"/>
                  </a:cubicBezTo>
                  <a:cubicBezTo>
                    <a:pt x="3161" y="652"/>
                    <a:pt x="3514" y="3187"/>
                    <a:pt x="3514" y="3187"/>
                  </a:cubicBezTo>
                  <a:cubicBezTo>
                    <a:pt x="3514" y="3187"/>
                    <a:pt x="2752" y="3029"/>
                    <a:pt x="2005" y="3029"/>
                  </a:cubicBezTo>
                  <a:cubicBezTo>
                    <a:pt x="1585" y="3029"/>
                    <a:pt x="1170" y="3079"/>
                    <a:pt x="899" y="3235"/>
                  </a:cubicBezTo>
                  <a:cubicBezTo>
                    <a:pt x="289" y="3588"/>
                    <a:pt x="0" y="4615"/>
                    <a:pt x="273" y="5289"/>
                  </a:cubicBezTo>
                  <a:cubicBezTo>
                    <a:pt x="417" y="5674"/>
                    <a:pt x="867" y="5898"/>
                    <a:pt x="1476" y="6027"/>
                  </a:cubicBezTo>
                  <a:cubicBezTo>
                    <a:pt x="1220" y="5353"/>
                    <a:pt x="1508" y="4342"/>
                    <a:pt x="2118" y="4005"/>
                  </a:cubicBezTo>
                  <a:cubicBezTo>
                    <a:pt x="2384" y="3849"/>
                    <a:pt x="2795" y="3799"/>
                    <a:pt x="3212" y="3799"/>
                  </a:cubicBezTo>
                  <a:cubicBezTo>
                    <a:pt x="3955" y="3799"/>
                    <a:pt x="4717" y="3957"/>
                    <a:pt x="4717" y="3957"/>
                  </a:cubicBezTo>
                  <a:cubicBezTo>
                    <a:pt x="4717" y="3957"/>
                    <a:pt x="4364" y="1422"/>
                    <a:pt x="5279" y="893"/>
                  </a:cubicBezTo>
                  <a:cubicBezTo>
                    <a:pt x="5424" y="808"/>
                    <a:pt x="5589" y="769"/>
                    <a:pt x="5757" y="769"/>
                  </a:cubicBezTo>
                  <a:cubicBezTo>
                    <a:pt x="5811" y="769"/>
                    <a:pt x="5866" y="773"/>
                    <a:pt x="5920" y="781"/>
                  </a:cubicBezTo>
                  <a:cubicBezTo>
                    <a:pt x="5776" y="540"/>
                    <a:pt x="5583" y="347"/>
                    <a:pt x="5343" y="219"/>
                  </a:cubicBezTo>
                  <a:cubicBezTo>
                    <a:pt x="5243" y="164"/>
                    <a:pt x="4898" y="1"/>
                    <a:pt x="4541" y="1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4" name="Google Shape;694;p39"/>
          <p:cNvGrpSpPr/>
          <p:nvPr/>
        </p:nvGrpSpPr>
        <p:grpSpPr>
          <a:xfrm>
            <a:off x="5543617" y="4853018"/>
            <a:ext cx="436718" cy="466420"/>
            <a:chOff x="3761250" y="489950"/>
            <a:chExt cx="202175" cy="215925"/>
          </a:xfrm>
        </p:grpSpPr>
        <p:sp>
          <p:nvSpPr>
            <p:cNvPr id="695" name="Google Shape;695;p39"/>
            <p:cNvSpPr/>
            <p:nvPr/>
          </p:nvSpPr>
          <p:spPr>
            <a:xfrm>
              <a:off x="3762450" y="497175"/>
              <a:ext cx="198175" cy="201075"/>
            </a:xfrm>
            <a:custGeom>
              <a:avLst/>
              <a:gdLst/>
              <a:ahLst/>
              <a:cxnLst/>
              <a:rect l="l" t="t" r="r" b="b"/>
              <a:pathLst>
                <a:path w="7927" h="8043" extrusionOk="0">
                  <a:moveTo>
                    <a:pt x="5678" y="0"/>
                  </a:moveTo>
                  <a:cubicBezTo>
                    <a:pt x="5116" y="0"/>
                    <a:pt x="4554" y="370"/>
                    <a:pt x="4397" y="1000"/>
                  </a:cubicBezTo>
                  <a:lnTo>
                    <a:pt x="3996" y="2636"/>
                  </a:lnTo>
                  <a:lnTo>
                    <a:pt x="2295" y="1385"/>
                  </a:lnTo>
                  <a:cubicBezTo>
                    <a:pt x="2075" y="1217"/>
                    <a:pt x="1815" y="1132"/>
                    <a:pt x="1554" y="1132"/>
                  </a:cubicBezTo>
                  <a:cubicBezTo>
                    <a:pt x="1341" y="1132"/>
                    <a:pt x="1126" y="1189"/>
                    <a:pt x="931" y="1305"/>
                  </a:cubicBezTo>
                  <a:lnTo>
                    <a:pt x="851" y="1353"/>
                  </a:lnTo>
                  <a:cubicBezTo>
                    <a:pt x="1" y="1946"/>
                    <a:pt x="225" y="3294"/>
                    <a:pt x="1220" y="3647"/>
                  </a:cubicBezTo>
                  <a:lnTo>
                    <a:pt x="2825" y="4192"/>
                  </a:lnTo>
                  <a:lnTo>
                    <a:pt x="1284" y="5957"/>
                  </a:lnTo>
                  <a:cubicBezTo>
                    <a:pt x="1108" y="6166"/>
                    <a:pt x="996" y="6422"/>
                    <a:pt x="963" y="6695"/>
                  </a:cubicBezTo>
                  <a:cubicBezTo>
                    <a:pt x="947" y="6872"/>
                    <a:pt x="980" y="7048"/>
                    <a:pt x="1044" y="7209"/>
                  </a:cubicBezTo>
                  <a:cubicBezTo>
                    <a:pt x="1233" y="7760"/>
                    <a:pt x="1728" y="8043"/>
                    <a:pt x="2232" y="8043"/>
                  </a:cubicBezTo>
                  <a:cubicBezTo>
                    <a:pt x="2667" y="8043"/>
                    <a:pt x="3110" y="7832"/>
                    <a:pt x="3370" y="7401"/>
                  </a:cubicBezTo>
                  <a:lnTo>
                    <a:pt x="4541" y="5380"/>
                  </a:lnTo>
                  <a:lnTo>
                    <a:pt x="5680" y="6583"/>
                  </a:lnTo>
                  <a:cubicBezTo>
                    <a:pt x="5911" y="6823"/>
                    <a:pt x="6221" y="6948"/>
                    <a:pt x="6533" y="6948"/>
                  </a:cubicBezTo>
                  <a:cubicBezTo>
                    <a:pt x="6743" y="6948"/>
                    <a:pt x="6953" y="6891"/>
                    <a:pt x="7140" y="6775"/>
                  </a:cubicBezTo>
                  <a:cubicBezTo>
                    <a:pt x="7172" y="6759"/>
                    <a:pt x="7188" y="6743"/>
                    <a:pt x="7220" y="6727"/>
                  </a:cubicBezTo>
                  <a:cubicBezTo>
                    <a:pt x="7926" y="6166"/>
                    <a:pt x="7894" y="5075"/>
                    <a:pt x="7156" y="4561"/>
                  </a:cubicBezTo>
                  <a:lnTo>
                    <a:pt x="5488" y="3390"/>
                  </a:lnTo>
                  <a:lnTo>
                    <a:pt x="6659" y="1850"/>
                  </a:lnTo>
                  <a:cubicBezTo>
                    <a:pt x="6948" y="1465"/>
                    <a:pt x="6964" y="936"/>
                    <a:pt x="6707" y="535"/>
                  </a:cubicBezTo>
                  <a:lnTo>
                    <a:pt x="6643" y="470"/>
                  </a:lnTo>
                  <a:cubicBezTo>
                    <a:pt x="6388" y="148"/>
                    <a:pt x="6033" y="0"/>
                    <a:pt x="56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3761250" y="489950"/>
              <a:ext cx="202175" cy="215925"/>
            </a:xfrm>
            <a:custGeom>
              <a:avLst/>
              <a:gdLst/>
              <a:ahLst/>
              <a:cxnLst/>
              <a:rect l="l" t="t" r="r" b="b"/>
              <a:pathLst>
                <a:path w="8087" h="8637" extrusionOk="0">
                  <a:moveTo>
                    <a:pt x="5739" y="599"/>
                  </a:moveTo>
                  <a:cubicBezTo>
                    <a:pt x="6014" y="599"/>
                    <a:pt x="6279" y="727"/>
                    <a:pt x="6466" y="952"/>
                  </a:cubicBezTo>
                  <a:cubicBezTo>
                    <a:pt x="6466" y="968"/>
                    <a:pt x="6482" y="984"/>
                    <a:pt x="6498" y="1016"/>
                  </a:cubicBezTo>
                  <a:cubicBezTo>
                    <a:pt x="6691" y="1305"/>
                    <a:pt x="6675" y="1690"/>
                    <a:pt x="6450" y="1963"/>
                  </a:cubicBezTo>
                  <a:lnTo>
                    <a:pt x="5119" y="3743"/>
                  </a:lnTo>
                  <a:lnTo>
                    <a:pt x="7028" y="5123"/>
                  </a:lnTo>
                  <a:cubicBezTo>
                    <a:pt x="7301" y="5316"/>
                    <a:pt x="7461" y="5637"/>
                    <a:pt x="7477" y="5973"/>
                  </a:cubicBezTo>
                  <a:cubicBezTo>
                    <a:pt x="7477" y="6294"/>
                    <a:pt x="7333" y="6599"/>
                    <a:pt x="7076" y="6776"/>
                  </a:cubicBezTo>
                  <a:lnTo>
                    <a:pt x="7012" y="6824"/>
                  </a:lnTo>
                  <a:cubicBezTo>
                    <a:pt x="6874" y="6905"/>
                    <a:pt x="6721" y="6945"/>
                    <a:pt x="6569" y="6945"/>
                  </a:cubicBezTo>
                  <a:cubicBezTo>
                    <a:pt x="6334" y="6945"/>
                    <a:pt x="6103" y="6849"/>
                    <a:pt x="5937" y="6663"/>
                  </a:cubicBezTo>
                  <a:lnTo>
                    <a:pt x="4541" y="5171"/>
                  </a:lnTo>
                  <a:lnTo>
                    <a:pt x="3145" y="7546"/>
                  </a:lnTo>
                  <a:cubicBezTo>
                    <a:pt x="2972" y="7848"/>
                    <a:pt x="2631" y="8034"/>
                    <a:pt x="2285" y="8034"/>
                  </a:cubicBezTo>
                  <a:cubicBezTo>
                    <a:pt x="2245" y="8034"/>
                    <a:pt x="2206" y="8032"/>
                    <a:pt x="2167" y="8027"/>
                  </a:cubicBezTo>
                  <a:cubicBezTo>
                    <a:pt x="1798" y="7995"/>
                    <a:pt x="1477" y="7754"/>
                    <a:pt x="1364" y="7401"/>
                  </a:cubicBezTo>
                  <a:cubicBezTo>
                    <a:pt x="1236" y="7080"/>
                    <a:pt x="1316" y="6711"/>
                    <a:pt x="1557" y="6455"/>
                  </a:cubicBezTo>
                  <a:lnTo>
                    <a:pt x="3386" y="4353"/>
                  </a:lnTo>
                  <a:lnTo>
                    <a:pt x="1364" y="3647"/>
                  </a:lnTo>
                  <a:cubicBezTo>
                    <a:pt x="995" y="3519"/>
                    <a:pt x="723" y="3198"/>
                    <a:pt x="675" y="2813"/>
                  </a:cubicBezTo>
                  <a:cubicBezTo>
                    <a:pt x="626" y="2444"/>
                    <a:pt x="787" y="2091"/>
                    <a:pt x="1076" y="1882"/>
                  </a:cubicBezTo>
                  <a:lnTo>
                    <a:pt x="1140" y="1850"/>
                  </a:lnTo>
                  <a:cubicBezTo>
                    <a:pt x="1268" y="1770"/>
                    <a:pt x="1429" y="1722"/>
                    <a:pt x="1589" y="1722"/>
                  </a:cubicBezTo>
                  <a:cubicBezTo>
                    <a:pt x="1798" y="1722"/>
                    <a:pt x="2006" y="1802"/>
                    <a:pt x="2183" y="1931"/>
                  </a:cubicBezTo>
                  <a:lnTo>
                    <a:pt x="4236" y="3455"/>
                  </a:lnTo>
                  <a:lnTo>
                    <a:pt x="4734" y="1369"/>
                  </a:lnTo>
                  <a:cubicBezTo>
                    <a:pt x="4830" y="1000"/>
                    <a:pt x="5119" y="711"/>
                    <a:pt x="5504" y="631"/>
                  </a:cubicBezTo>
                  <a:cubicBezTo>
                    <a:pt x="5582" y="610"/>
                    <a:pt x="5661" y="599"/>
                    <a:pt x="5739" y="599"/>
                  </a:cubicBezTo>
                  <a:close/>
                  <a:moveTo>
                    <a:pt x="5715" y="0"/>
                  </a:moveTo>
                  <a:cubicBezTo>
                    <a:pt x="5602" y="0"/>
                    <a:pt x="5488" y="12"/>
                    <a:pt x="5375" y="37"/>
                  </a:cubicBezTo>
                  <a:cubicBezTo>
                    <a:pt x="4782" y="166"/>
                    <a:pt x="4300" y="631"/>
                    <a:pt x="4156" y="1241"/>
                  </a:cubicBezTo>
                  <a:lnTo>
                    <a:pt x="3867" y="2428"/>
                  </a:lnTo>
                  <a:lnTo>
                    <a:pt x="2536" y="1449"/>
                  </a:lnTo>
                  <a:cubicBezTo>
                    <a:pt x="2259" y="1235"/>
                    <a:pt x="1927" y="1125"/>
                    <a:pt x="1596" y="1125"/>
                  </a:cubicBezTo>
                  <a:cubicBezTo>
                    <a:pt x="1333" y="1125"/>
                    <a:pt x="1070" y="1195"/>
                    <a:pt x="835" y="1337"/>
                  </a:cubicBezTo>
                  <a:lnTo>
                    <a:pt x="739" y="1401"/>
                  </a:lnTo>
                  <a:cubicBezTo>
                    <a:pt x="257" y="1738"/>
                    <a:pt x="1" y="2316"/>
                    <a:pt x="97" y="2893"/>
                  </a:cubicBezTo>
                  <a:cubicBezTo>
                    <a:pt x="177" y="3503"/>
                    <a:pt x="594" y="4016"/>
                    <a:pt x="1172" y="4225"/>
                  </a:cubicBezTo>
                  <a:lnTo>
                    <a:pt x="2359" y="4626"/>
                  </a:lnTo>
                  <a:lnTo>
                    <a:pt x="1124" y="6070"/>
                  </a:lnTo>
                  <a:cubicBezTo>
                    <a:pt x="883" y="6310"/>
                    <a:pt x="755" y="6631"/>
                    <a:pt x="723" y="6968"/>
                  </a:cubicBezTo>
                  <a:cubicBezTo>
                    <a:pt x="707" y="7177"/>
                    <a:pt x="723" y="7401"/>
                    <a:pt x="803" y="7610"/>
                  </a:cubicBezTo>
                  <a:cubicBezTo>
                    <a:pt x="995" y="8171"/>
                    <a:pt x="1525" y="8572"/>
                    <a:pt x="2118" y="8637"/>
                  </a:cubicBezTo>
                  <a:lnTo>
                    <a:pt x="2279" y="8637"/>
                  </a:lnTo>
                  <a:cubicBezTo>
                    <a:pt x="2856" y="8637"/>
                    <a:pt x="3386" y="8332"/>
                    <a:pt x="3675" y="7834"/>
                  </a:cubicBezTo>
                  <a:lnTo>
                    <a:pt x="4653" y="6166"/>
                  </a:lnTo>
                  <a:lnTo>
                    <a:pt x="5520" y="7080"/>
                  </a:lnTo>
                  <a:cubicBezTo>
                    <a:pt x="5796" y="7386"/>
                    <a:pt x="6181" y="7544"/>
                    <a:pt x="6572" y="7544"/>
                  </a:cubicBezTo>
                  <a:cubicBezTo>
                    <a:pt x="6839" y="7544"/>
                    <a:pt x="7108" y="7471"/>
                    <a:pt x="7349" y="7321"/>
                  </a:cubicBezTo>
                  <a:lnTo>
                    <a:pt x="7429" y="7257"/>
                  </a:lnTo>
                  <a:cubicBezTo>
                    <a:pt x="7846" y="6952"/>
                    <a:pt x="8087" y="6471"/>
                    <a:pt x="8071" y="5957"/>
                  </a:cubicBezTo>
                  <a:cubicBezTo>
                    <a:pt x="8071" y="5428"/>
                    <a:pt x="7814" y="4931"/>
                    <a:pt x="7381" y="4626"/>
                  </a:cubicBezTo>
                  <a:lnTo>
                    <a:pt x="5969" y="3615"/>
                  </a:lnTo>
                  <a:lnTo>
                    <a:pt x="6948" y="2316"/>
                  </a:lnTo>
                  <a:cubicBezTo>
                    <a:pt x="7317" y="1834"/>
                    <a:pt x="7349" y="1176"/>
                    <a:pt x="6996" y="663"/>
                  </a:cubicBezTo>
                  <a:lnTo>
                    <a:pt x="6932" y="583"/>
                  </a:lnTo>
                  <a:cubicBezTo>
                    <a:pt x="6634" y="208"/>
                    <a:pt x="6181" y="0"/>
                    <a:pt x="57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3765675" y="496075"/>
              <a:ext cx="169675" cy="90675"/>
            </a:xfrm>
            <a:custGeom>
              <a:avLst/>
              <a:gdLst/>
              <a:ahLst/>
              <a:cxnLst/>
              <a:rect l="l" t="t" r="r" b="b"/>
              <a:pathLst>
                <a:path w="6787" h="3627" extrusionOk="0">
                  <a:moveTo>
                    <a:pt x="5523" y="1"/>
                  </a:moveTo>
                  <a:cubicBezTo>
                    <a:pt x="4960" y="1"/>
                    <a:pt x="4399" y="374"/>
                    <a:pt x="4252" y="1012"/>
                  </a:cubicBezTo>
                  <a:lnTo>
                    <a:pt x="3851" y="2632"/>
                  </a:lnTo>
                  <a:lnTo>
                    <a:pt x="2150" y="1381"/>
                  </a:lnTo>
                  <a:cubicBezTo>
                    <a:pt x="1926" y="1210"/>
                    <a:pt x="1662" y="1125"/>
                    <a:pt x="1397" y="1125"/>
                  </a:cubicBezTo>
                  <a:cubicBezTo>
                    <a:pt x="1187" y="1125"/>
                    <a:pt x="977" y="1178"/>
                    <a:pt x="786" y="1284"/>
                  </a:cubicBezTo>
                  <a:lnTo>
                    <a:pt x="706" y="1333"/>
                  </a:lnTo>
                  <a:cubicBezTo>
                    <a:pt x="145" y="1750"/>
                    <a:pt x="0" y="2536"/>
                    <a:pt x="401" y="3113"/>
                  </a:cubicBezTo>
                  <a:cubicBezTo>
                    <a:pt x="465" y="2792"/>
                    <a:pt x="642" y="2520"/>
                    <a:pt x="899" y="2327"/>
                  </a:cubicBezTo>
                  <a:lnTo>
                    <a:pt x="979" y="2279"/>
                  </a:lnTo>
                  <a:cubicBezTo>
                    <a:pt x="1170" y="2173"/>
                    <a:pt x="1383" y="2120"/>
                    <a:pt x="1594" y="2120"/>
                  </a:cubicBezTo>
                  <a:cubicBezTo>
                    <a:pt x="1862" y="2120"/>
                    <a:pt x="2127" y="2205"/>
                    <a:pt x="2343" y="2375"/>
                  </a:cubicBezTo>
                  <a:lnTo>
                    <a:pt x="4043" y="3627"/>
                  </a:lnTo>
                  <a:lnTo>
                    <a:pt x="4444" y="2006"/>
                  </a:lnTo>
                  <a:cubicBezTo>
                    <a:pt x="4593" y="1374"/>
                    <a:pt x="5161" y="1003"/>
                    <a:pt x="5730" y="1003"/>
                  </a:cubicBezTo>
                  <a:cubicBezTo>
                    <a:pt x="6084" y="1003"/>
                    <a:pt x="6438" y="1147"/>
                    <a:pt x="6690" y="1461"/>
                  </a:cubicBezTo>
                  <a:cubicBezTo>
                    <a:pt x="6787" y="1156"/>
                    <a:pt x="6738" y="819"/>
                    <a:pt x="6546" y="546"/>
                  </a:cubicBezTo>
                  <a:cubicBezTo>
                    <a:pt x="6530" y="514"/>
                    <a:pt x="6514" y="498"/>
                    <a:pt x="6498" y="482"/>
                  </a:cubicBezTo>
                  <a:cubicBezTo>
                    <a:pt x="6242" y="152"/>
                    <a:pt x="5882" y="1"/>
                    <a:pt x="5523" y="1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3784925" y="607600"/>
              <a:ext cx="173300" cy="89500"/>
            </a:xfrm>
            <a:custGeom>
              <a:avLst/>
              <a:gdLst/>
              <a:ahLst/>
              <a:cxnLst/>
              <a:rect l="l" t="t" r="r" b="b"/>
              <a:pathLst>
                <a:path w="6932" h="3580" extrusionOk="0">
                  <a:moveTo>
                    <a:pt x="3450" y="0"/>
                  </a:moveTo>
                  <a:lnTo>
                    <a:pt x="2262" y="2005"/>
                  </a:lnTo>
                  <a:cubicBezTo>
                    <a:pt x="2010" y="2429"/>
                    <a:pt x="1576" y="2641"/>
                    <a:pt x="1143" y="2641"/>
                  </a:cubicBezTo>
                  <a:cubicBezTo>
                    <a:pt x="722" y="2641"/>
                    <a:pt x="301" y="2441"/>
                    <a:pt x="48" y="2038"/>
                  </a:cubicBezTo>
                  <a:cubicBezTo>
                    <a:pt x="32" y="2054"/>
                    <a:pt x="32" y="2054"/>
                    <a:pt x="48" y="2054"/>
                  </a:cubicBezTo>
                  <a:cubicBezTo>
                    <a:pt x="32" y="2118"/>
                    <a:pt x="16" y="2166"/>
                    <a:pt x="16" y="2230"/>
                  </a:cubicBezTo>
                  <a:cubicBezTo>
                    <a:pt x="0" y="2407"/>
                    <a:pt x="16" y="2583"/>
                    <a:pt x="81" y="2759"/>
                  </a:cubicBezTo>
                  <a:cubicBezTo>
                    <a:pt x="269" y="3300"/>
                    <a:pt x="766" y="3579"/>
                    <a:pt x="1270" y="3579"/>
                  </a:cubicBezTo>
                  <a:cubicBezTo>
                    <a:pt x="1709" y="3579"/>
                    <a:pt x="2153" y="3369"/>
                    <a:pt x="2407" y="2936"/>
                  </a:cubicBezTo>
                  <a:lnTo>
                    <a:pt x="3594" y="931"/>
                  </a:lnTo>
                  <a:lnTo>
                    <a:pt x="4733" y="2134"/>
                  </a:lnTo>
                  <a:cubicBezTo>
                    <a:pt x="4954" y="2374"/>
                    <a:pt x="5261" y="2499"/>
                    <a:pt x="5571" y="2499"/>
                  </a:cubicBezTo>
                  <a:cubicBezTo>
                    <a:pt x="5780" y="2499"/>
                    <a:pt x="5990" y="2442"/>
                    <a:pt x="6177" y="2326"/>
                  </a:cubicBezTo>
                  <a:lnTo>
                    <a:pt x="6257" y="2278"/>
                  </a:lnTo>
                  <a:cubicBezTo>
                    <a:pt x="6787" y="1877"/>
                    <a:pt x="6931" y="1139"/>
                    <a:pt x="6610" y="578"/>
                  </a:cubicBezTo>
                  <a:lnTo>
                    <a:pt x="6610" y="578"/>
                  </a:lnTo>
                  <a:cubicBezTo>
                    <a:pt x="6546" y="882"/>
                    <a:pt x="6370" y="1155"/>
                    <a:pt x="6113" y="1348"/>
                  </a:cubicBezTo>
                  <a:lnTo>
                    <a:pt x="6033" y="1396"/>
                  </a:lnTo>
                  <a:cubicBezTo>
                    <a:pt x="5846" y="1512"/>
                    <a:pt x="5635" y="1568"/>
                    <a:pt x="5427" y="1568"/>
                  </a:cubicBezTo>
                  <a:cubicBezTo>
                    <a:pt x="5116" y="1568"/>
                    <a:pt x="4809" y="1443"/>
                    <a:pt x="4589" y="1203"/>
                  </a:cubicBezTo>
                  <a:lnTo>
                    <a:pt x="3450" y="0"/>
                  </a:ln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3889600" y="506225"/>
              <a:ext cx="31600" cy="36500"/>
            </a:xfrm>
            <a:custGeom>
              <a:avLst/>
              <a:gdLst/>
              <a:ahLst/>
              <a:cxnLst/>
              <a:rect l="l" t="t" r="r" b="b"/>
              <a:pathLst>
                <a:path w="1264" h="1460" extrusionOk="0">
                  <a:moveTo>
                    <a:pt x="574" y="1"/>
                  </a:moveTo>
                  <a:cubicBezTo>
                    <a:pt x="423" y="1"/>
                    <a:pt x="271" y="80"/>
                    <a:pt x="145" y="269"/>
                  </a:cubicBezTo>
                  <a:cubicBezTo>
                    <a:pt x="1" y="477"/>
                    <a:pt x="402" y="590"/>
                    <a:pt x="658" y="846"/>
                  </a:cubicBezTo>
                  <a:cubicBezTo>
                    <a:pt x="819" y="1007"/>
                    <a:pt x="931" y="1215"/>
                    <a:pt x="979" y="1440"/>
                  </a:cubicBezTo>
                  <a:cubicBezTo>
                    <a:pt x="979" y="1453"/>
                    <a:pt x="990" y="1459"/>
                    <a:pt x="1007" y="1459"/>
                  </a:cubicBezTo>
                  <a:cubicBezTo>
                    <a:pt x="1050" y="1459"/>
                    <a:pt x="1133" y="1418"/>
                    <a:pt x="1156" y="1360"/>
                  </a:cubicBezTo>
                  <a:cubicBezTo>
                    <a:pt x="1220" y="1199"/>
                    <a:pt x="1252" y="1055"/>
                    <a:pt x="1252" y="894"/>
                  </a:cubicBezTo>
                  <a:cubicBezTo>
                    <a:pt x="1263" y="424"/>
                    <a:pt x="923" y="1"/>
                    <a:pt x="574" y="1"/>
                  </a:cubicBezTo>
                  <a:close/>
                </a:path>
              </a:pathLst>
            </a:custGeom>
            <a:solidFill>
              <a:srgbClr val="F8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3880775" y="528025"/>
              <a:ext cx="23300" cy="27125"/>
            </a:xfrm>
            <a:custGeom>
              <a:avLst/>
              <a:gdLst/>
              <a:ahLst/>
              <a:cxnLst/>
              <a:rect l="l" t="t" r="r" b="b"/>
              <a:pathLst>
                <a:path w="932" h="1085" extrusionOk="0">
                  <a:moveTo>
                    <a:pt x="413" y="0"/>
                  </a:moveTo>
                  <a:cubicBezTo>
                    <a:pt x="301" y="0"/>
                    <a:pt x="189" y="59"/>
                    <a:pt x="97" y="199"/>
                  </a:cubicBezTo>
                  <a:cubicBezTo>
                    <a:pt x="1" y="343"/>
                    <a:pt x="289" y="440"/>
                    <a:pt x="482" y="632"/>
                  </a:cubicBezTo>
                  <a:cubicBezTo>
                    <a:pt x="594" y="744"/>
                    <a:pt x="675" y="905"/>
                    <a:pt x="707" y="1065"/>
                  </a:cubicBezTo>
                  <a:cubicBezTo>
                    <a:pt x="707" y="1079"/>
                    <a:pt x="716" y="1085"/>
                    <a:pt x="729" y="1085"/>
                  </a:cubicBezTo>
                  <a:cubicBezTo>
                    <a:pt x="764" y="1085"/>
                    <a:pt x="828" y="1047"/>
                    <a:pt x="851" y="1001"/>
                  </a:cubicBezTo>
                  <a:cubicBezTo>
                    <a:pt x="899" y="889"/>
                    <a:pt x="915" y="777"/>
                    <a:pt x="931" y="664"/>
                  </a:cubicBezTo>
                  <a:cubicBezTo>
                    <a:pt x="931" y="317"/>
                    <a:pt x="673" y="0"/>
                    <a:pt x="413" y="0"/>
                  </a:cubicBezTo>
                  <a:close/>
                </a:path>
              </a:pathLst>
            </a:custGeom>
            <a:solidFill>
              <a:srgbClr val="F8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39"/>
          <p:cNvGrpSpPr/>
          <p:nvPr/>
        </p:nvGrpSpPr>
        <p:grpSpPr>
          <a:xfrm>
            <a:off x="8186285" y="310809"/>
            <a:ext cx="485252" cy="448380"/>
            <a:chOff x="8814275" y="969810"/>
            <a:chExt cx="254325" cy="235000"/>
          </a:xfrm>
        </p:grpSpPr>
        <p:sp>
          <p:nvSpPr>
            <p:cNvPr id="702" name="Google Shape;702;p39"/>
            <p:cNvSpPr/>
            <p:nvPr/>
          </p:nvSpPr>
          <p:spPr>
            <a:xfrm>
              <a:off x="8818900" y="977085"/>
              <a:ext cx="242750" cy="220225"/>
            </a:xfrm>
            <a:custGeom>
              <a:avLst/>
              <a:gdLst/>
              <a:ahLst/>
              <a:cxnLst/>
              <a:rect l="l" t="t" r="r" b="b"/>
              <a:pathLst>
                <a:path w="9710" h="8809" extrusionOk="0">
                  <a:moveTo>
                    <a:pt x="4292" y="0"/>
                  </a:moveTo>
                  <a:cubicBezTo>
                    <a:pt x="3280" y="0"/>
                    <a:pt x="2604" y="1156"/>
                    <a:pt x="3105" y="2082"/>
                  </a:cubicBezTo>
                  <a:lnTo>
                    <a:pt x="3971" y="3670"/>
                  </a:lnTo>
                  <a:lnTo>
                    <a:pt x="1484" y="3959"/>
                  </a:lnTo>
                  <a:cubicBezTo>
                    <a:pt x="1003" y="4007"/>
                    <a:pt x="586" y="4312"/>
                    <a:pt x="394" y="4761"/>
                  </a:cubicBezTo>
                  <a:cubicBezTo>
                    <a:pt x="1" y="5686"/>
                    <a:pt x="748" y="6636"/>
                    <a:pt x="1681" y="6636"/>
                  </a:cubicBezTo>
                  <a:cubicBezTo>
                    <a:pt x="1816" y="6636"/>
                    <a:pt x="1955" y="6616"/>
                    <a:pt x="2094" y="6574"/>
                  </a:cubicBezTo>
                  <a:lnTo>
                    <a:pt x="4485" y="5836"/>
                  </a:lnTo>
                  <a:lnTo>
                    <a:pt x="4517" y="7601"/>
                  </a:lnTo>
                  <a:cubicBezTo>
                    <a:pt x="4517" y="8178"/>
                    <a:pt x="4934" y="8675"/>
                    <a:pt x="5511" y="8788"/>
                  </a:cubicBezTo>
                  <a:cubicBezTo>
                    <a:pt x="5543" y="8788"/>
                    <a:pt x="5576" y="8804"/>
                    <a:pt x="5608" y="8804"/>
                  </a:cubicBezTo>
                  <a:cubicBezTo>
                    <a:pt x="5649" y="8807"/>
                    <a:pt x="5689" y="8809"/>
                    <a:pt x="5729" y="8809"/>
                  </a:cubicBezTo>
                  <a:cubicBezTo>
                    <a:pt x="6633" y="8809"/>
                    <a:pt x="7315" y="7962"/>
                    <a:pt x="7116" y="7071"/>
                  </a:cubicBezTo>
                  <a:lnTo>
                    <a:pt x="6650" y="4953"/>
                  </a:lnTo>
                  <a:lnTo>
                    <a:pt x="8672" y="4568"/>
                  </a:lnTo>
                  <a:cubicBezTo>
                    <a:pt x="9169" y="4488"/>
                    <a:pt x="9570" y="4087"/>
                    <a:pt x="9635" y="3574"/>
                  </a:cubicBezTo>
                  <a:cubicBezTo>
                    <a:pt x="9651" y="3542"/>
                    <a:pt x="9651" y="3526"/>
                    <a:pt x="9651" y="3493"/>
                  </a:cubicBezTo>
                  <a:cubicBezTo>
                    <a:pt x="9710" y="2652"/>
                    <a:pt x="9016" y="2047"/>
                    <a:pt x="8268" y="2047"/>
                  </a:cubicBezTo>
                  <a:cubicBezTo>
                    <a:pt x="8003" y="2047"/>
                    <a:pt x="7732" y="2123"/>
                    <a:pt x="7485" y="2290"/>
                  </a:cubicBezTo>
                  <a:lnTo>
                    <a:pt x="6009" y="3285"/>
                  </a:lnTo>
                  <a:lnTo>
                    <a:pt x="5576" y="1087"/>
                  </a:lnTo>
                  <a:cubicBezTo>
                    <a:pt x="5479" y="557"/>
                    <a:pt x="5078" y="140"/>
                    <a:pt x="4565" y="28"/>
                  </a:cubicBezTo>
                  <a:lnTo>
                    <a:pt x="4469" y="12"/>
                  </a:lnTo>
                  <a:cubicBezTo>
                    <a:pt x="4409" y="4"/>
                    <a:pt x="4350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8814275" y="969810"/>
              <a:ext cx="254325" cy="235000"/>
            </a:xfrm>
            <a:custGeom>
              <a:avLst/>
              <a:gdLst/>
              <a:ahLst/>
              <a:cxnLst/>
              <a:rect l="l" t="t" r="r" b="b"/>
              <a:pathLst>
                <a:path w="10173" h="9400" extrusionOk="0">
                  <a:moveTo>
                    <a:pt x="4479" y="584"/>
                  </a:moveTo>
                  <a:cubicBezTo>
                    <a:pt x="4521" y="584"/>
                    <a:pt x="4563" y="587"/>
                    <a:pt x="4605" y="592"/>
                  </a:cubicBezTo>
                  <a:cubicBezTo>
                    <a:pt x="4638" y="592"/>
                    <a:pt x="4654" y="592"/>
                    <a:pt x="4686" y="608"/>
                  </a:cubicBezTo>
                  <a:cubicBezTo>
                    <a:pt x="5087" y="688"/>
                    <a:pt x="5392" y="1009"/>
                    <a:pt x="5472" y="1410"/>
                  </a:cubicBezTo>
                  <a:lnTo>
                    <a:pt x="5985" y="4073"/>
                  </a:lnTo>
                  <a:lnTo>
                    <a:pt x="7846" y="2806"/>
                  </a:lnTo>
                  <a:cubicBezTo>
                    <a:pt x="8024" y="2687"/>
                    <a:pt x="8238" y="2627"/>
                    <a:pt x="8451" y="2627"/>
                  </a:cubicBezTo>
                  <a:cubicBezTo>
                    <a:pt x="8643" y="2627"/>
                    <a:pt x="8835" y="2675"/>
                    <a:pt x="9001" y="2774"/>
                  </a:cubicBezTo>
                  <a:cubicBezTo>
                    <a:pt x="9354" y="2966"/>
                    <a:pt x="9563" y="3335"/>
                    <a:pt x="9531" y="3736"/>
                  </a:cubicBezTo>
                  <a:lnTo>
                    <a:pt x="9531" y="3800"/>
                  </a:lnTo>
                  <a:cubicBezTo>
                    <a:pt x="9467" y="4186"/>
                    <a:pt x="9178" y="4474"/>
                    <a:pt x="8793" y="4538"/>
                  </a:cubicBezTo>
                  <a:lnTo>
                    <a:pt x="6466" y="4988"/>
                  </a:lnTo>
                  <a:lnTo>
                    <a:pt x="6996" y="7410"/>
                  </a:lnTo>
                  <a:cubicBezTo>
                    <a:pt x="7076" y="7763"/>
                    <a:pt x="6980" y="8148"/>
                    <a:pt x="6739" y="8421"/>
                  </a:cubicBezTo>
                  <a:cubicBezTo>
                    <a:pt x="6535" y="8654"/>
                    <a:pt x="6226" y="8794"/>
                    <a:pt x="5918" y="8794"/>
                  </a:cubicBezTo>
                  <a:cubicBezTo>
                    <a:pt x="5887" y="8794"/>
                    <a:pt x="5856" y="8793"/>
                    <a:pt x="5825" y="8790"/>
                  </a:cubicBezTo>
                  <a:lnTo>
                    <a:pt x="5745" y="8790"/>
                  </a:lnTo>
                  <a:cubicBezTo>
                    <a:pt x="5311" y="8694"/>
                    <a:pt x="5007" y="8325"/>
                    <a:pt x="5007" y="7875"/>
                  </a:cubicBezTo>
                  <a:lnTo>
                    <a:pt x="4958" y="5710"/>
                  </a:lnTo>
                  <a:lnTo>
                    <a:pt x="2199" y="6576"/>
                  </a:lnTo>
                  <a:cubicBezTo>
                    <a:pt x="2095" y="6609"/>
                    <a:pt x="1988" y="6625"/>
                    <a:pt x="1882" y="6625"/>
                  </a:cubicBezTo>
                  <a:cubicBezTo>
                    <a:pt x="1576" y="6625"/>
                    <a:pt x="1274" y="6493"/>
                    <a:pt x="1060" y="6255"/>
                  </a:cubicBezTo>
                  <a:cubicBezTo>
                    <a:pt x="787" y="5966"/>
                    <a:pt x="707" y="5533"/>
                    <a:pt x="867" y="5164"/>
                  </a:cubicBezTo>
                  <a:cubicBezTo>
                    <a:pt x="996" y="4811"/>
                    <a:pt x="1333" y="4571"/>
                    <a:pt x="1718" y="4555"/>
                  </a:cubicBezTo>
                  <a:lnTo>
                    <a:pt x="4621" y="4186"/>
                  </a:lnTo>
                  <a:lnTo>
                    <a:pt x="3547" y="2212"/>
                  </a:lnTo>
                  <a:cubicBezTo>
                    <a:pt x="3338" y="1843"/>
                    <a:pt x="3370" y="1394"/>
                    <a:pt x="3611" y="1041"/>
                  </a:cubicBezTo>
                  <a:cubicBezTo>
                    <a:pt x="3797" y="755"/>
                    <a:pt x="4135" y="584"/>
                    <a:pt x="4479" y="584"/>
                  </a:cubicBezTo>
                  <a:close/>
                  <a:moveTo>
                    <a:pt x="4474" y="0"/>
                  </a:moveTo>
                  <a:cubicBezTo>
                    <a:pt x="3938" y="0"/>
                    <a:pt x="3425" y="266"/>
                    <a:pt x="3113" y="720"/>
                  </a:cubicBezTo>
                  <a:cubicBezTo>
                    <a:pt x="2744" y="1250"/>
                    <a:pt x="2712" y="1939"/>
                    <a:pt x="3017" y="2517"/>
                  </a:cubicBezTo>
                  <a:lnTo>
                    <a:pt x="3675" y="3720"/>
                  </a:lnTo>
                  <a:lnTo>
                    <a:pt x="1637" y="3961"/>
                  </a:lnTo>
                  <a:cubicBezTo>
                    <a:pt x="1284" y="3993"/>
                    <a:pt x="948" y="4137"/>
                    <a:pt x="691" y="4378"/>
                  </a:cubicBezTo>
                  <a:cubicBezTo>
                    <a:pt x="33" y="4988"/>
                    <a:pt x="1" y="6014"/>
                    <a:pt x="595" y="6672"/>
                  </a:cubicBezTo>
                  <a:cubicBezTo>
                    <a:pt x="923" y="7036"/>
                    <a:pt x="1380" y="7237"/>
                    <a:pt x="1847" y="7237"/>
                  </a:cubicBezTo>
                  <a:cubicBezTo>
                    <a:pt x="2019" y="7237"/>
                    <a:pt x="2191" y="7210"/>
                    <a:pt x="2359" y="7154"/>
                  </a:cubicBezTo>
                  <a:lnTo>
                    <a:pt x="4365" y="6544"/>
                  </a:lnTo>
                  <a:lnTo>
                    <a:pt x="4397" y="7892"/>
                  </a:lnTo>
                  <a:cubicBezTo>
                    <a:pt x="4397" y="8630"/>
                    <a:pt x="4926" y="9255"/>
                    <a:pt x="5648" y="9384"/>
                  </a:cubicBezTo>
                  <a:lnTo>
                    <a:pt x="5761" y="9400"/>
                  </a:lnTo>
                  <a:lnTo>
                    <a:pt x="5937" y="9400"/>
                  </a:lnTo>
                  <a:cubicBezTo>
                    <a:pt x="6418" y="9400"/>
                    <a:pt x="6884" y="9207"/>
                    <a:pt x="7204" y="8838"/>
                  </a:cubicBezTo>
                  <a:cubicBezTo>
                    <a:pt x="7573" y="8421"/>
                    <a:pt x="7718" y="7843"/>
                    <a:pt x="7606" y="7298"/>
                  </a:cubicBezTo>
                  <a:lnTo>
                    <a:pt x="7204" y="5469"/>
                  </a:lnTo>
                  <a:lnTo>
                    <a:pt x="8921" y="5148"/>
                  </a:lnTo>
                  <a:cubicBezTo>
                    <a:pt x="9547" y="5036"/>
                    <a:pt x="10028" y="4522"/>
                    <a:pt x="10124" y="3897"/>
                  </a:cubicBezTo>
                  <a:lnTo>
                    <a:pt x="10124" y="3784"/>
                  </a:lnTo>
                  <a:cubicBezTo>
                    <a:pt x="10173" y="3159"/>
                    <a:pt x="9852" y="2581"/>
                    <a:pt x="9306" y="2260"/>
                  </a:cubicBezTo>
                  <a:cubicBezTo>
                    <a:pt x="9042" y="2109"/>
                    <a:pt x="8745" y="2033"/>
                    <a:pt x="8450" y="2033"/>
                  </a:cubicBezTo>
                  <a:cubicBezTo>
                    <a:pt x="8119" y="2033"/>
                    <a:pt x="7789" y="2129"/>
                    <a:pt x="7509" y="2324"/>
                  </a:cubicBezTo>
                  <a:lnTo>
                    <a:pt x="6402" y="3079"/>
                  </a:lnTo>
                  <a:lnTo>
                    <a:pt x="6049" y="1314"/>
                  </a:lnTo>
                  <a:cubicBezTo>
                    <a:pt x="5937" y="672"/>
                    <a:pt x="5440" y="159"/>
                    <a:pt x="4798" y="30"/>
                  </a:cubicBezTo>
                  <a:cubicBezTo>
                    <a:pt x="4766" y="14"/>
                    <a:pt x="4718" y="14"/>
                    <a:pt x="4686" y="14"/>
                  </a:cubicBezTo>
                  <a:cubicBezTo>
                    <a:pt x="4615" y="5"/>
                    <a:pt x="4544" y="0"/>
                    <a:pt x="44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8893700" y="975560"/>
              <a:ext cx="168750" cy="110125"/>
            </a:xfrm>
            <a:custGeom>
              <a:avLst/>
              <a:gdLst/>
              <a:ahLst/>
              <a:cxnLst/>
              <a:rect l="l" t="t" r="r" b="b"/>
              <a:pathLst>
                <a:path w="6750" h="4405" extrusionOk="0">
                  <a:moveTo>
                    <a:pt x="1357" y="1"/>
                  </a:moveTo>
                  <a:cubicBezTo>
                    <a:pt x="680" y="1"/>
                    <a:pt x="90" y="493"/>
                    <a:pt x="1" y="1180"/>
                  </a:cubicBezTo>
                  <a:cubicBezTo>
                    <a:pt x="227" y="1021"/>
                    <a:pt x="508" y="927"/>
                    <a:pt x="789" y="927"/>
                  </a:cubicBezTo>
                  <a:cubicBezTo>
                    <a:pt x="847" y="927"/>
                    <a:pt x="905" y="931"/>
                    <a:pt x="963" y="939"/>
                  </a:cubicBezTo>
                  <a:lnTo>
                    <a:pt x="1043" y="955"/>
                  </a:lnTo>
                  <a:cubicBezTo>
                    <a:pt x="1573" y="1068"/>
                    <a:pt x="1974" y="1485"/>
                    <a:pt x="2070" y="1998"/>
                  </a:cubicBezTo>
                  <a:lnTo>
                    <a:pt x="2503" y="4212"/>
                  </a:lnTo>
                  <a:lnTo>
                    <a:pt x="3979" y="3201"/>
                  </a:lnTo>
                  <a:cubicBezTo>
                    <a:pt x="4221" y="3039"/>
                    <a:pt x="4488" y="2965"/>
                    <a:pt x="4749" y="2965"/>
                  </a:cubicBezTo>
                  <a:cubicBezTo>
                    <a:pt x="5492" y="2965"/>
                    <a:pt x="6189" y="3562"/>
                    <a:pt x="6129" y="4405"/>
                  </a:cubicBezTo>
                  <a:cubicBezTo>
                    <a:pt x="6434" y="4212"/>
                    <a:pt x="6643" y="3907"/>
                    <a:pt x="6691" y="3570"/>
                  </a:cubicBezTo>
                  <a:lnTo>
                    <a:pt x="6691" y="3474"/>
                  </a:lnTo>
                  <a:cubicBezTo>
                    <a:pt x="6750" y="2645"/>
                    <a:pt x="6057" y="2043"/>
                    <a:pt x="5316" y="2043"/>
                  </a:cubicBezTo>
                  <a:cubicBezTo>
                    <a:pt x="5053" y="2043"/>
                    <a:pt x="4784" y="2119"/>
                    <a:pt x="4541" y="2287"/>
                  </a:cubicBezTo>
                  <a:lnTo>
                    <a:pt x="3049" y="3282"/>
                  </a:lnTo>
                  <a:lnTo>
                    <a:pt x="2632" y="1084"/>
                  </a:lnTo>
                  <a:cubicBezTo>
                    <a:pt x="2535" y="554"/>
                    <a:pt x="2134" y="137"/>
                    <a:pt x="1605" y="25"/>
                  </a:cubicBezTo>
                  <a:lnTo>
                    <a:pt x="1509" y="9"/>
                  </a:lnTo>
                  <a:cubicBezTo>
                    <a:pt x="1458" y="3"/>
                    <a:pt x="1407" y="1"/>
                    <a:pt x="1357" y="1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8818550" y="1080060"/>
              <a:ext cx="177450" cy="115275"/>
            </a:xfrm>
            <a:custGeom>
              <a:avLst/>
              <a:gdLst/>
              <a:ahLst/>
              <a:cxnLst/>
              <a:rect l="l" t="t" r="r" b="b"/>
              <a:pathLst>
                <a:path w="7098" h="4611" extrusionOk="0">
                  <a:moveTo>
                    <a:pt x="857" y="0"/>
                  </a:moveTo>
                  <a:cubicBezTo>
                    <a:pt x="809" y="32"/>
                    <a:pt x="760" y="64"/>
                    <a:pt x="712" y="112"/>
                  </a:cubicBezTo>
                  <a:cubicBezTo>
                    <a:pt x="568" y="241"/>
                    <a:pt x="472" y="401"/>
                    <a:pt x="391" y="578"/>
                  </a:cubicBezTo>
                  <a:cubicBezTo>
                    <a:pt x="1" y="1485"/>
                    <a:pt x="740" y="2442"/>
                    <a:pt x="1668" y="2442"/>
                  </a:cubicBezTo>
                  <a:cubicBezTo>
                    <a:pt x="1806" y="2442"/>
                    <a:pt x="1949" y="2420"/>
                    <a:pt x="2092" y="2375"/>
                  </a:cubicBezTo>
                  <a:lnTo>
                    <a:pt x="4467" y="1637"/>
                  </a:lnTo>
                  <a:lnTo>
                    <a:pt x="4499" y="3401"/>
                  </a:lnTo>
                  <a:cubicBezTo>
                    <a:pt x="4515" y="3979"/>
                    <a:pt x="4932" y="4492"/>
                    <a:pt x="5509" y="4605"/>
                  </a:cubicBezTo>
                  <a:lnTo>
                    <a:pt x="5606" y="4605"/>
                  </a:lnTo>
                  <a:cubicBezTo>
                    <a:pt x="5649" y="4609"/>
                    <a:pt x="5692" y="4610"/>
                    <a:pt x="5735" y="4610"/>
                  </a:cubicBezTo>
                  <a:cubicBezTo>
                    <a:pt x="6389" y="4610"/>
                    <a:pt x="6962" y="4161"/>
                    <a:pt x="7098" y="3514"/>
                  </a:cubicBezTo>
                  <a:lnTo>
                    <a:pt x="7098" y="3514"/>
                  </a:lnTo>
                  <a:cubicBezTo>
                    <a:pt x="6859" y="3696"/>
                    <a:pt x="6584" y="3792"/>
                    <a:pt x="6294" y="3792"/>
                  </a:cubicBezTo>
                  <a:cubicBezTo>
                    <a:pt x="6252" y="3792"/>
                    <a:pt x="6210" y="3790"/>
                    <a:pt x="6167" y="3786"/>
                  </a:cubicBezTo>
                  <a:cubicBezTo>
                    <a:pt x="6135" y="3786"/>
                    <a:pt x="6103" y="3786"/>
                    <a:pt x="6071" y="3770"/>
                  </a:cubicBezTo>
                  <a:cubicBezTo>
                    <a:pt x="5493" y="3674"/>
                    <a:pt x="5060" y="3161"/>
                    <a:pt x="5060" y="2567"/>
                  </a:cubicBezTo>
                  <a:lnTo>
                    <a:pt x="5028" y="818"/>
                  </a:lnTo>
                  <a:lnTo>
                    <a:pt x="2654" y="1556"/>
                  </a:lnTo>
                  <a:cubicBezTo>
                    <a:pt x="2514" y="1599"/>
                    <a:pt x="2375" y="1619"/>
                    <a:pt x="2239" y="1619"/>
                  </a:cubicBezTo>
                  <a:cubicBezTo>
                    <a:pt x="1411" y="1619"/>
                    <a:pt x="721" y="869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9023250" y="1040910"/>
              <a:ext cx="28575" cy="40800"/>
            </a:xfrm>
            <a:custGeom>
              <a:avLst/>
              <a:gdLst/>
              <a:ahLst/>
              <a:cxnLst/>
              <a:rect l="l" t="t" r="r" b="b"/>
              <a:pathLst>
                <a:path w="1143" h="1632" extrusionOk="0">
                  <a:moveTo>
                    <a:pt x="436" y="1"/>
                  </a:moveTo>
                  <a:cubicBezTo>
                    <a:pt x="376" y="1"/>
                    <a:pt x="311" y="9"/>
                    <a:pt x="241" y="26"/>
                  </a:cubicBezTo>
                  <a:cubicBezTo>
                    <a:pt x="1" y="90"/>
                    <a:pt x="225" y="459"/>
                    <a:pt x="241" y="860"/>
                  </a:cubicBezTo>
                  <a:cubicBezTo>
                    <a:pt x="241" y="1101"/>
                    <a:pt x="177" y="1342"/>
                    <a:pt x="65" y="1550"/>
                  </a:cubicBezTo>
                  <a:cubicBezTo>
                    <a:pt x="41" y="1586"/>
                    <a:pt x="116" y="1631"/>
                    <a:pt x="196" y="1631"/>
                  </a:cubicBezTo>
                  <a:cubicBezTo>
                    <a:pt x="222" y="1631"/>
                    <a:pt x="249" y="1626"/>
                    <a:pt x="273" y="1614"/>
                  </a:cubicBezTo>
                  <a:cubicBezTo>
                    <a:pt x="418" y="1534"/>
                    <a:pt x="546" y="1438"/>
                    <a:pt x="674" y="1325"/>
                  </a:cubicBezTo>
                  <a:cubicBezTo>
                    <a:pt x="1142" y="843"/>
                    <a:pt x="1051" y="1"/>
                    <a:pt x="436" y="1"/>
                  </a:cubicBezTo>
                  <a:close/>
                </a:path>
              </a:pathLst>
            </a:custGeom>
            <a:solidFill>
              <a:srgbClr val="F8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39"/>
          <p:cNvGrpSpPr/>
          <p:nvPr/>
        </p:nvGrpSpPr>
        <p:grpSpPr>
          <a:xfrm>
            <a:off x="8539044" y="1660315"/>
            <a:ext cx="485266" cy="487265"/>
            <a:chOff x="3132175" y="631198"/>
            <a:chExt cx="224650" cy="225575"/>
          </a:xfrm>
        </p:grpSpPr>
        <p:sp>
          <p:nvSpPr>
            <p:cNvPr id="708" name="Google Shape;708;p39"/>
            <p:cNvSpPr/>
            <p:nvPr/>
          </p:nvSpPr>
          <p:spPr>
            <a:xfrm>
              <a:off x="3140200" y="682673"/>
              <a:ext cx="209400" cy="166150"/>
            </a:xfrm>
            <a:custGeom>
              <a:avLst/>
              <a:gdLst/>
              <a:ahLst/>
              <a:cxnLst/>
              <a:rect l="l" t="t" r="r" b="b"/>
              <a:pathLst>
                <a:path w="8376" h="6646" extrusionOk="0">
                  <a:moveTo>
                    <a:pt x="2178" y="0"/>
                  </a:moveTo>
                  <a:cubicBezTo>
                    <a:pt x="1566" y="0"/>
                    <a:pt x="862" y="419"/>
                    <a:pt x="627" y="947"/>
                  </a:cubicBezTo>
                  <a:cubicBezTo>
                    <a:pt x="1" y="2342"/>
                    <a:pt x="787" y="4781"/>
                    <a:pt x="3049" y="6305"/>
                  </a:cubicBezTo>
                  <a:cubicBezTo>
                    <a:pt x="3332" y="6494"/>
                    <a:pt x="3946" y="6646"/>
                    <a:pt x="4595" y="6646"/>
                  </a:cubicBezTo>
                  <a:cubicBezTo>
                    <a:pt x="5160" y="6646"/>
                    <a:pt x="5752" y="6531"/>
                    <a:pt x="6178" y="6225"/>
                  </a:cubicBezTo>
                  <a:cubicBezTo>
                    <a:pt x="8376" y="4621"/>
                    <a:pt x="7718" y="1556"/>
                    <a:pt x="7493" y="947"/>
                  </a:cubicBezTo>
                  <a:cubicBezTo>
                    <a:pt x="7445" y="818"/>
                    <a:pt x="7204" y="193"/>
                    <a:pt x="6691" y="64"/>
                  </a:cubicBezTo>
                  <a:cubicBezTo>
                    <a:pt x="6653" y="57"/>
                    <a:pt x="6613" y="51"/>
                    <a:pt x="6560" y="51"/>
                  </a:cubicBezTo>
                  <a:cubicBezTo>
                    <a:pt x="6388" y="51"/>
                    <a:pt x="6073" y="112"/>
                    <a:pt x="5215" y="369"/>
                  </a:cubicBezTo>
                  <a:lnTo>
                    <a:pt x="4557" y="578"/>
                  </a:lnTo>
                  <a:cubicBezTo>
                    <a:pt x="4140" y="562"/>
                    <a:pt x="3723" y="497"/>
                    <a:pt x="3338" y="369"/>
                  </a:cubicBezTo>
                  <a:cubicBezTo>
                    <a:pt x="2841" y="225"/>
                    <a:pt x="2728" y="96"/>
                    <a:pt x="2455" y="32"/>
                  </a:cubicBezTo>
                  <a:cubicBezTo>
                    <a:pt x="2367" y="10"/>
                    <a:pt x="2273" y="0"/>
                    <a:pt x="21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3132175" y="675248"/>
              <a:ext cx="224650" cy="181525"/>
            </a:xfrm>
            <a:custGeom>
              <a:avLst/>
              <a:gdLst/>
              <a:ahLst/>
              <a:cxnLst/>
              <a:rect l="l" t="t" r="r" b="b"/>
              <a:pathLst>
                <a:path w="8986" h="7261" extrusionOk="0">
                  <a:moveTo>
                    <a:pt x="2488" y="618"/>
                  </a:moveTo>
                  <a:cubicBezTo>
                    <a:pt x="2552" y="618"/>
                    <a:pt x="2632" y="618"/>
                    <a:pt x="2696" y="650"/>
                  </a:cubicBezTo>
                  <a:cubicBezTo>
                    <a:pt x="2793" y="666"/>
                    <a:pt x="2889" y="714"/>
                    <a:pt x="2985" y="762"/>
                  </a:cubicBezTo>
                  <a:cubicBezTo>
                    <a:pt x="3162" y="843"/>
                    <a:pt x="3354" y="923"/>
                    <a:pt x="3563" y="987"/>
                  </a:cubicBezTo>
                  <a:cubicBezTo>
                    <a:pt x="3980" y="1115"/>
                    <a:pt x="4413" y="1179"/>
                    <a:pt x="4862" y="1179"/>
                  </a:cubicBezTo>
                  <a:lnTo>
                    <a:pt x="4910" y="1179"/>
                  </a:lnTo>
                  <a:lnTo>
                    <a:pt x="4958" y="1163"/>
                  </a:lnTo>
                  <a:lnTo>
                    <a:pt x="5616" y="971"/>
                  </a:lnTo>
                  <a:cubicBezTo>
                    <a:pt x="6482" y="709"/>
                    <a:pt x="6747" y="661"/>
                    <a:pt x="6876" y="661"/>
                  </a:cubicBezTo>
                  <a:cubicBezTo>
                    <a:pt x="6905" y="661"/>
                    <a:pt x="6927" y="663"/>
                    <a:pt x="6948" y="666"/>
                  </a:cubicBezTo>
                  <a:cubicBezTo>
                    <a:pt x="7172" y="730"/>
                    <a:pt x="7381" y="955"/>
                    <a:pt x="7525" y="1356"/>
                  </a:cubicBezTo>
                  <a:cubicBezTo>
                    <a:pt x="7541" y="1388"/>
                    <a:pt x="8584" y="4661"/>
                    <a:pt x="6322" y="6297"/>
                  </a:cubicBezTo>
                  <a:cubicBezTo>
                    <a:pt x="5965" y="6558"/>
                    <a:pt x="5442" y="6656"/>
                    <a:pt x="4937" y="6656"/>
                  </a:cubicBezTo>
                  <a:cubicBezTo>
                    <a:pt x="4354" y="6656"/>
                    <a:pt x="3796" y="6525"/>
                    <a:pt x="3547" y="6361"/>
                  </a:cubicBezTo>
                  <a:cubicBezTo>
                    <a:pt x="1381" y="4902"/>
                    <a:pt x="659" y="2655"/>
                    <a:pt x="1220" y="1388"/>
                  </a:cubicBezTo>
                  <a:cubicBezTo>
                    <a:pt x="1493" y="923"/>
                    <a:pt x="1958" y="634"/>
                    <a:pt x="2488" y="618"/>
                  </a:cubicBezTo>
                  <a:close/>
                  <a:moveTo>
                    <a:pt x="2509" y="1"/>
                  </a:moveTo>
                  <a:cubicBezTo>
                    <a:pt x="1804" y="1"/>
                    <a:pt x="978" y="483"/>
                    <a:pt x="675" y="1131"/>
                  </a:cubicBezTo>
                  <a:cubicBezTo>
                    <a:pt x="1" y="2623"/>
                    <a:pt x="787" y="5222"/>
                    <a:pt x="3210" y="6859"/>
                  </a:cubicBezTo>
                  <a:cubicBezTo>
                    <a:pt x="3531" y="7067"/>
                    <a:pt x="4220" y="7260"/>
                    <a:pt x="4942" y="7260"/>
                  </a:cubicBezTo>
                  <a:cubicBezTo>
                    <a:pt x="4970" y="7261"/>
                    <a:pt x="4998" y="7261"/>
                    <a:pt x="5025" y="7261"/>
                  </a:cubicBezTo>
                  <a:cubicBezTo>
                    <a:pt x="5607" y="7261"/>
                    <a:pt x="6185" y="7100"/>
                    <a:pt x="6675" y="6779"/>
                  </a:cubicBezTo>
                  <a:cubicBezTo>
                    <a:pt x="8985" y="5110"/>
                    <a:pt x="8392" y="1917"/>
                    <a:pt x="8103" y="1147"/>
                  </a:cubicBezTo>
                  <a:cubicBezTo>
                    <a:pt x="7878" y="554"/>
                    <a:pt x="7525" y="185"/>
                    <a:pt x="7092" y="72"/>
                  </a:cubicBezTo>
                  <a:cubicBezTo>
                    <a:pt x="7025" y="56"/>
                    <a:pt x="6960" y="46"/>
                    <a:pt x="6879" y="46"/>
                  </a:cubicBezTo>
                  <a:cubicBezTo>
                    <a:pt x="6650" y="46"/>
                    <a:pt x="6299" y="128"/>
                    <a:pt x="5456" y="377"/>
                  </a:cubicBezTo>
                  <a:lnTo>
                    <a:pt x="4830" y="570"/>
                  </a:lnTo>
                  <a:cubicBezTo>
                    <a:pt x="4461" y="570"/>
                    <a:pt x="4108" y="506"/>
                    <a:pt x="3755" y="393"/>
                  </a:cubicBezTo>
                  <a:cubicBezTo>
                    <a:pt x="3579" y="345"/>
                    <a:pt x="3402" y="265"/>
                    <a:pt x="3242" y="201"/>
                  </a:cubicBezTo>
                  <a:cubicBezTo>
                    <a:pt x="3113" y="137"/>
                    <a:pt x="2985" y="88"/>
                    <a:pt x="2841" y="40"/>
                  </a:cubicBezTo>
                  <a:cubicBezTo>
                    <a:pt x="2735" y="13"/>
                    <a:pt x="2623" y="1"/>
                    <a:pt x="2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3161250" y="704673"/>
              <a:ext cx="47325" cy="75950"/>
            </a:xfrm>
            <a:custGeom>
              <a:avLst/>
              <a:gdLst/>
              <a:ahLst/>
              <a:cxnLst/>
              <a:rect l="l" t="t" r="r" b="b"/>
              <a:pathLst>
                <a:path w="1893" h="3038" extrusionOk="0">
                  <a:moveTo>
                    <a:pt x="957" y="1"/>
                  </a:moveTo>
                  <a:cubicBezTo>
                    <a:pt x="0" y="1"/>
                    <a:pt x="75" y="1630"/>
                    <a:pt x="875" y="2505"/>
                  </a:cubicBezTo>
                  <a:cubicBezTo>
                    <a:pt x="1068" y="2714"/>
                    <a:pt x="1309" y="2890"/>
                    <a:pt x="1565" y="3019"/>
                  </a:cubicBezTo>
                  <a:cubicBezTo>
                    <a:pt x="1592" y="3032"/>
                    <a:pt x="1621" y="3037"/>
                    <a:pt x="1651" y="3037"/>
                  </a:cubicBezTo>
                  <a:cubicBezTo>
                    <a:pt x="1768" y="3037"/>
                    <a:pt x="1892" y="2951"/>
                    <a:pt x="1854" y="2874"/>
                  </a:cubicBezTo>
                  <a:cubicBezTo>
                    <a:pt x="1613" y="2473"/>
                    <a:pt x="1469" y="2040"/>
                    <a:pt x="1421" y="1591"/>
                  </a:cubicBezTo>
                  <a:cubicBezTo>
                    <a:pt x="1357" y="837"/>
                    <a:pt x="1597" y="131"/>
                    <a:pt x="1212" y="35"/>
                  </a:cubicBezTo>
                  <a:cubicBezTo>
                    <a:pt x="1120" y="12"/>
                    <a:pt x="1035" y="1"/>
                    <a:pt x="957" y="1"/>
                  </a:cubicBezTo>
                  <a:close/>
                </a:path>
              </a:pathLst>
            </a:custGeom>
            <a:solidFill>
              <a:srgbClr val="F8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3208800" y="631198"/>
              <a:ext cx="56575" cy="70350"/>
            </a:xfrm>
            <a:custGeom>
              <a:avLst/>
              <a:gdLst/>
              <a:ahLst/>
              <a:cxnLst/>
              <a:rect l="l" t="t" r="r" b="b"/>
              <a:pathLst>
                <a:path w="2263" h="2814" extrusionOk="0">
                  <a:moveTo>
                    <a:pt x="415" y="1"/>
                  </a:moveTo>
                  <a:cubicBezTo>
                    <a:pt x="233" y="1"/>
                    <a:pt x="85" y="22"/>
                    <a:pt x="0" y="38"/>
                  </a:cubicBezTo>
                  <a:lnTo>
                    <a:pt x="97" y="631"/>
                  </a:lnTo>
                  <a:cubicBezTo>
                    <a:pt x="143" y="620"/>
                    <a:pt x="258" y="602"/>
                    <a:pt x="404" y="602"/>
                  </a:cubicBezTo>
                  <a:cubicBezTo>
                    <a:pt x="662" y="602"/>
                    <a:pt x="1016" y="658"/>
                    <a:pt x="1252" y="904"/>
                  </a:cubicBezTo>
                  <a:cubicBezTo>
                    <a:pt x="1605" y="1257"/>
                    <a:pt x="1605" y="1899"/>
                    <a:pt x="1268" y="2524"/>
                  </a:cubicBezTo>
                  <a:lnTo>
                    <a:pt x="1797" y="2813"/>
                  </a:lnTo>
                  <a:cubicBezTo>
                    <a:pt x="2262" y="1947"/>
                    <a:pt x="2214" y="1032"/>
                    <a:pt x="1685" y="487"/>
                  </a:cubicBezTo>
                  <a:cubicBezTo>
                    <a:pt x="1297" y="88"/>
                    <a:pt x="787" y="1"/>
                    <a:pt x="4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3248100" y="679573"/>
              <a:ext cx="108725" cy="173768"/>
            </a:xfrm>
            <a:custGeom>
              <a:avLst/>
              <a:gdLst/>
              <a:ahLst/>
              <a:cxnLst/>
              <a:rect l="l" t="t" r="r" b="b"/>
              <a:pathLst>
                <a:path w="4349" h="6589" extrusionOk="0">
                  <a:moveTo>
                    <a:pt x="2527" y="0"/>
                  </a:moveTo>
                  <a:cubicBezTo>
                    <a:pt x="2402" y="0"/>
                    <a:pt x="2203" y="35"/>
                    <a:pt x="1782" y="145"/>
                  </a:cubicBezTo>
                  <a:cubicBezTo>
                    <a:pt x="2022" y="338"/>
                    <a:pt x="2199" y="595"/>
                    <a:pt x="2311" y="899"/>
                  </a:cubicBezTo>
                  <a:cubicBezTo>
                    <a:pt x="2536" y="1509"/>
                    <a:pt x="3178" y="4589"/>
                    <a:pt x="996" y="6178"/>
                  </a:cubicBezTo>
                  <a:cubicBezTo>
                    <a:pt x="691" y="6370"/>
                    <a:pt x="354" y="6499"/>
                    <a:pt x="1" y="6547"/>
                  </a:cubicBezTo>
                  <a:cubicBezTo>
                    <a:pt x="195" y="6573"/>
                    <a:pt x="401" y="6589"/>
                    <a:pt x="610" y="6589"/>
                  </a:cubicBezTo>
                  <a:cubicBezTo>
                    <a:pt x="1161" y="6589"/>
                    <a:pt x="1732" y="6480"/>
                    <a:pt x="2151" y="6178"/>
                  </a:cubicBezTo>
                  <a:cubicBezTo>
                    <a:pt x="4349" y="4589"/>
                    <a:pt x="3691" y="1509"/>
                    <a:pt x="3466" y="899"/>
                  </a:cubicBezTo>
                  <a:cubicBezTo>
                    <a:pt x="3402" y="755"/>
                    <a:pt x="3178" y="129"/>
                    <a:pt x="2664" y="17"/>
                  </a:cubicBezTo>
                  <a:cubicBezTo>
                    <a:pt x="2625" y="7"/>
                    <a:pt x="2583" y="0"/>
                    <a:pt x="2527" y="0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663;p58">
            <a:extLst>
              <a:ext uri="{FF2B5EF4-FFF2-40B4-BE49-F238E27FC236}">
                <a16:creationId xmlns:a16="http://schemas.microsoft.com/office/drawing/2014/main" id="{DFE5A0C9-BBBA-E10B-71CC-F8B916E0CFBF}"/>
              </a:ext>
            </a:extLst>
          </p:cNvPr>
          <p:cNvSpPr txBox="1">
            <a:spLocks/>
          </p:cNvSpPr>
          <p:nvPr/>
        </p:nvSpPr>
        <p:spPr>
          <a:xfrm>
            <a:off x="1114096" y="216312"/>
            <a:ext cx="489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r"/>
            <a:r>
              <a:rPr lang="en-US" dirty="0"/>
              <a:t>Pre - Condition</a:t>
            </a:r>
          </a:p>
        </p:txBody>
      </p:sp>
      <p:sp>
        <p:nvSpPr>
          <p:cNvPr id="3" name="Google Shape;1666;p58">
            <a:extLst>
              <a:ext uri="{FF2B5EF4-FFF2-40B4-BE49-F238E27FC236}">
                <a16:creationId xmlns:a16="http://schemas.microsoft.com/office/drawing/2014/main" id="{0736E442-870A-AE72-F86A-0FBDFBBDD491}"/>
              </a:ext>
            </a:extLst>
          </p:cNvPr>
          <p:cNvSpPr/>
          <p:nvPr/>
        </p:nvSpPr>
        <p:spPr>
          <a:xfrm>
            <a:off x="2676248" y="446469"/>
            <a:ext cx="3292854" cy="36841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Fredoka One"/>
              </a:rPr>
              <a:t>Pre - Condition</a:t>
            </a:r>
            <a:endParaRPr b="0" i="0" dirty="0"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Fredoka One"/>
            </a:endParaRPr>
          </a:p>
        </p:txBody>
      </p:sp>
    </p:spTree>
    <p:extLst>
      <p:ext uri="{BB962C8B-B14F-4D97-AF65-F5344CB8AC3E}">
        <p14:creationId xmlns:p14="http://schemas.microsoft.com/office/powerpoint/2010/main" val="377512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6" name="Google Shape;4076;p68"/>
          <p:cNvSpPr txBox="1">
            <a:spLocks noGrp="1"/>
          </p:cNvSpPr>
          <p:nvPr>
            <p:ph type="ctrTitle"/>
          </p:nvPr>
        </p:nvSpPr>
        <p:spPr>
          <a:xfrm>
            <a:off x="2429950" y="535000"/>
            <a:ext cx="4284000" cy="113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Thanks!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4079" name="Google Shape;4079;p68"/>
          <p:cNvGrpSpPr/>
          <p:nvPr/>
        </p:nvGrpSpPr>
        <p:grpSpPr>
          <a:xfrm>
            <a:off x="1059674" y="1878220"/>
            <a:ext cx="408151" cy="366569"/>
            <a:chOff x="918350" y="494075"/>
            <a:chExt cx="188950" cy="169700"/>
          </a:xfrm>
        </p:grpSpPr>
        <p:sp>
          <p:nvSpPr>
            <p:cNvPr id="4080" name="Google Shape;4080;p68"/>
            <p:cNvSpPr/>
            <p:nvPr/>
          </p:nvSpPr>
          <p:spPr>
            <a:xfrm>
              <a:off x="927575" y="501550"/>
              <a:ext cx="173700" cy="154525"/>
            </a:xfrm>
            <a:custGeom>
              <a:avLst/>
              <a:gdLst/>
              <a:ahLst/>
              <a:cxnLst/>
              <a:rect l="l" t="t" r="r" b="b"/>
              <a:pathLst>
                <a:path w="6948" h="6181" extrusionOk="0">
                  <a:moveTo>
                    <a:pt x="4524" y="0"/>
                  </a:moveTo>
                  <a:cubicBezTo>
                    <a:pt x="4366" y="0"/>
                    <a:pt x="4205" y="32"/>
                    <a:pt x="4060" y="119"/>
                  </a:cubicBezTo>
                  <a:cubicBezTo>
                    <a:pt x="3145" y="664"/>
                    <a:pt x="3514" y="3183"/>
                    <a:pt x="3514" y="3183"/>
                  </a:cubicBezTo>
                  <a:cubicBezTo>
                    <a:pt x="3514" y="3183"/>
                    <a:pt x="2752" y="3025"/>
                    <a:pt x="2005" y="3025"/>
                  </a:cubicBezTo>
                  <a:cubicBezTo>
                    <a:pt x="1586" y="3025"/>
                    <a:pt x="1171" y="3075"/>
                    <a:pt x="899" y="3231"/>
                  </a:cubicBezTo>
                  <a:cubicBezTo>
                    <a:pt x="289" y="3584"/>
                    <a:pt x="1" y="4611"/>
                    <a:pt x="273" y="5285"/>
                  </a:cubicBezTo>
                  <a:cubicBezTo>
                    <a:pt x="552" y="5989"/>
                    <a:pt x="1887" y="6180"/>
                    <a:pt x="3254" y="6180"/>
                  </a:cubicBezTo>
                  <a:cubicBezTo>
                    <a:pt x="4877" y="6180"/>
                    <a:pt x="6546" y="5911"/>
                    <a:pt x="6546" y="5911"/>
                  </a:cubicBezTo>
                  <a:cubicBezTo>
                    <a:pt x="6546" y="5911"/>
                    <a:pt x="6948" y="985"/>
                    <a:pt x="5343" y="215"/>
                  </a:cubicBezTo>
                  <a:cubicBezTo>
                    <a:pt x="5242" y="170"/>
                    <a:pt x="4891" y="0"/>
                    <a:pt x="4524" y="0"/>
                  </a:cubicBezTo>
                  <a:close/>
                </a:path>
              </a:pathLst>
            </a:custGeom>
            <a:solidFill>
              <a:srgbClr val="CEAA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68"/>
            <p:cNvSpPr/>
            <p:nvPr/>
          </p:nvSpPr>
          <p:spPr>
            <a:xfrm>
              <a:off x="918350" y="494075"/>
              <a:ext cx="188950" cy="169700"/>
            </a:xfrm>
            <a:custGeom>
              <a:avLst/>
              <a:gdLst/>
              <a:ahLst/>
              <a:cxnLst/>
              <a:rect l="l" t="t" r="r" b="b"/>
              <a:pathLst>
                <a:path w="7558" h="6788" extrusionOk="0">
                  <a:moveTo>
                    <a:pt x="4871" y="603"/>
                  </a:moveTo>
                  <a:cubicBezTo>
                    <a:pt x="5066" y="603"/>
                    <a:pt x="5308" y="667"/>
                    <a:pt x="5568" y="787"/>
                  </a:cubicBezTo>
                  <a:cubicBezTo>
                    <a:pt x="6546" y="1252"/>
                    <a:pt x="6739" y="4108"/>
                    <a:pt x="6611" y="5953"/>
                  </a:cubicBezTo>
                  <a:cubicBezTo>
                    <a:pt x="5692" y="6085"/>
                    <a:pt x="4620" y="6176"/>
                    <a:pt x="3654" y="6176"/>
                  </a:cubicBezTo>
                  <a:cubicBezTo>
                    <a:pt x="2274" y="6176"/>
                    <a:pt x="1107" y="5990"/>
                    <a:pt x="899" y="5472"/>
                  </a:cubicBezTo>
                  <a:cubicBezTo>
                    <a:pt x="691" y="4926"/>
                    <a:pt x="947" y="4060"/>
                    <a:pt x="1413" y="3787"/>
                  </a:cubicBezTo>
                  <a:cubicBezTo>
                    <a:pt x="1666" y="3674"/>
                    <a:pt x="1944" y="3624"/>
                    <a:pt x="2225" y="3624"/>
                  </a:cubicBezTo>
                  <a:cubicBezTo>
                    <a:pt x="2264" y="3624"/>
                    <a:pt x="2304" y="3625"/>
                    <a:pt x="2343" y="3627"/>
                  </a:cubicBezTo>
                  <a:cubicBezTo>
                    <a:pt x="2840" y="3627"/>
                    <a:pt x="3338" y="3675"/>
                    <a:pt x="3819" y="3787"/>
                  </a:cubicBezTo>
                  <a:lnTo>
                    <a:pt x="4236" y="3867"/>
                  </a:lnTo>
                  <a:lnTo>
                    <a:pt x="4172" y="3450"/>
                  </a:lnTo>
                  <a:cubicBezTo>
                    <a:pt x="4028" y="2487"/>
                    <a:pt x="4076" y="979"/>
                    <a:pt x="4573" y="675"/>
                  </a:cubicBezTo>
                  <a:cubicBezTo>
                    <a:pt x="4652" y="626"/>
                    <a:pt x="4753" y="603"/>
                    <a:pt x="4871" y="603"/>
                  </a:cubicBezTo>
                  <a:close/>
                  <a:moveTo>
                    <a:pt x="4880" y="1"/>
                  </a:moveTo>
                  <a:cubicBezTo>
                    <a:pt x="4653" y="1"/>
                    <a:pt x="4448" y="54"/>
                    <a:pt x="4268" y="161"/>
                  </a:cubicBezTo>
                  <a:cubicBezTo>
                    <a:pt x="3434" y="659"/>
                    <a:pt x="3466" y="2311"/>
                    <a:pt x="3530" y="3113"/>
                  </a:cubicBezTo>
                  <a:cubicBezTo>
                    <a:pt x="3234" y="3068"/>
                    <a:pt x="2816" y="3018"/>
                    <a:pt x="2391" y="3018"/>
                  </a:cubicBezTo>
                  <a:cubicBezTo>
                    <a:pt x="1918" y="3018"/>
                    <a:pt x="1437" y="3079"/>
                    <a:pt x="1108" y="3274"/>
                  </a:cubicBezTo>
                  <a:cubicBezTo>
                    <a:pt x="386" y="3691"/>
                    <a:pt x="1" y="4830"/>
                    <a:pt x="354" y="5696"/>
                  </a:cubicBezTo>
                  <a:cubicBezTo>
                    <a:pt x="691" y="6562"/>
                    <a:pt x="2151" y="6787"/>
                    <a:pt x="3627" y="6787"/>
                  </a:cubicBezTo>
                  <a:cubicBezTo>
                    <a:pt x="4750" y="6771"/>
                    <a:pt x="5857" y="6675"/>
                    <a:pt x="6948" y="6498"/>
                  </a:cubicBezTo>
                  <a:lnTo>
                    <a:pt x="7188" y="6466"/>
                  </a:lnTo>
                  <a:lnTo>
                    <a:pt x="7204" y="6226"/>
                  </a:lnTo>
                  <a:cubicBezTo>
                    <a:pt x="7236" y="5696"/>
                    <a:pt x="7557" y="1076"/>
                    <a:pt x="5824" y="241"/>
                  </a:cubicBezTo>
                  <a:cubicBezTo>
                    <a:pt x="5479" y="82"/>
                    <a:pt x="5162" y="1"/>
                    <a:pt x="48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68"/>
            <p:cNvSpPr/>
            <p:nvPr/>
          </p:nvSpPr>
          <p:spPr>
            <a:xfrm>
              <a:off x="923575" y="500650"/>
              <a:ext cx="148025" cy="150675"/>
            </a:xfrm>
            <a:custGeom>
              <a:avLst/>
              <a:gdLst/>
              <a:ahLst/>
              <a:cxnLst/>
              <a:rect l="l" t="t" r="r" b="b"/>
              <a:pathLst>
                <a:path w="5921" h="6027" extrusionOk="0">
                  <a:moveTo>
                    <a:pt x="4541" y="1"/>
                  </a:moveTo>
                  <a:cubicBezTo>
                    <a:pt x="4381" y="1"/>
                    <a:pt x="4219" y="34"/>
                    <a:pt x="4075" y="123"/>
                  </a:cubicBezTo>
                  <a:cubicBezTo>
                    <a:pt x="3161" y="652"/>
                    <a:pt x="3514" y="3187"/>
                    <a:pt x="3514" y="3187"/>
                  </a:cubicBezTo>
                  <a:cubicBezTo>
                    <a:pt x="3514" y="3187"/>
                    <a:pt x="2752" y="3029"/>
                    <a:pt x="2005" y="3029"/>
                  </a:cubicBezTo>
                  <a:cubicBezTo>
                    <a:pt x="1585" y="3029"/>
                    <a:pt x="1170" y="3079"/>
                    <a:pt x="899" y="3235"/>
                  </a:cubicBezTo>
                  <a:cubicBezTo>
                    <a:pt x="289" y="3588"/>
                    <a:pt x="0" y="4615"/>
                    <a:pt x="273" y="5289"/>
                  </a:cubicBezTo>
                  <a:cubicBezTo>
                    <a:pt x="417" y="5674"/>
                    <a:pt x="867" y="5898"/>
                    <a:pt x="1476" y="6027"/>
                  </a:cubicBezTo>
                  <a:cubicBezTo>
                    <a:pt x="1220" y="5353"/>
                    <a:pt x="1508" y="4342"/>
                    <a:pt x="2118" y="4005"/>
                  </a:cubicBezTo>
                  <a:cubicBezTo>
                    <a:pt x="2384" y="3849"/>
                    <a:pt x="2795" y="3799"/>
                    <a:pt x="3212" y="3799"/>
                  </a:cubicBezTo>
                  <a:cubicBezTo>
                    <a:pt x="3955" y="3799"/>
                    <a:pt x="4717" y="3957"/>
                    <a:pt x="4717" y="3957"/>
                  </a:cubicBezTo>
                  <a:cubicBezTo>
                    <a:pt x="4717" y="3957"/>
                    <a:pt x="4364" y="1422"/>
                    <a:pt x="5279" y="893"/>
                  </a:cubicBezTo>
                  <a:cubicBezTo>
                    <a:pt x="5424" y="808"/>
                    <a:pt x="5589" y="769"/>
                    <a:pt x="5757" y="769"/>
                  </a:cubicBezTo>
                  <a:cubicBezTo>
                    <a:pt x="5811" y="769"/>
                    <a:pt x="5866" y="773"/>
                    <a:pt x="5920" y="781"/>
                  </a:cubicBezTo>
                  <a:cubicBezTo>
                    <a:pt x="5776" y="540"/>
                    <a:pt x="5583" y="347"/>
                    <a:pt x="5343" y="219"/>
                  </a:cubicBezTo>
                  <a:cubicBezTo>
                    <a:pt x="5243" y="164"/>
                    <a:pt x="4898" y="1"/>
                    <a:pt x="4541" y="1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3" name="Google Shape;4083;p68"/>
          <p:cNvGrpSpPr/>
          <p:nvPr/>
        </p:nvGrpSpPr>
        <p:grpSpPr>
          <a:xfrm>
            <a:off x="7672356" y="2328115"/>
            <a:ext cx="485266" cy="487265"/>
            <a:chOff x="3132175" y="631198"/>
            <a:chExt cx="224650" cy="225575"/>
          </a:xfrm>
        </p:grpSpPr>
        <p:sp>
          <p:nvSpPr>
            <p:cNvPr id="4084" name="Google Shape;4084;p68"/>
            <p:cNvSpPr/>
            <p:nvPr/>
          </p:nvSpPr>
          <p:spPr>
            <a:xfrm>
              <a:off x="3140200" y="682673"/>
              <a:ext cx="209400" cy="166150"/>
            </a:xfrm>
            <a:custGeom>
              <a:avLst/>
              <a:gdLst/>
              <a:ahLst/>
              <a:cxnLst/>
              <a:rect l="l" t="t" r="r" b="b"/>
              <a:pathLst>
                <a:path w="8376" h="6646" extrusionOk="0">
                  <a:moveTo>
                    <a:pt x="2178" y="0"/>
                  </a:moveTo>
                  <a:cubicBezTo>
                    <a:pt x="1566" y="0"/>
                    <a:pt x="862" y="419"/>
                    <a:pt x="627" y="947"/>
                  </a:cubicBezTo>
                  <a:cubicBezTo>
                    <a:pt x="1" y="2342"/>
                    <a:pt x="787" y="4781"/>
                    <a:pt x="3049" y="6305"/>
                  </a:cubicBezTo>
                  <a:cubicBezTo>
                    <a:pt x="3332" y="6494"/>
                    <a:pt x="3946" y="6646"/>
                    <a:pt x="4595" y="6646"/>
                  </a:cubicBezTo>
                  <a:cubicBezTo>
                    <a:pt x="5160" y="6646"/>
                    <a:pt x="5752" y="6531"/>
                    <a:pt x="6178" y="6225"/>
                  </a:cubicBezTo>
                  <a:cubicBezTo>
                    <a:pt x="8376" y="4621"/>
                    <a:pt x="7718" y="1556"/>
                    <a:pt x="7493" y="947"/>
                  </a:cubicBezTo>
                  <a:cubicBezTo>
                    <a:pt x="7445" y="818"/>
                    <a:pt x="7204" y="193"/>
                    <a:pt x="6691" y="64"/>
                  </a:cubicBezTo>
                  <a:cubicBezTo>
                    <a:pt x="6653" y="57"/>
                    <a:pt x="6613" y="51"/>
                    <a:pt x="6560" y="51"/>
                  </a:cubicBezTo>
                  <a:cubicBezTo>
                    <a:pt x="6388" y="51"/>
                    <a:pt x="6073" y="112"/>
                    <a:pt x="5215" y="369"/>
                  </a:cubicBezTo>
                  <a:lnTo>
                    <a:pt x="4557" y="578"/>
                  </a:lnTo>
                  <a:cubicBezTo>
                    <a:pt x="4140" y="562"/>
                    <a:pt x="3723" y="497"/>
                    <a:pt x="3338" y="369"/>
                  </a:cubicBezTo>
                  <a:cubicBezTo>
                    <a:pt x="2841" y="225"/>
                    <a:pt x="2728" y="96"/>
                    <a:pt x="2455" y="32"/>
                  </a:cubicBezTo>
                  <a:cubicBezTo>
                    <a:pt x="2367" y="10"/>
                    <a:pt x="2273" y="0"/>
                    <a:pt x="21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68"/>
            <p:cNvSpPr/>
            <p:nvPr/>
          </p:nvSpPr>
          <p:spPr>
            <a:xfrm>
              <a:off x="3132175" y="675248"/>
              <a:ext cx="224650" cy="181525"/>
            </a:xfrm>
            <a:custGeom>
              <a:avLst/>
              <a:gdLst/>
              <a:ahLst/>
              <a:cxnLst/>
              <a:rect l="l" t="t" r="r" b="b"/>
              <a:pathLst>
                <a:path w="8986" h="7261" extrusionOk="0">
                  <a:moveTo>
                    <a:pt x="2488" y="618"/>
                  </a:moveTo>
                  <a:cubicBezTo>
                    <a:pt x="2552" y="618"/>
                    <a:pt x="2632" y="618"/>
                    <a:pt x="2696" y="650"/>
                  </a:cubicBezTo>
                  <a:cubicBezTo>
                    <a:pt x="2793" y="666"/>
                    <a:pt x="2889" y="714"/>
                    <a:pt x="2985" y="762"/>
                  </a:cubicBezTo>
                  <a:cubicBezTo>
                    <a:pt x="3162" y="843"/>
                    <a:pt x="3354" y="923"/>
                    <a:pt x="3563" y="987"/>
                  </a:cubicBezTo>
                  <a:cubicBezTo>
                    <a:pt x="3980" y="1115"/>
                    <a:pt x="4413" y="1179"/>
                    <a:pt x="4862" y="1179"/>
                  </a:cubicBezTo>
                  <a:lnTo>
                    <a:pt x="4910" y="1179"/>
                  </a:lnTo>
                  <a:lnTo>
                    <a:pt x="4958" y="1163"/>
                  </a:lnTo>
                  <a:lnTo>
                    <a:pt x="5616" y="971"/>
                  </a:lnTo>
                  <a:cubicBezTo>
                    <a:pt x="6482" y="709"/>
                    <a:pt x="6747" y="661"/>
                    <a:pt x="6876" y="661"/>
                  </a:cubicBezTo>
                  <a:cubicBezTo>
                    <a:pt x="6905" y="661"/>
                    <a:pt x="6927" y="663"/>
                    <a:pt x="6948" y="666"/>
                  </a:cubicBezTo>
                  <a:cubicBezTo>
                    <a:pt x="7172" y="730"/>
                    <a:pt x="7381" y="955"/>
                    <a:pt x="7525" y="1356"/>
                  </a:cubicBezTo>
                  <a:cubicBezTo>
                    <a:pt x="7541" y="1388"/>
                    <a:pt x="8584" y="4661"/>
                    <a:pt x="6322" y="6297"/>
                  </a:cubicBezTo>
                  <a:cubicBezTo>
                    <a:pt x="5965" y="6558"/>
                    <a:pt x="5442" y="6656"/>
                    <a:pt x="4937" y="6656"/>
                  </a:cubicBezTo>
                  <a:cubicBezTo>
                    <a:pt x="4354" y="6656"/>
                    <a:pt x="3796" y="6525"/>
                    <a:pt x="3547" y="6361"/>
                  </a:cubicBezTo>
                  <a:cubicBezTo>
                    <a:pt x="1381" y="4902"/>
                    <a:pt x="659" y="2655"/>
                    <a:pt x="1220" y="1388"/>
                  </a:cubicBezTo>
                  <a:cubicBezTo>
                    <a:pt x="1493" y="923"/>
                    <a:pt x="1958" y="634"/>
                    <a:pt x="2488" y="618"/>
                  </a:cubicBezTo>
                  <a:close/>
                  <a:moveTo>
                    <a:pt x="2509" y="1"/>
                  </a:moveTo>
                  <a:cubicBezTo>
                    <a:pt x="1804" y="1"/>
                    <a:pt x="978" y="483"/>
                    <a:pt x="675" y="1131"/>
                  </a:cubicBezTo>
                  <a:cubicBezTo>
                    <a:pt x="1" y="2623"/>
                    <a:pt x="787" y="5222"/>
                    <a:pt x="3210" y="6859"/>
                  </a:cubicBezTo>
                  <a:cubicBezTo>
                    <a:pt x="3531" y="7067"/>
                    <a:pt x="4220" y="7260"/>
                    <a:pt x="4942" y="7260"/>
                  </a:cubicBezTo>
                  <a:cubicBezTo>
                    <a:pt x="4970" y="7261"/>
                    <a:pt x="4998" y="7261"/>
                    <a:pt x="5025" y="7261"/>
                  </a:cubicBezTo>
                  <a:cubicBezTo>
                    <a:pt x="5607" y="7261"/>
                    <a:pt x="6185" y="7100"/>
                    <a:pt x="6675" y="6779"/>
                  </a:cubicBezTo>
                  <a:cubicBezTo>
                    <a:pt x="8985" y="5110"/>
                    <a:pt x="8392" y="1917"/>
                    <a:pt x="8103" y="1147"/>
                  </a:cubicBezTo>
                  <a:cubicBezTo>
                    <a:pt x="7878" y="554"/>
                    <a:pt x="7525" y="185"/>
                    <a:pt x="7092" y="72"/>
                  </a:cubicBezTo>
                  <a:cubicBezTo>
                    <a:pt x="7025" y="56"/>
                    <a:pt x="6960" y="46"/>
                    <a:pt x="6879" y="46"/>
                  </a:cubicBezTo>
                  <a:cubicBezTo>
                    <a:pt x="6650" y="46"/>
                    <a:pt x="6299" y="128"/>
                    <a:pt x="5456" y="377"/>
                  </a:cubicBezTo>
                  <a:lnTo>
                    <a:pt x="4830" y="570"/>
                  </a:lnTo>
                  <a:cubicBezTo>
                    <a:pt x="4461" y="570"/>
                    <a:pt x="4108" y="506"/>
                    <a:pt x="3755" y="393"/>
                  </a:cubicBezTo>
                  <a:cubicBezTo>
                    <a:pt x="3579" y="345"/>
                    <a:pt x="3402" y="265"/>
                    <a:pt x="3242" y="201"/>
                  </a:cubicBezTo>
                  <a:cubicBezTo>
                    <a:pt x="3113" y="137"/>
                    <a:pt x="2985" y="88"/>
                    <a:pt x="2841" y="40"/>
                  </a:cubicBezTo>
                  <a:cubicBezTo>
                    <a:pt x="2735" y="13"/>
                    <a:pt x="2623" y="1"/>
                    <a:pt x="2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68"/>
            <p:cNvSpPr/>
            <p:nvPr/>
          </p:nvSpPr>
          <p:spPr>
            <a:xfrm>
              <a:off x="3161250" y="704673"/>
              <a:ext cx="47325" cy="75950"/>
            </a:xfrm>
            <a:custGeom>
              <a:avLst/>
              <a:gdLst/>
              <a:ahLst/>
              <a:cxnLst/>
              <a:rect l="l" t="t" r="r" b="b"/>
              <a:pathLst>
                <a:path w="1893" h="3038" extrusionOk="0">
                  <a:moveTo>
                    <a:pt x="957" y="1"/>
                  </a:moveTo>
                  <a:cubicBezTo>
                    <a:pt x="0" y="1"/>
                    <a:pt x="75" y="1630"/>
                    <a:pt x="875" y="2505"/>
                  </a:cubicBezTo>
                  <a:cubicBezTo>
                    <a:pt x="1068" y="2714"/>
                    <a:pt x="1309" y="2890"/>
                    <a:pt x="1565" y="3019"/>
                  </a:cubicBezTo>
                  <a:cubicBezTo>
                    <a:pt x="1592" y="3032"/>
                    <a:pt x="1621" y="3037"/>
                    <a:pt x="1651" y="3037"/>
                  </a:cubicBezTo>
                  <a:cubicBezTo>
                    <a:pt x="1768" y="3037"/>
                    <a:pt x="1892" y="2951"/>
                    <a:pt x="1854" y="2874"/>
                  </a:cubicBezTo>
                  <a:cubicBezTo>
                    <a:pt x="1613" y="2473"/>
                    <a:pt x="1469" y="2040"/>
                    <a:pt x="1421" y="1591"/>
                  </a:cubicBezTo>
                  <a:cubicBezTo>
                    <a:pt x="1357" y="837"/>
                    <a:pt x="1597" y="131"/>
                    <a:pt x="1212" y="35"/>
                  </a:cubicBezTo>
                  <a:cubicBezTo>
                    <a:pt x="1120" y="12"/>
                    <a:pt x="1035" y="1"/>
                    <a:pt x="957" y="1"/>
                  </a:cubicBezTo>
                  <a:close/>
                </a:path>
              </a:pathLst>
            </a:custGeom>
            <a:solidFill>
              <a:srgbClr val="F8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68"/>
            <p:cNvSpPr/>
            <p:nvPr/>
          </p:nvSpPr>
          <p:spPr>
            <a:xfrm>
              <a:off x="3208800" y="631198"/>
              <a:ext cx="56575" cy="70350"/>
            </a:xfrm>
            <a:custGeom>
              <a:avLst/>
              <a:gdLst/>
              <a:ahLst/>
              <a:cxnLst/>
              <a:rect l="l" t="t" r="r" b="b"/>
              <a:pathLst>
                <a:path w="2263" h="2814" extrusionOk="0">
                  <a:moveTo>
                    <a:pt x="415" y="1"/>
                  </a:moveTo>
                  <a:cubicBezTo>
                    <a:pt x="233" y="1"/>
                    <a:pt x="85" y="22"/>
                    <a:pt x="0" y="38"/>
                  </a:cubicBezTo>
                  <a:lnTo>
                    <a:pt x="97" y="631"/>
                  </a:lnTo>
                  <a:cubicBezTo>
                    <a:pt x="143" y="620"/>
                    <a:pt x="258" y="602"/>
                    <a:pt x="404" y="602"/>
                  </a:cubicBezTo>
                  <a:cubicBezTo>
                    <a:pt x="662" y="602"/>
                    <a:pt x="1016" y="658"/>
                    <a:pt x="1252" y="904"/>
                  </a:cubicBezTo>
                  <a:cubicBezTo>
                    <a:pt x="1605" y="1257"/>
                    <a:pt x="1605" y="1899"/>
                    <a:pt x="1268" y="2524"/>
                  </a:cubicBezTo>
                  <a:lnTo>
                    <a:pt x="1797" y="2813"/>
                  </a:lnTo>
                  <a:cubicBezTo>
                    <a:pt x="2262" y="1947"/>
                    <a:pt x="2214" y="1032"/>
                    <a:pt x="1685" y="487"/>
                  </a:cubicBezTo>
                  <a:cubicBezTo>
                    <a:pt x="1297" y="88"/>
                    <a:pt x="787" y="1"/>
                    <a:pt x="4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68"/>
            <p:cNvSpPr/>
            <p:nvPr/>
          </p:nvSpPr>
          <p:spPr>
            <a:xfrm>
              <a:off x="3248100" y="679573"/>
              <a:ext cx="108725" cy="173768"/>
            </a:xfrm>
            <a:custGeom>
              <a:avLst/>
              <a:gdLst/>
              <a:ahLst/>
              <a:cxnLst/>
              <a:rect l="l" t="t" r="r" b="b"/>
              <a:pathLst>
                <a:path w="4349" h="6589" extrusionOk="0">
                  <a:moveTo>
                    <a:pt x="2527" y="0"/>
                  </a:moveTo>
                  <a:cubicBezTo>
                    <a:pt x="2402" y="0"/>
                    <a:pt x="2203" y="35"/>
                    <a:pt x="1782" y="145"/>
                  </a:cubicBezTo>
                  <a:cubicBezTo>
                    <a:pt x="2022" y="338"/>
                    <a:pt x="2199" y="595"/>
                    <a:pt x="2311" y="899"/>
                  </a:cubicBezTo>
                  <a:cubicBezTo>
                    <a:pt x="2536" y="1509"/>
                    <a:pt x="3178" y="4589"/>
                    <a:pt x="996" y="6178"/>
                  </a:cubicBezTo>
                  <a:cubicBezTo>
                    <a:pt x="691" y="6370"/>
                    <a:pt x="354" y="6499"/>
                    <a:pt x="1" y="6547"/>
                  </a:cubicBezTo>
                  <a:cubicBezTo>
                    <a:pt x="195" y="6573"/>
                    <a:pt x="401" y="6589"/>
                    <a:pt x="610" y="6589"/>
                  </a:cubicBezTo>
                  <a:cubicBezTo>
                    <a:pt x="1161" y="6589"/>
                    <a:pt x="1732" y="6480"/>
                    <a:pt x="2151" y="6178"/>
                  </a:cubicBezTo>
                  <a:cubicBezTo>
                    <a:pt x="4349" y="4589"/>
                    <a:pt x="3691" y="1509"/>
                    <a:pt x="3466" y="899"/>
                  </a:cubicBezTo>
                  <a:cubicBezTo>
                    <a:pt x="3402" y="755"/>
                    <a:pt x="3178" y="129"/>
                    <a:pt x="2664" y="17"/>
                  </a:cubicBezTo>
                  <a:cubicBezTo>
                    <a:pt x="2625" y="7"/>
                    <a:pt x="2583" y="0"/>
                    <a:pt x="2527" y="0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9" name="Google Shape;4089;p68"/>
          <p:cNvGrpSpPr/>
          <p:nvPr/>
        </p:nvGrpSpPr>
        <p:grpSpPr>
          <a:xfrm>
            <a:off x="1993242" y="4375293"/>
            <a:ext cx="436718" cy="466420"/>
            <a:chOff x="3761250" y="489950"/>
            <a:chExt cx="202175" cy="215925"/>
          </a:xfrm>
        </p:grpSpPr>
        <p:sp>
          <p:nvSpPr>
            <p:cNvPr id="4090" name="Google Shape;4090;p68"/>
            <p:cNvSpPr/>
            <p:nvPr/>
          </p:nvSpPr>
          <p:spPr>
            <a:xfrm>
              <a:off x="3762450" y="497175"/>
              <a:ext cx="198175" cy="201075"/>
            </a:xfrm>
            <a:custGeom>
              <a:avLst/>
              <a:gdLst/>
              <a:ahLst/>
              <a:cxnLst/>
              <a:rect l="l" t="t" r="r" b="b"/>
              <a:pathLst>
                <a:path w="7927" h="8043" extrusionOk="0">
                  <a:moveTo>
                    <a:pt x="5678" y="0"/>
                  </a:moveTo>
                  <a:cubicBezTo>
                    <a:pt x="5116" y="0"/>
                    <a:pt x="4554" y="370"/>
                    <a:pt x="4397" y="1000"/>
                  </a:cubicBezTo>
                  <a:lnTo>
                    <a:pt x="3996" y="2636"/>
                  </a:lnTo>
                  <a:lnTo>
                    <a:pt x="2295" y="1385"/>
                  </a:lnTo>
                  <a:cubicBezTo>
                    <a:pt x="2075" y="1217"/>
                    <a:pt x="1815" y="1132"/>
                    <a:pt x="1554" y="1132"/>
                  </a:cubicBezTo>
                  <a:cubicBezTo>
                    <a:pt x="1341" y="1132"/>
                    <a:pt x="1126" y="1189"/>
                    <a:pt x="931" y="1305"/>
                  </a:cubicBezTo>
                  <a:lnTo>
                    <a:pt x="851" y="1353"/>
                  </a:lnTo>
                  <a:cubicBezTo>
                    <a:pt x="1" y="1946"/>
                    <a:pt x="225" y="3294"/>
                    <a:pt x="1220" y="3647"/>
                  </a:cubicBezTo>
                  <a:lnTo>
                    <a:pt x="2825" y="4192"/>
                  </a:lnTo>
                  <a:lnTo>
                    <a:pt x="1284" y="5957"/>
                  </a:lnTo>
                  <a:cubicBezTo>
                    <a:pt x="1108" y="6166"/>
                    <a:pt x="996" y="6422"/>
                    <a:pt x="963" y="6695"/>
                  </a:cubicBezTo>
                  <a:cubicBezTo>
                    <a:pt x="947" y="6872"/>
                    <a:pt x="980" y="7048"/>
                    <a:pt x="1044" y="7209"/>
                  </a:cubicBezTo>
                  <a:cubicBezTo>
                    <a:pt x="1233" y="7760"/>
                    <a:pt x="1728" y="8043"/>
                    <a:pt x="2232" y="8043"/>
                  </a:cubicBezTo>
                  <a:cubicBezTo>
                    <a:pt x="2667" y="8043"/>
                    <a:pt x="3110" y="7832"/>
                    <a:pt x="3370" y="7401"/>
                  </a:cubicBezTo>
                  <a:lnTo>
                    <a:pt x="4541" y="5380"/>
                  </a:lnTo>
                  <a:lnTo>
                    <a:pt x="5680" y="6583"/>
                  </a:lnTo>
                  <a:cubicBezTo>
                    <a:pt x="5911" y="6823"/>
                    <a:pt x="6221" y="6948"/>
                    <a:pt x="6533" y="6948"/>
                  </a:cubicBezTo>
                  <a:cubicBezTo>
                    <a:pt x="6743" y="6948"/>
                    <a:pt x="6953" y="6891"/>
                    <a:pt x="7140" y="6775"/>
                  </a:cubicBezTo>
                  <a:cubicBezTo>
                    <a:pt x="7172" y="6759"/>
                    <a:pt x="7188" y="6743"/>
                    <a:pt x="7220" y="6727"/>
                  </a:cubicBezTo>
                  <a:cubicBezTo>
                    <a:pt x="7926" y="6166"/>
                    <a:pt x="7894" y="5075"/>
                    <a:pt x="7156" y="4561"/>
                  </a:cubicBezTo>
                  <a:lnTo>
                    <a:pt x="5488" y="3390"/>
                  </a:lnTo>
                  <a:lnTo>
                    <a:pt x="6659" y="1850"/>
                  </a:lnTo>
                  <a:cubicBezTo>
                    <a:pt x="6948" y="1465"/>
                    <a:pt x="6964" y="936"/>
                    <a:pt x="6707" y="535"/>
                  </a:cubicBezTo>
                  <a:lnTo>
                    <a:pt x="6643" y="470"/>
                  </a:lnTo>
                  <a:cubicBezTo>
                    <a:pt x="6388" y="148"/>
                    <a:pt x="6033" y="0"/>
                    <a:pt x="56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68"/>
            <p:cNvSpPr/>
            <p:nvPr/>
          </p:nvSpPr>
          <p:spPr>
            <a:xfrm>
              <a:off x="3761250" y="489950"/>
              <a:ext cx="202175" cy="215925"/>
            </a:xfrm>
            <a:custGeom>
              <a:avLst/>
              <a:gdLst/>
              <a:ahLst/>
              <a:cxnLst/>
              <a:rect l="l" t="t" r="r" b="b"/>
              <a:pathLst>
                <a:path w="8087" h="8637" extrusionOk="0">
                  <a:moveTo>
                    <a:pt x="5739" y="599"/>
                  </a:moveTo>
                  <a:cubicBezTo>
                    <a:pt x="6014" y="599"/>
                    <a:pt x="6279" y="727"/>
                    <a:pt x="6466" y="952"/>
                  </a:cubicBezTo>
                  <a:cubicBezTo>
                    <a:pt x="6466" y="968"/>
                    <a:pt x="6482" y="984"/>
                    <a:pt x="6498" y="1016"/>
                  </a:cubicBezTo>
                  <a:cubicBezTo>
                    <a:pt x="6691" y="1305"/>
                    <a:pt x="6675" y="1690"/>
                    <a:pt x="6450" y="1963"/>
                  </a:cubicBezTo>
                  <a:lnTo>
                    <a:pt x="5119" y="3743"/>
                  </a:lnTo>
                  <a:lnTo>
                    <a:pt x="7028" y="5123"/>
                  </a:lnTo>
                  <a:cubicBezTo>
                    <a:pt x="7301" y="5316"/>
                    <a:pt x="7461" y="5637"/>
                    <a:pt x="7477" y="5973"/>
                  </a:cubicBezTo>
                  <a:cubicBezTo>
                    <a:pt x="7477" y="6294"/>
                    <a:pt x="7333" y="6599"/>
                    <a:pt x="7076" y="6776"/>
                  </a:cubicBezTo>
                  <a:lnTo>
                    <a:pt x="7012" y="6824"/>
                  </a:lnTo>
                  <a:cubicBezTo>
                    <a:pt x="6874" y="6905"/>
                    <a:pt x="6721" y="6945"/>
                    <a:pt x="6569" y="6945"/>
                  </a:cubicBezTo>
                  <a:cubicBezTo>
                    <a:pt x="6334" y="6945"/>
                    <a:pt x="6103" y="6849"/>
                    <a:pt x="5937" y="6663"/>
                  </a:cubicBezTo>
                  <a:lnTo>
                    <a:pt x="4541" y="5171"/>
                  </a:lnTo>
                  <a:lnTo>
                    <a:pt x="3145" y="7546"/>
                  </a:lnTo>
                  <a:cubicBezTo>
                    <a:pt x="2972" y="7848"/>
                    <a:pt x="2631" y="8034"/>
                    <a:pt x="2285" y="8034"/>
                  </a:cubicBezTo>
                  <a:cubicBezTo>
                    <a:pt x="2245" y="8034"/>
                    <a:pt x="2206" y="8032"/>
                    <a:pt x="2167" y="8027"/>
                  </a:cubicBezTo>
                  <a:cubicBezTo>
                    <a:pt x="1798" y="7995"/>
                    <a:pt x="1477" y="7754"/>
                    <a:pt x="1364" y="7401"/>
                  </a:cubicBezTo>
                  <a:cubicBezTo>
                    <a:pt x="1236" y="7080"/>
                    <a:pt x="1316" y="6711"/>
                    <a:pt x="1557" y="6455"/>
                  </a:cubicBezTo>
                  <a:lnTo>
                    <a:pt x="3386" y="4353"/>
                  </a:lnTo>
                  <a:lnTo>
                    <a:pt x="1364" y="3647"/>
                  </a:lnTo>
                  <a:cubicBezTo>
                    <a:pt x="995" y="3519"/>
                    <a:pt x="723" y="3198"/>
                    <a:pt x="675" y="2813"/>
                  </a:cubicBezTo>
                  <a:cubicBezTo>
                    <a:pt x="626" y="2444"/>
                    <a:pt x="787" y="2091"/>
                    <a:pt x="1076" y="1882"/>
                  </a:cubicBezTo>
                  <a:lnTo>
                    <a:pt x="1140" y="1850"/>
                  </a:lnTo>
                  <a:cubicBezTo>
                    <a:pt x="1268" y="1770"/>
                    <a:pt x="1429" y="1722"/>
                    <a:pt x="1589" y="1722"/>
                  </a:cubicBezTo>
                  <a:cubicBezTo>
                    <a:pt x="1798" y="1722"/>
                    <a:pt x="2006" y="1802"/>
                    <a:pt x="2183" y="1931"/>
                  </a:cubicBezTo>
                  <a:lnTo>
                    <a:pt x="4236" y="3455"/>
                  </a:lnTo>
                  <a:lnTo>
                    <a:pt x="4734" y="1369"/>
                  </a:lnTo>
                  <a:cubicBezTo>
                    <a:pt x="4830" y="1000"/>
                    <a:pt x="5119" y="711"/>
                    <a:pt x="5504" y="631"/>
                  </a:cubicBezTo>
                  <a:cubicBezTo>
                    <a:pt x="5582" y="610"/>
                    <a:pt x="5661" y="599"/>
                    <a:pt x="5739" y="599"/>
                  </a:cubicBezTo>
                  <a:close/>
                  <a:moveTo>
                    <a:pt x="5715" y="0"/>
                  </a:moveTo>
                  <a:cubicBezTo>
                    <a:pt x="5602" y="0"/>
                    <a:pt x="5488" y="12"/>
                    <a:pt x="5375" y="37"/>
                  </a:cubicBezTo>
                  <a:cubicBezTo>
                    <a:pt x="4782" y="166"/>
                    <a:pt x="4300" y="631"/>
                    <a:pt x="4156" y="1241"/>
                  </a:cubicBezTo>
                  <a:lnTo>
                    <a:pt x="3867" y="2428"/>
                  </a:lnTo>
                  <a:lnTo>
                    <a:pt x="2536" y="1449"/>
                  </a:lnTo>
                  <a:cubicBezTo>
                    <a:pt x="2259" y="1235"/>
                    <a:pt x="1927" y="1125"/>
                    <a:pt x="1596" y="1125"/>
                  </a:cubicBezTo>
                  <a:cubicBezTo>
                    <a:pt x="1333" y="1125"/>
                    <a:pt x="1070" y="1195"/>
                    <a:pt x="835" y="1337"/>
                  </a:cubicBezTo>
                  <a:lnTo>
                    <a:pt x="739" y="1401"/>
                  </a:lnTo>
                  <a:cubicBezTo>
                    <a:pt x="257" y="1738"/>
                    <a:pt x="1" y="2316"/>
                    <a:pt x="97" y="2893"/>
                  </a:cubicBezTo>
                  <a:cubicBezTo>
                    <a:pt x="177" y="3503"/>
                    <a:pt x="594" y="4016"/>
                    <a:pt x="1172" y="4225"/>
                  </a:cubicBezTo>
                  <a:lnTo>
                    <a:pt x="2359" y="4626"/>
                  </a:lnTo>
                  <a:lnTo>
                    <a:pt x="1124" y="6070"/>
                  </a:lnTo>
                  <a:cubicBezTo>
                    <a:pt x="883" y="6310"/>
                    <a:pt x="755" y="6631"/>
                    <a:pt x="723" y="6968"/>
                  </a:cubicBezTo>
                  <a:cubicBezTo>
                    <a:pt x="707" y="7177"/>
                    <a:pt x="723" y="7401"/>
                    <a:pt x="803" y="7610"/>
                  </a:cubicBezTo>
                  <a:cubicBezTo>
                    <a:pt x="995" y="8171"/>
                    <a:pt x="1525" y="8572"/>
                    <a:pt x="2118" y="8637"/>
                  </a:cubicBezTo>
                  <a:lnTo>
                    <a:pt x="2279" y="8637"/>
                  </a:lnTo>
                  <a:cubicBezTo>
                    <a:pt x="2856" y="8637"/>
                    <a:pt x="3386" y="8332"/>
                    <a:pt x="3675" y="7834"/>
                  </a:cubicBezTo>
                  <a:lnTo>
                    <a:pt x="4653" y="6166"/>
                  </a:lnTo>
                  <a:lnTo>
                    <a:pt x="5520" y="7080"/>
                  </a:lnTo>
                  <a:cubicBezTo>
                    <a:pt x="5796" y="7386"/>
                    <a:pt x="6181" y="7544"/>
                    <a:pt x="6572" y="7544"/>
                  </a:cubicBezTo>
                  <a:cubicBezTo>
                    <a:pt x="6839" y="7544"/>
                    <a:pt x="7108" y="7471"/>
                    <a:pt x="7349" y="7321"/>
                  </a:cubicBezTo>
                  <a:lnTo>
                    <a:pt x="7429" y="7257"/>
                  </a:lnTo>
                  <a:cubicBezTo>
                    <a:pt x="7846" y="6952"/>
                    <a:pt x="8087" y="6471"/>
                    <a:pt x="8071" y="5957"/>
                  </a:cubicBezTo>
                  <a:cubicBezTo>
                    <a:pt x="8071" y="5428"/>
                    <a:pt x="7814" y="4931"/>
                    <a:pt x="7381" y="4626"/>
                  </a:cubicBezTo>
                  <a:lnTo>
                    <a:pt x="5969" y="3615"/>
                  </a:lnTo>
                  <a:lnTo>
                    <a:pt x="6948" y="2316"/>
                  </a:lnTo>
                  <a:cubicBezTo>
                    <a:pt x="7317" y="1834"/>
                    <a:pt x="7349" y="1176"/>
                    <a:pt x="6996" y="663"/>
                  </a:cubicBezTo>
                  <a:lnTo>
                    <a:pt x="6932" y="583"/>
                  </a:lnTo>
                  <a:cubicBezTo>
                    <a:pt x="6634" y="208"/>
                    <a:pt x="6181" y="0"/>
                    <a:pt x="57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68"/>
            <p:cNvSpPr/>
            <p:nvPr/>
          </p:nvSpPr>
          <p:spPr>
            <a:xfrm>
              <a:off x="3765675" y="496075"/>
              <a:ext cx="169675" cy="90675"/>
            </a:xfrm>
            <a:custGeom>
              <a:avLst/>
              <a:gdLst/>
              <a:ahLst/>
              <a:cxnLst/>
              <a:rect l="l" t="t" r="r" b="b"/>
              <a:pathLst>
                <a:path w="6787" h="3627" extrusionOk="0">
                  <a:moveTo>
                    <a:pt x="5523" y="1"/>
                  </a:moveTo>
                  <a:cubicBezTo>
                    <a:pt x="4960" y="1"/>
                    <a:pt x="4399" y="374"/>
                    <a:pt x="4252" y="1012"/>
                  </a:cubicBezTo>
                  <a:lnTo>
                    <a:pt x="3851" y="2632"/>
                  </a:lnTo>
                  <a:lnTo>
                    <a:pt x="2150" y="1381"/>
                  </a:lnTo>
                  <a:cubicBezTo>
                    <a:pt x="1926" y="1210"/>
                    <a:pt x="1662" y="1125"/>
                    <a:pt x="1397" y="1125"/>
                  </a:cubicBezTo>
                  <a:cubicBezTo>
                    <a:pt x="1187" y="1125"/>
                    <a:pt x="977" y="1178"/>
                    <a:pt x="786" y="1284"/>
                  </a:cubicBezTo>
                  <a:lnTo>
                    <a:pt x="706" y="1333"/>
                  </a:lnTo>
                  <a:cubicBezTo>
                    <a:pt x="145" y="1750"/>
                    <a:pt x="0" y="2536"/>
                    <a:pt x="401" y="3113"/>
                  </a:cubicBezTo>
                  <a:cubicBezTo>
                    <a:pt x="465" y="2792"/>
                    <a:pt x="642" y="2520"/>
                    <a:pt x="899" y="2327"/>
                  </a:cubicBezTo>
                  <a:lnTo>
                    <a:pt x="979" y="2279"/>
                  </a:lnTo>
                  <a:cubicBezTo>
                    <a:pt x="1170" y="2173"/>
                    <a:pt x="1383" y="2120"/>
                    <a:pt x="1594" y="2120"/>
                  </a:cubicBezTo>
                  <a:cubicBezTo>
                    <a:pt x="1862" y="2120"/>
                    <a:pt x="2127" y="2205"/>
                    <a:pt x="2343" y="2375"/>
                  </a:cubicBezTo>
                  <a:lnTo>
                    <a:pt x="4043" y="3627"/>
                  </a:lnTo>
                  <a:lnTo>
                    <a:pt x="4444" y="2006"/>
                  </a:lnTo>
                  <a:cubicBezTo>
                    <a:pt x="4593" y="1374"/>
                    <a:pt x="5161" y="1003"/>
                    <a:pt x="5730" y="1003"/>
                  </a:cubicBezTo>
                  <a:cubicBezTo>
                    <a:pt x="6084" y="1003"/>
                    <a:pt x="6438" y="1147"/>
                    <a:pt x="6690" y="1461"/>
                  </a:cubicBezTo>
                  <a:cubicBezTo>
                    <a:pt x="6787" y="1156"/>
                    <a:pt x="6738" y="819"/>
                    <a:pt x="6546" y="546"/>
                  </a:cubicBezTo>
                  <a:cubicBezTo>
                    <a:pt x="6530" y="514"/>
                    <a:pt x="6514" y="498"/>
                    <a:pt x="6498" y="482"/>
                  </a:cubicBezTo>
                  <a:cubicBezTo>
                    <a:pt x="6242" y="152"/>
                    <a:pt x="5882" y="1"/>
                    <a:pt x="5523" y="1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68"/>
            <p:cNvSpPr/>
            <p:nvPr/>
          </p:nvSpPr>
          <p:spPr>
            <a:xfrm>
              <a:off x="3784925" y="607600"/>
              <a:ext cx="173300" cy="89500"/>
            </a:xfrm>
            <a:custGeom>
              <a:avLst/>
              <a:gdLst/>
              <a:ahLst/>
              <a:cxnLst/>
              <a:rect l="l" t="t" r="r" b="b"/>
              <a:pathLst>
                <a:path w="6932" h="3580" extrusionOk="0">
                  <a:moveTo>
                    <a:pt x="3450" y="0"/>
                  </a:moveTo>
                  <a:lnTo>
                    <a:pt x="2262" y="2005"/>
                  </a:lnTo>
                  <a:cubicBezTo>
                    <a:pt x="2010" y="2429"/>
                    <a:pt x="1576" y="2641"/>
                    <a:pt x="1143" y="2641"/>
                  </a:cubicBezTo>
                  <a:cubicBezTo>
                    <a:pt x="722" y="2641"/>
                    <a:pt x="301" y="2441"/>
                    <a:pt x="48" y="2038"/>
                  </a:cubicBezTo>
                  <a:cubicBezTo>
                    <a:pt x="32" y="2054"/>
                    <a:pt x="32" y="2054"/>
                    <a:pt x="48" y="2054"/>
                  </a:cubicBezTo>
                  <a:cubicBezTo>
                    <a:pt x="32" y="2118"/>
                    <a:pt x="16" y="2166"/>
                    <a:pt x="16" y="2230"/>
                  </a:cubicBezTo>
                  <a:cubicBezTo>
                    <a:pt x="0" y="2407"/>
                    <a:pt x="16" y="2583"/>
                    <a:pt x="81" y="2759"/>
                  </a:cubicBezTo>
                  <a:cubicBezTo>
                    <a:pt x="269" y="3300"/>
                    <a:pt x="766" y="3579"/>
                    <a:pt x="1270" y="3579"/>
                  </a:cubicBezTo>
                  <a:cubicBezTo>
                    <a:pt x="1709" y="3579"/>
                    <a:pt x="2153" y="3369"/>
                    <a:pt x="2407" y="2936"/>
                  </a:cubicBezTo>
                  <a:lnTo>
                    <a:pt x="3594" y="931"/>
                  </a:lnTo>
                  <a:lnTo>
                    <a:pt x="4733" y="2134"/>
                  </a:lnTo>
                  <a:cubicBezTo>
                    <a:pt x="4954" y="2374"/>
                    <a:pt x="5261" y="2499"/>
                    <a:pt x="5571" y="2499"/>
                  </a:cubicBezTo>
                  <a:cubicBezTo>
                    <a:pt x="5780" y="2499"/>
                    <a:pt x="5990" y="2442"/>
                    <a:pt x="6177" y="2326"/>
                  </a:cubicBezTo>
                  <a:lnTo>
                    <a:pt x="6257" y="2278"/>
                  </a:lnTo>
                  <a:cubicBezTo>
                    <a:pt x="6787" y="1877"/>
                    <a:pt x="6931" y="1139"/>
                    <a:pt x="6610" y="578"/>
                  </a:cubicBezTo>
                  <a:lnTo>
                    <a:pt x="6610" y="578"/>
                  </a:lnTo>
                  <a:cubicBezTo>
                    <a:pt x="6546" y="882"/>
                    <a:pt x="6370" y="1155"/>
                    <a:pt x="6113" y="1348"/>
                  </a:cubicBezTo>
                  <a:lnTo>
                    <a:pt x="6033" y="1396"/>
                  </a:lnTo>
                  <a:cubicBezTo>
                    <a:pt x="5846" y="1512"/>
                    <a:pt x="5635" y="1568"/>
                    <a:pt x="5427" y="1568"/>
                  </a:cubicBezTo>
                  <a:cubicBezTo>
                    <a:pt x="5116" y="1568"/>
                    <a:pt x="4809" y="1443"/>
                    <a:pt x="4589" y="1203"/>
                  </a:cubicBezTo>
                  <a:lnTo>
                    <a:pt x="3450" y="0"/>
                  </a:ln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68"/>
            <p:cNvSpPr/>
            <p:nvPr/>
          </p:nvSpPr>
          <p:spPr>
            <a:xfrm>
              <a:off x="3889600" y="506225"/>
              <a:ext cx="31600" cy="36500"/>
            </a:xfrm>
            <a:custGeom>
              <a:avLst/>
              <a:gdLst/>
              <a:ahLst/>
              <a:cxnLst/>
              <a:rect l="l" t="t" r="r" b="b"/>
              <a:pathLst>
                <a:path w="1264" h="1460" extrusionOk="0">
                  <a:moveTo>
                    <a:pt x="574" y="1"/>
                  </a:moveTo>
                  <a:cubicBezTo>
                    <a:pt x="423" y="1"/>
                    <a:pt x="271" y="80"/>
                    <a:pt x="145" y="269"/>
                  </a:cubicBezTo>
                  <a:cubicBezTo>
                    <a:pt x="1" y="477"/>
                    <a:pt x="402" y="590"/>
                    <a:pt x="658" y="846"/>
                  </a:cubicBezTo>
                  <a:cubicBezTo>
                    <a:pt x="819" y="1007"/>
                    <a:pt x="931" y="1215"/>
                    <a:pt x="979" y="1440"/>
                  </a:cubicBezTo>
                  <a:cubicBezTo>
                    <a:pt x="979" y="1453"/>
                    <a:pt x="990" y="1459"/>
                    <a:pt x="1007" y="1459"/>
                  </a:cubicBezTo>
                  <a:cubicBezTo>
                    <a:pt x="1050" y="1459"/>
                    <a:pt x="1133" y="1418"/>
                    <a:pt x="1156" y="1360"/>
                  </a:cubicBezTo>
                  <a:cubicBezTo>
                    <a:pt x="1220" y="1199"/>
                    <a:pt x="1252" y="1055"/>
                    <a:pt x="1252" y="894"/>
                  </a:cubicBezTo>
                  <a:cubicBezTo>
                    <a:pt x="1263" y="424"/>
                    <a:pt x="923" y="1"/>
                    <a:pt x="574" y="1"/>
                  </a:cubicBezTo>
                  <a:close/>
                </a:path>
              </a:pathLst>
            </a:custGeom>
            <a:solidFill>
              <a:srgbClr val="F8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68"/>
            <p:cNvSpPr/>
            <p:nvPr/>
          </p:nvSpPr>
          <p:spPr>
            <a:xfrm>
              <a:off x="3880775" y="528025"/>
              <a:ext cx="23300" cy="27125"/>
            </a:xfrm>
            <a:custGeom>
              <a:avLst/>
              <a:gdLst/>
              <a:ahLst/>
              <a:cxnLst/>
              <a:rect l="l" t="t" r="r" b="b"/>
              <a:pathLst>
                <a:path w="932" h="1085" extrusionOk="0">
                  <a:moveTo>
                    <a:pt x="413" y="0"/>
                  </a:moveTo>
                  <a:cubicBezTo>
                    <a:pt x="301" y="0"/>
                    <a:pt x="189" y="59"/>
                    <a:pt x="97" y="199"/>
                  </a:cubicBezTo>
                  <a:cubicBezTo>
                    <a:pt x="1" y="343"/>
                    <a:pt x="289" y="440"/>
                    <a:pt x="482" y="632"/>
                  </a:cubicBezTo>
                  <a:cubicBezTo>
                    <a:pt x="594" y="744"/>
                    <a:pt x="675" y="905"/>
                    <a:pt x="707" y="1065"/>
                  </a:cubicBezTo>
                  <a:cubicBezTo>
                    <a:pt x="707" y="1079"/>
                    <a:pt x="716" y="1085"/>
                    <a:pt x="729" y="1085"/>
                  </a:cubicBezTo>
                  <a:cubicBezTo>
                    <a:pt x="764" y="1085"/>
                    <a:pt x="828" y="1047"/>
                    <a:pt x="851" y="1001"/>
                  </a:cubicBezTo>
                  <a:cubicBezTo>
                    <a:pt x="899" y="889"/>
                    <a:pt x="915" y="777"/>
                    <a:pt x="931" y="664"/>
                  </a:cubicBezTo>
                  <a:cubicBezTo>
                    <a:pt x="931" y="317"/>
                    <a:pt x="673" y="0"/>
                    <a:pt x="413" y="0"/>
                  </a:cubicBezTo>
                  <a:close/>
                </a:path>
              </a:pathLst>
            </a:custGeom>
            <a:solidFill>
              <a:srgbClr val="F8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6" name="Google Shape;4096;p68"/>
          <p:cNvGrpSpPr/>
          <p:nvPr/>
        </p:nvGrpSpPr>
        <p:grpSpPr>
          <a:xfrm>
            <a:off x="6888410" y="310809"/>
            <a:ext cx="485252" cy="448380"/>
            <a:chOff x="8814275" y="969810"/>
            <a:chExt cx="254325" cy="235000"/>
          </a:xfrm>
        </p:grpSpPr>
        <p:sp>
          <p:nvSpPr>
            <p:cNvPr id="4097" name="Google Shape;4097;p68"/>
            <p:cNvSpPr/>
            <p:nvPr/>
          </p:nvSpPr>
          <p:spPr>
            <a:xfrm>
              <a:off x="8818900" y="977085"/>
              <a:ext cx="242750" cy="220225"/>
            </a:xfrm>
            <a:custGeom>
              <a:avLst/>
              <a:gdLst/>
              <a:ahLst/>
              <a:cxnLst/>
              <a:rect l="l" t="t" r="r" b="b"/>
              <a:pathLst>
                <a:path w="9710" h="8809" extrusionOk="0">
                  <a:moveTo>
                    <a:pt x="4292" y="0"/>
                  </a:moveTo>
                  <a:cubicBezTo>
                    <a:pt x="3280" y="0"/>
                    <a:pt x="2604" y="1156"/>
                    <a:pt x="3105" y="2082"/>
                  </a:cubicBezTo>
                  <a:lnTo>
                    <a:pt x="3971" y="3670"/>
                  </a:lnTo>
                  <a:lnTo>
                    <a:pt x="1484" y="3959"/>
                  </a:lnTo>
                  <a:cubicBezTo>
                    <a:pt x="1003" y="4007"/>
                    <a:pt x="586" y="4312"/>
                    <a:pt x="394" y="4761"/>
                  </a:cubicBezTo>
                  <a:cubicBezTo>
                    <a:pt x="1" y="5686"/>
                    <a:pt x="748" y="6636"/>
                    <a:pt x="1681" y="6636"/>
                  </a:cubicBezTo>
                  <a:cubicBezTo>
                    <a:pt x="1816" y="6636"/>
                    <a:pt x="1955" y="6616"/>
                    <a:pt x="2094" y="6574"/>
                  </a:cubicBezTo>
                  <a:lnTo>
                    <a:pt x="4485" y="5836"/>
                  </a:lnTo>
                  <a:lnTo>
                    <a:pt x="4517" y="7601"/>
                  </a:lnTo>
                  <a:cubicBezTo>
                    <a:pt x="4517" y="8178"/>
                    <a:pt x="4934" y="8675"/>
                    <a:pt x="5511" y="8788"/>
                  </a:cubicBezTo>
                  <a:cubicBezTo>
                    <a:pt x="5543" y="8788"/>
                    <a:pt x="5576" y="8804"/>
                    <a:pt x="5608" y="8804"/>
                  </a:cubicBezTo>
                  <a:cubicBezTo>
                    <a:pt x="5649" y="8807"/>
                    <a:pt x="5689" y="8809"/>
                    <a:pt x="5729" y="8809"/>
                  </a:cubicBezTo>
                  <a:cubicBezTo>
                    <a:pt x="6633" y="8809"/>
                    <a:pt x="7315" y="7962"/>
                    <a:pt x="7116" y="7071"/>
                  </a:cubicBezTo>
                  <a:lnTo>
                    <a:pt x="6650" y="4953"/>
                  </a:lnTo>
                  <a:lnTo>
                    <a:pt x="8672" y="4568"/>
                  </a:lnTo>
                  <a:cubicBezTo>
                    <a:pt x="9169" y="4488"/>
                    <a:pt x="9570" y="4087"/>
                    <a:pt x="9635" y="3574"/>
                  </a:cubicBezTo>
                  <a:cubicBezTo>
                    <a:pt x="9651" y="3542"/>
                    <a:pt x="9651" y="3526"/>
                    <a:pt x="9651" y="3493"/>
                  </a:cubicBezTo>
                  <a:cubicBezTo>
                    <a:pt x="9710" y="2652"/>
                    <a:pt x="9016" y="2047"/>
                    <a:pt x="8268" y="2047"/>
                  </a:cubicBezTo>
                  <a:cubicBezTo>
                    <a:pt x="8003" y="2047"/>
                    <a:pt x="7732" y="2123"/>
                    <a:pt x="7485" y="2290"/>
                  </a:cubicBezTo>
                  <a:lnTo>
                    <a:pt x="6009" y="3285"/>
                  </a:lnTo>
                  <a:lnTo>
                    <a:pt x="5576" y="1087"/>
                  </a:lnTo>
                  <a:cubicBezTo>
                    <a:pt x="5479" y="557"/>
                    <a:pt x="5078" y="140"/>
                    <a:pt x="4565" y="28"/>
                  </a:cubicBezTo>
                  <a:lnTo>
                    <a:pt x="4469" y="12"/>
                  </a:lnTo>
                  <a:cubicBezTo>
                    <a:pt x="4409" y="4"/>
                    <a:pt x="4350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68"/>
            <p:cNvSpPr/>
            <p:nvPr/>
          </p:nvSpPr>
          <p:spPr>
            <a:xfrm>
              <a:off x="8814275" y="969810"/>
              <a:ext cx="254325" cy="235000"/>
            </a:xfrm>
            <a:custGeom>
              <a:avLst/>
              <a:gdLst/>
              <a:ahLst/>
              <a:cxnLst/>
              <a:rect l="l" t="t" r="r" b="b"/>
              <a:pathLst>
                <a:path w="10173" h="9400" extrusionOk="0">
                  <a:moveTo>
                    <a:pt x="4479" y="584"/>
                  </a:moveTo>
                  <a:cubicBezTo>
                    <a:pt x="4521" y="584"/>
                    <a:pt x="4563" y="587"/>
                    <a:pt x="4605" y="592"/>
                  </a:cubicBezTo>
                  <a:cubicBezTo>
                    <a:pt x="4638" y="592"/>
                    <a:pt x="4654" y="592"/>
                    <a:pt x="4686" y="608"/>
                  </a:cubicBezTo>
                  <a:cubicBezTo>
                    <a:pt x="5087" y="688"/>
                    <a:pt x="5392" y="1009"/>
                    <a:pt x="5472" y="1410"/>
                  </a:cubicBezTo>
                  <a:lnTo>
                    <a:pt x="5985" y="4073"/>
                  </a:lnTo>
                  <a:lnTo>
                    <a:pt x="7846" y="2806"/>
                  </a:lnTo>
                  <a:cubicBezTo>
                    <a:pt x="8024" y="2687"/>
                    <a:pt x="8238" y="2627"/>
                    <a:pt x="8451" y="2627"/>
                  </a:cubicBezTo>
                  <a:cubicBezTo>
                    <a:pt x="8643" y="2627"/>
                    <a:pt x="8835" y="2675"/>
                    <a:pt x="9001" y="2774"/>
                  </a:cubicBezTo>
                  <a:cubicBezTo>
                    <a:pt x="9354" y="2966"/>
                    <a:pt x="9563" y="3335"/>
                    <a:pt x="9531" y="3736"/>
                  </a:cubicBezTo>
                  <a:lnTo>
                    <a:pt x="9531" y="3800"/>
                  </a:lnTo>
                  <a:cubicBezTo>
                    <a:pt x="9467" y="4186"/>
                    <a:pt x="9178" y="4474"/>
                    <a:pt x="8793" y="4538"/>
                  </a:cubicBezTo>
                  <a:lnTo>
                    <a:pt x="6466" y="4988"/>
                  </a:lnTo>
                  <a:lnTo>
                    <a:pt x="6996" y="7410"/>
                  </a:lnTo>
                  <a:cubicBezTo>
                    <a:pt x="7076" y="7763"/>
                    <a:pt x="6980" y="8148"/>
                    <a:pt x="6739" y="8421"/>
                  </a:cubicBezTo>
                  <a:cubicBezTo>
                    <a:pt x="6535" y="8654"/>
                    <a:pt x="6226" y="8794"/>
                    <a:pt x="5918" y="8794"/>
                  </a:cubicBezTo>
                  <a:cubicBezTo>
                    <a:pt x="5887" y="8794"/>
                    <a:pt x="5856" y="8793"/>
                    <a:pt x="5825" y="8790"/>
                  </a:cubicBezTo>
                  <a:lnTo>
                    <a:pt x="5745" y="8790"/>
                  </a:lnTo>
                  <a:cubicBezTo>
                    <a:pt x="5311" y="8694"/>
                    <a:pt x="5007" y="8325"/>
                    <a:pt x="5007" y="7875"/>
                  </a:cubicBezTo>
                  <a:lnTo>
                    <a:pt x="4958" y="5710"/>
                  </a:lnTo>
                  <a:lnTo>
                    <a:pt x="2199" y="6576"/>
                  </a:lnTo>
                  <a:cubicBezTo>
                    <a:pt x="2095" y="6609"/>
                    <a:pt x="1988" y="6625"/>
                    <a:pt x="1882" y="6625"/>
                  </a:cubicBezTo>
                  <a:cubicBezTo>
                    <a:pt x="1576" y="6625"/>
                    <a:pt x="1274" y="6493"/>
                    <a:pt x="1060" y="6255"/>
                  </a:cubicBezTo>
                  <a:cubicBezTo>
                    <a:pt x="787" y="5966"/>
                    <a:pt x="707" y="5533"/>
                    <a:pt x="867" y="5164"/>
                  </a:cubicBezTo>
                  <a:cubicBezTo>
                    <a:pt x="996" y="4811"/>
                    <a:pt x="1333" y="4571"/>
                    <a:pt x="1718" y="4555"/>
                  </a:cubicBezTo>
                  <a:lnTo>
                    <a:pt x="4621" y="4186"/>
                  </a:lnTo>
                  <a:lnTo>
                    <a:pt x="3547" y="2212"/>
                  </a:lnTo>
                  <a:cubicBezTo>
                    <a:pt x="3338" y="1843"/>
                    <a:pt x="3370" y="1394"/>
                    <a:pt x="3611" y="1041"/>
                  </a:cubicBezTo>
                  <a:cubicBezTo>
                    <a:pt x="3797" y="755"/>
                    <a:pt x="4135" y="584"/>
                    <a:pt x="4479" y="584"/>
                  </a:cubicBezTo>
                  <a:close/>
                  <a:moveTo>
                    <a:pt x="4474" y="0"/>
                  </a:moveTo>
                  <a:cubicBezTo>
                    <a:pt x="3938" y="0"/>
                    <a:pt x="3425" y="266"/>
                    <a:pt x="3113" y="720"/>
                  </a:cubicBezTo>
                  <a:cubicBezTo>
                    <a:pt x="2744" y="1250"/>
                    <a:pt x="2712" y="1939"/>
                    <a:pt x="3017" y="2517"/>
                  </a:cubicBezTo>
                  <a:lnTo>
                    <a:pt x="3675" y="3720"/>
                  </a:lnTo>
                  <a:lnTo>
                    <a:pt x="1637" y="3961"/>
                  </a:lnTo>
                  <a:cubicBezTo>
                    <a:pt x="1284" y="3993"/>
                    <a:pt x="948" y="4137"/>
                    <a:pt x="691" y="4378"/>
                  </a:cubicBezTo>
                  <a:cubicBezTo>
                    <a:pt x="33" y="4988"/>
                    <a:pt x="1" y="6014"/>
                    <a:pt x="595" y="6672"/>
                  </a:cubicBezTo>
                  <a:cubicBezTo>
                    <a:pt x="923" y="7036"/>
                    <a:pt x="1380" y="7237"/>
                    <a:pt x="1847" y="7237"/>
                  </a:cubicBezTo>
                  <a:cubicBezTo>
                    <a:pt x="2019" y="7237"/>
                    <a:pt x="2191" y="7210"/>
                    <a:pt x="2359" y="7154"/>
                  </a:cubicBezTo>
                  <a:lnTo>
                    <a:pt x="4365" y="6544"/>
                  </a:lnTo>
                  <a:lnTo>
                    <a:pt x="4397" y="7892"/>
                  </a:lnTo>
                  <a:cubicBezTo>
                    <a:pt x="4397" y="8630"/>
                    <a:pt x="4926" y="9255"/>
                    <a:pt x="5648" y="9384"/>
                  </a:cubicBezTo>
                  <a:lnTo>
                    <a:pt x="5761" y="9400"/>
                  </a:lnTo>
                  <a:lnTo>
                    <a:pt x="5937" y="9400"/>
                  </a:lnTo>
                  <a:cubicBezTo>
                    <a:pt x="6418" y="9400"/>
                    <a:pt x="6884" y="9207"/>
                    <a:pt x="7204" y="8838"/>
                  </a:cubicBezTo>
                  <a:cubicBezTo>
                    <a:pt x="7573" y="8421"/>
                    <a:pt x="7718" y="7843"/>
                    <a:pt x="7606" y="7298"/>
                  </a:cubicBezTo>
                  <a:lnTo>
                    <a:pt x="7204" y="5469"/>
                  </a:lnTo>
                  <a:lnTo>
                    <a:pt x="8921" y="5148"/>
                  </a:lnTo>
                  <a:cubicBezTo>
                    <a:pt x="9547" y="5036"/>
                    <a:pt x="10028" y="4522"/>
                    <a:pt x="10124" y="3897"/>
                  </a:cubicBezTo>
                  <a:lnTo>
                    <a:pt x="10124" y="3784"/>
                  </a:lnTo>
                  <a:cubicBezTo>
                    <a:pt x="10173" y="3159"/>
                    <a:pt x="9852" y="2581"/>
                    <a:pt x="9306" y="2260"/>
                  </a:cubicBezTo>
                  <a:cubicBezTo>
                    <a:pt x="9042" y="2109"/>
                    <a:pt x="8745" y="2033"/>
                    <a:pt x="8450" y="2033"/>
                  </a:cubicBezTo>
                  <a:cubicBezTo>
                    <a:pt x="8119" y="2033"/>
                    <a:pt x="7789" y="2129"/>
                    <a:pt x="7509" y="2324"/>
                  </a:cubicBezTo>
                  <a:lnTo>
                    <a:pt x="6402" y="3079"/>
                  </a:lnTo>
                  <a:lnTo>
                    <a:pt x="6049" y="1314"/>
                  </a:lnTo>
                  <a:cubicBezTo>
                    <a:pt x="5937" y="672"/>
                    <a:pt x="5440" y="159"/>
                    <a:pt x="4798" y="30"/>
                  </a:cubicBezTo>
                  <a:cubicBezTo>
                    <a:pt x="4766" y="14"/>
                    <a:pt x="4718" y="14"/>
                    <a:pt x="4686" y="14"/>
                  </a:cubicBezTo>
                  <a:cubicBezTo>
                    <a:pt x="4615" y="5"/>
                    <a:pt x="4544" y="0"/>
                    <a:pt x="44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68"/>
            <p:cNvSpPr/>
            <p:nvPr/>
          </p:nvSpPr>
          <p:spPr>
            <a:xfrm>
              <a:off x="8893700" y="975560"/>
              <a:ext cx="168750" cy="110125"/>
            </a:xfrm>
            <a:custGeom>
              <a:avLst/>
              <a:gdLst/>
              <a:ahLst/>
              <a:cxnLst/>
              <a:rect l="l" t="t" r="r" b="b"/>
              <a:pathLst>
                <a:path w="6750" h="4405" extrusionOk="0">
                  <a:moveTo>
                    <a:pt x="1357" y="1"/>
                  </a:moveTo>
                  <a:cubicBezTo>
                    <a:pt x="680" y="1"/>
                    <a:pt x="90" y="493"/>
                    <a:pt x="1" y="1180"/>
                  </a:cubicBezTo>
                  <a:cubicBezTo>
                    <a:pt x="227" y="1021"/>
                    <a:pt x="508" y="927"/>
                    <a:pt x="789" y="927"/>
                  </a:cubicBezTo>
                  <a:cubicBezTo>
                    <a:pt x="847" y="927"/>
                    <a:pt x="905" y="931"/>
                    <a:pt x="963" y="939"/>
                  </a:cubicBezTo>
                  <a:lnTo>
                    <a:pt x="1043" y="955"/>
                  </a:lnTo>
                  <a:cubicBezTo>
                    <a:pt x="1573" y="1068"/>
                    <a:pt x="1974" y="1485"/>
                    <a:pt x="2070" y="1998"/>
                  </a:cubicBezTo>
                  <a:lnTo>
                    <a:pt x="2503" y="4212"/>
                  </a:lnTo>
                  <a:lnTo>
                    <a:pt x="3979" y="3201"/>
                  </a:lnTo>
                  <a:cubicBezTo>
                    <a:pt x="4221" y="3039"/>
                    <a:pt x="4488" y="2965"/>
                    <a:pt x="4749" y="2965"/>
                  </a:cubicBezTo>
                  <a:cubicBezTo>
                    <a:pt x="5492" y="2965"/>
                    <a:pt x="6189" y="3562"/>
                    <a:pt x="6129" y="4405"/>
                  </a:cubicBezTo>
                  <a:cubicBezTo>
                    <a:pt x="6434" y="4212"/>
                    <a:pt x="6643" y="3907"/>
                    <a:pt x="6691" y="3570"/>
                  </a:cubicBezTo>
                  <a:lnTo>
                    <a:pt x="6691" y="3474"/>
                  </a:lnTo>
                  <a:cubicBezTo>
                    <a:pt x="6750" y="2645"/>
                    <a:pt x="6057" y="2043"/>
                    <a:pt x="5316" y="2043"/>
                  </a:cubicBezTo>
                  <a:cubicBezTo>
                    <a:pt x="5053" y="2043"/>
                    <a:pt x="4784" y="2119"/>
                    <a:pt x="4541" y="2287"/>
                  </a:cubicBezTo>
                  <a:lnTo>
                    <a:pt x="3049" y="3282"/>
                  </a:lnTo>
                  <a:lnTo>
                    <a:pt x="2632" y="1084"/>
                  </a:lnTo>
                  <a:cubicBezTo>
                    <a:pt x="2535" y="554"/>
                    <a:pt x="2134" y="137"/>
                    <a:pt x="1605" y="25"/>
                  </a:cubicBezTo>
                  <a:lnTo>
                    <a:pt x="1509" y="9"/>
                  </a:lnTo>
                  <a:cubicBezTo>
                    <a:pt x="1458" y="3"/>
                    <a:pt x="1407" y="1"/>
                    <a:pt x="1357" y="1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68"/>
            <p:cNvSpPr/>
            <p:nvPr/>
          </p:nvSpPr>
          <p:spPr>
            <a:xfrm>
              <a:off x="8818550" y="1080060"/>
              <a:ext cx="177450" cy="115275"/>
            </a:xfrm>
            <a:custGeom>
              <a:avLst/>
              <a:gdLst/>
              <a:ahLst/>
              <a:cxnLst/>
              <a:rect l="l" t="t" r="r" b="b"/>
              <a:pathLst>
                <a:path w="7098" h="4611" extrusionOk="0">
                  <a:moveTo>
                    <a:pt x="857" y="0"/>
                  </a:moveTo>
                  <a:cubicBezTo>
                    <a:pt x="809" y="32"/>
                    <a:pt x="760" y="64"/>
                    <a:pt x="712" y="112"/>
                  </a:cubicBezTo>
                  <a:cubicBezTo>
                    <a:pt x="568" y="241"/>
                    <a:pt x="472" y="401"/>
                    <a:pt x="391" y="578"/>
                  </a:cubicBezTo>
                  <a:cubicBezTo>
                    <a:pt x="1" y="1485"/>
                    <a:pt x="740" y="2442"/>
                    <a:pt x="1668" y="2442"/>
                  </a:cubicBezTo>
                  <a:cubicBezTo>
                    <a:pt x="1806" y="2442"/>
                    <a:pt x="1949" y="2420"/>
                    <a:pt x="2092" y="2375"/>
                  </a:cubicBezTo>
                  <a:lnTo>
                    <a:pt x="4467" y="1637"/>
                  </a:lnTo>
                  <a:lnTo>
                    <a:pt x="4499" y="3401"/>
                  </a:lnTo>
                  <a:cubicBezTo>
                    <a:pt x="4515" y="3979"/>
                    <a:pt x="4932" y="4492"/>
                    <a:pt x="5509" y="4605"/>
                  </a:cubicBezTo>
                  <a:lnTo>
                    <a:pt x="5606" y="4605"/>
                  </a:lnTo>
                  <a:cubicBezTo>
                    <a:pt x="5649" y="4609"/>
                    <a:pt x="5692" y="4610"/>
                    <a:pt x="5735" y="4610"/>
                  </a:cubicBezTo>
                  <a:cubicBezTo>
                    <a:pt x="6389" y="4610"/>
                    <a:pt x="6962" y="4161"/>
                    <a:pt x="7098" y="3514"/>
                  </a:cubicBezTo>
                  <a:lnTo>
                    <a:pt x="7098" y="3514"/>
                  </a:lnTo>
                  <a:cubicBezTo>
                    <a:pt x="6859" y="3696"/>
                    <a:pt x="6584" y="3792"/>
                    <a:pt x="6294" y="3792"/>
                  </a:cubicBezTo>
                  <a:cubicBezTo>
                    <a:pt x="6252" y="3792"/>
                    <a:pt x="6210" y="3790"/>
                    <a:pt x="6167" y="3786"/>
                  </a:cubicBezTo>
                  <a:cubicBezTo>
                    <a:pt x="6135" y="3786"/>
                    <a:pt x="6103" y="3786"/>
                    <a:pt x="6071" y="3770"/>
                  </a:cubicBezTo>
                  <a:cubicBezTo>
                    <a:pt x="5493" y="3674"/>
                    <a:pt x="5060" y="3161"/>
                    <a:pt x="5060" y="2567"/>
                  </a:cubicBezTo>
                  <a:lnTo>
                    <a:pt x="5028" y="818"/>
                  </a:lnTo>
                  <a:lnTo>
                    <a:pt x="2654" y="1556"/>
                  </a:lnTo>
                  <a:cubicBezTo>
                    <a:pt x="2514" y="1599"/>
                    <a:pt x="2375" y="1619"/>
                    <a:pt x="2239" y="1619"/>
                  </a:cubicBezTo>
                  <a:cubicBezTo>
                    <a:pt x="1411" y="1619"/>
                    <a:pt x="721" y="869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68"/>
            <p:cNvSpPr/>
            <p:nvPr/>
          </p:nvSpPr>
          <p:spPr>
            <a:xfrm>
              <a:off x="9023250" y="1040910"/>
              <a:ext cx="28575" cy="40800"/>
            </a:xfrm>
            <a:custGeom>
              <a:avLst/>
              <a:gdLst/>
              <a:ahLst/>
              <a:cxnLst/>
              <a:rect l="l" t="t" r="r" b="b"/>
              <a:pathLst>
                <a:path w="1143" h="1632" extrusionOk="0">
                  <a:moveTo>
                    <a:pt x="436" y="1"/>
                  </a:moveTo>
                  <a:cubicBezTo>
                    <a:pt x="376" y="1"/>
                    <a:pt x="311" y="9"/>
                    <a:pt x="241" y="26"/>
                  </a:cubicBezTo>
                  <a:cubicBezTo>
                    <a:pt x="1" y="90"/>
                    <a:pt x="225" y="459"/>
                    <a:pt x="241" y="860"/>
                  </a:cubicBezTo>
                  <a:cubicBezTo>
                    <a:pt x="241" y="1101"/>
                    <a:pt x="177" y="1342"/>
                    <a:pt x="65" y="1550"/>
                  </a:cubicBezTo>
                  <a:cubicBezTo>
                    <a:pt x="41" y="1586"/>
                    <a:pt x="116" y="1631"/>
                    <a:pt x="196" y="1631"/>
                  </a:cubicBezTo>
                  <a:cubicBezTo>
                    <a:pt x="222" y="1631"/>
                    <a:pt x="249" y="1626"/>
                    <a:pt x="273" y="1614"/>
                  </a:cubicBezTo>
                  <a:cubicBezTo>
                    <a:pt x="418" y="1534"/>
                    <a:pt x="546" y="1438"/>
                    <a:pt x="674" y="1325"/>
                  </a:cubicBezTo>
                  <a:cubicBezTo>
                    <a:pt x="1142" y="843"/>
                    <a:pt x="1051" y="1"/>
                    <a:pt x="436" y="1"/>
                  </a:cubicBezTo>
                  <a:close/>
                </a:path>
              </a:pathLst>
            </a:custGeom>
            <a:solidFill>
              <a:srgbClr val="F8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02" name="Google Shape;4102;p68"/>
          <p:cNvSpPr/>
          <p:nvPr/>
        </p:nvSpPr>
        <p:spPr>
          <a:xfrm>
            <a:off x="2969053" y="746685"/>
            <a:ext cx="3131825" cy="6174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Fredoka One"/>
              </a:rPr>
              <a:t>Thanks!</a:t>
            </a:r>
          </a:p>
        </p:txBody>
      </p:sp>
      <p:grpSp>
        <p:nvGrpSpPr>
          <p:cNvPr id="4103" name="Google Shape;4103;p68"/>
          <p:cNvGrpSpPr/>
          <p:nvPr/>
        </p:nvGrpSpPr>
        <p:grpSpPr>
          <a:xfrm>
            <a:off x="3664846" y="2085696"/>
            <a:ext cx="375421" cy="353610"/>
            <a:chOff x="2870687" y="3796508"/>
            <a:chExt cx="375421" cy="353610"/>
          </a:xfrm>
        </p:grpSpPr>
        <p:sp>
          <p:nvSpPr>
            <p:cNvPr id="4104" name="Google Shape;4104;p68"/>
            <p:cNvSpPr/>
            <p:nvPr/>
          </p:nvSpPr>
          <p:spPr>
            <a:xfrm>
              <a:off x="2884169" y="3802104"/>
              <a:ext cx="342522" cy="342418"/>
            </a:xfrm>
            <a:custGeom>
              <a:avLst/>
              <a:gdLst/>
              <a:ahLst/>
              <a:cxnLst/>
              <a:rect l="l" t="t" r="r" b="b"/>
              <a:pathLst>
                <a:path w="13160" h="13156" extrusionOk="0">
                  <a:moveTo>
                    <a:pt x="6580" y="1"/>
                  </a:moveTo>
                  <a:cubicBezTo>
                    <a:pt x="2949" y="1"/>
                    <a:pt x="0" y="2945"/>
                    <a:pt x="0" y="6580"/>
                  </a:cubicBezTo>
                  <a:cubicBezTo>
                    <a:pt x="0" y="10211"/>
                    <a:pt x="2949" y="13156"/>
                    <a:pt x="6580" y="13156"/>
                  </a:cubicBezTo>
                  <a:cubicBezTo>
                    <a:pt x="10214" y="13156"/>
                    <a:pt x="13159" y="10211"/>
                    <a:pt x="13159" y="6580"/>
                  </a:cubicBezTo>
                  <a:cubicBezTo>
                    <a:pt x="13159" y="2945"/>
                    <a:pt x="10214" y="1"/>
                    <a:pt x="6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68"/>
            <p:cNvSpPr/>
            <p:nvPr/>
          </p:nvSpPr>
          <p:spPr>
            <a:xfrm>
              <a:off x="3033072" y="3802104"/>
              <a:ext cx="199657" cy="342522"/>
            </a:xfrm>
            <a:custGeom>
              <a:avLst/>
              <a:gdLst/>
              <a:ahLst/>
              <a:cxnLst/>
              <a:rect l="l" t="t" r="r" b="b"/>
              <a:pathLst>
                <a:path w="7671" h="13160" extrusionOk="0">
                  <a:moveTo>
                    <a:pt x="859" y="1"/>
                  </a:moveTo>
                  <a:cubicBezTo>
                    <a:pt x="574" y="1"/>
                    <a:pt x="285" y="18"/>
                    <a:pt x="0" y="57"/>
                  </a:cubicBezTo>
                  <a:cubicBezTo>
                    <a:pt x="3276" y="486"/>
                    <a:pt x="5721" y="3276"/>
                    <a:pt x="5721" y="6580"/>
                  </a:cubicBezTo>
                  <a:cubicBezTo>
                    <a:pt x="5721" y="9880"/>
                    <a:pt x="3276" y="12670"/>
                    <a:pt x="0" y="13103"/>
                  </a:cubicBezTo>
                  <a:cubicBezTo>
                    <a:pt x="290" y="13141"/>
                    <a:pt x="578" y="13160"/>
                    <a:pt x="863" y="13160"/>
                  </a:cubicBezTo>
                  <a:cubicBezTo>
                    <a:pt x="4274" y="13160"/>
                    <a:pt x="7190" y="10510"/>
                    <a:pt x="7421" y="7009"/>
                  </a:cubicBezTo>
                  <a:cubicBezTo>
                    <a:pt x="7670" y="3216"/>
                    <a:pt x="4659" y="4"/>
                    <a:pt x="859" y="1"/>
                  </a:cubicBez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68"/>
            <p:cNvSpPr/>
            <p:nvPr/>
          </p:nvSpPr>
          <p:spPr>
            <a:xfrm>
              <a:off x="2943772" y="3876569"/>
              <a:ext cx="186123" cy="267953"/>
            </a:xfrm>
            <a:custGeom>
              <a:avLst/>
              <a:gdLst/>
              <a:ahLst/>
              <a:cxnLst/>
              <a:rect l="l" t="t" r="r" b="b"/>
              <a:pathLst>
                <a:path w="7151" h="10295" extrusionOk="0">
                  <a:moveTo>
                    <a:pt x="6007" y="0"/>
                  </a:moveTo>
                  <a:cubicBezTo>
                    <a:pt x="3952" y="0"/>
                    <a:pt x="2003" y="1664"/>
                    <a:pt x="2003" y="3719"/>
                  </a:cubicBezTo>
                  <a:lnTo>
                    <a:pt x="2003" y="4008"/>
                  </a:lnTo>
                  <a:lnTo>
                    <a:pt x="1" y="4008"/>
                  </a:lnTo>
                  <a:lnTo>
                    <a:pt x="1" y="6010"/>
                  </a:lnTo>
                  <a:lnTo>
                    <a:pt x="2003" y="6010"/>
                  </a:lnTo>
                  <a:lnTo>
                    <a:pt x="2003" y="9894"/>
                  </a:lnTo>
                  <a:cubicBezTo>
                    <a:pt x="2643" y="10133"/>
                    <a:pt x="3318" y="10267"/>
                    <a:pt x="4005" y="10295"/>
                  </a:cubicBezTo>
                  <a:lnTo>
                    <a:pt x="4005" y="6010"/>
                  </a:lnTo>
                  <a:lnTo>
                    <a:pt x="7150" y="6010"/>
                  </a:lnTo>
                  <a:lnTo>
                    <a:pt x="7150" y="4008"/>
                  </a:lnTo>
                  <a:lnTo>
                    <a:pt x="4005" y="4008"/>
                  </a:lnTo>
                  <a:lnTo>
                    <a:pt x="4005" y="3719"/>
                  </a:lnTo>
                  <a:cubicBezTo>
                    <a:pt x="4005" y="2614"/>
                    <a:pt x="4898" y="2006"/>
                    <a:pt x="6007" y="2006"/>
                  </a:cubicBezTo>
                  <a:lnTo>
                    <a:pt x="7150" y="2006"/>
                  </a:lnTo>
                  <a:lnTo>
                    <a:pt x="7150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68"/>
            <p:cNvSpPr/>
            <p:nvPr/>
          </p:nvSpPr>
          <p:spPr>
            <a:xfrm>
              <a:off x="2870687" y="3796508"/>
              <a:ext cx="375421" cy="353610"/>
            </a:xfrm>
            <a:custGeom>
              <a:avLst/>
              <a:gdLst/>
              <a:ahLst/>
              <a:cxnLst/>
              <a:rect l="l" t="t" r="r" b="b"/>
              <a:pathLst>
                <a:path w="14424" h="13586" extrusionOk="0">
                  <a:moveTo>
                    <a:pt x="7101" y="0"/>
                  </a:moveTo>
                  <a:cubicBezTo>
                    <a:pt x="6858" y="0"/>
                    <a:pt x="6614" y="13"/>
                    <a:pt x="6369" y="40"/>
                  </a:cubicBezTo>
                  <a:cubicBezTo>
                    <a:pt x="4325" y="261"/>
                    <a:pt x="2488" y="1394"/>
                    <a:pt x="1380" y="3125"/>
                  </a:cubicBezTo>
                  <a:cubicBezTo>
                    <a:pt x="268" y="4856"/>
                    <a:pt x="1" y="6996"/>
                    <a:pt x="655" y="8948"/>
                  </a:cubicBezTo>
                  <a:cubicBezTo>
                    <a:pt x="1306" y="10898"/>
                    <a:pt x="2809" y="12446"/>
                    <a:pt x="4737" y="13163"/>
                  </a:cubicBezTo>
                  <a:cubicBezTo>
                    <a:pt x="4761" y="13172"/>
                    <a:pt x="4785" y="13176"/>
                    <a:pt x="4810" y="13176"/>
                  </a:cubicBezTo>
                  <a:cubicBezTo>
                    <a:pt x="4875" y="13176"/>
                    <a:pt x="4938" y="13146"/>
                    <a:pt x="4979" y="13090"/>
                  </a:cubicBezTo>
                  <a:cubicBezTo>
                    <a:pt x="5011" y="13051"/>
                    <a:pt x="5025" y="13005"/>
                    <a:pt x="5025" y="12956"/>
                  </a:cubicBezTo>
                  <a:lnTo>
                    <a:pt x="5025" y="9078"/>
                  </a:lnTo>
                  <a:cubicBezTo>
                    <a:pt x="5025" y="8962"/>
                    <a:pt x="4930" y="8864"/>
                    <a:pt x="4811" y="8864"/>
                  </a:cubicBezTo>
                  <a:lnTo>
                    <a:pt x="3023" y="8864"/>
                  </a:lnTo>
                  <a:lnTo>
                    <a:pt x="3023" y="7291"/>
                  </a:lnTo>
                  <a:lnTo>
                    <a:pt x="4811" y="7291"/>
                  </a:lnTo>
                  <a:cubicBezTo>
                    <a:pt x="4927" y="7291"/>
                    <a:pt x="5025" y="7196"/>
                    <a:pt x="5025" y="7076"/>
                  </a:cubicBezTo>
                  <a:lnTo>
                    <a:pt x="5025" y="6791"/>
                  </a:lnTo>
                  <a:cubicBezTo>
                    <a:pt x="5025" y="4923"/>
                    <a:pt x="6795" y="3287"/>
                    <a:pt x="8815" y="3287"/>
                  </a:cubicBezTo>
                  <a:lnTo>
                    <a:pt x="9743" y="3287"/>
                  </a:lnTo>
                  <a:lnTo>
                    <a:pt x="9743" y="4860"/>
                  </a:lnTo>
                  <a:lnTo>
                    <a:pt x="8815" y="4860"/>
                  </a:lnTo>
                  <a:cubicBezTo>
                    <a:pt x="8209" y="4860"/>
                    <a:pt x="7657" y="5036"/>
                    <a:pt x="7263" y="5352"/>
                  </a:cubicBezTo>
                  <a:cubicBezTo>
                    <a:pt x="6827" y="5704"/>
                    <a:pt x="6598" y="6200"/>
                    <a:pt x="6598" y="6791"/>
                  </a:cubicBezTo>
                  <a:lnTo>
                    <a:pt x="6598" y="7076"/>
                  </a:lnTo>
                  <a:cubicBezTo>
                    <a:pt x="6598" y="7196"/>
                    <a:pt x="6693" y="7291"/>
                    <a:pt x="6813" y="7291"/>
                  </a:cubicBezTo>
                  <a:lnTo>
                    <a:pt x="7657" y="7291"/>
                  </a:lnTo>
                  <a:cubicBezTo>
                    <a:pt x="7777" y="7291"/>
                    <a:pt x="7872" y="7196"/>
                    <a:pt x="7872" y="7076"/>
                  </a:cubicBezTo>
                  <a:cubicBezTo>
                    <a:pt x="7872" y="6960"/>
                    <a:pt x="7777" y="6862"/>
                    <a:pt x="7657" y="6862"/>
                  </a:cubicBezTo>
                  <a:lnTo>
                    <a:pt x="7027" y="6862"/>
                  </a:lnTo>
                  <a:lnTo>
                    <a:pt x="7027" y="6791"/>
                  </a:lnTo>
                  <a:cubicBezTo>
                    <a:pt x="7027" y="5683"/>
                    <a:pt x="7988" y="5289"/>
                    <a:pt x="8815" y="5289"/>
                  </a:cubicBezTo>
                  <a:lnTo>
                    <a:pt x="9958" y="5289"/>
                  </a:lnTo>
                  <a:cubicBezTo>
                    <a:pt x="10074" y="5289"/>
                    <a:pt x="10173" y="5194"/>
                    <a:pt x="10173" y="5074"/>
                  </a:cubicBezTo>
                  <a:lnTo>
                    <a:pt x="10173" y="3072"/>
                  </a:lnTo>
                  <a:cubicBezTo>
                    <a:pt x="10173" y="2953"/>
                    <a:pt x="10074" y="2858"/>
                    <a:pt x="9958" y="2858"/>
                  </a:cubicBezTo>
                  <a:lnTo>
                    <a:pt x="8815" y="2858"/>
                  </a:lnTo>
                  <a:cubicBezTo>
                    <a:pt x="7766" y="2858"/>
                    <a:pt x="6704" y="3277"/>
                    <a:pt x="5898" y="4001"/>
                  </a:cubicBezTo>
                  <a:cubicBezTo>
                    <a:pt x="5057" y="4761"/>
                    <a:pt x="4596" y="5750"/>
                    <a:pt x="4596" y="6791"/>
                  </a:cubicBezTo>
                  <a:lnTo>
                    <a:pt x="4596" y="6862"/>
                  </a:lnTo>
                  <a:lnTo>
                    <a:pt x="2809" y="6862"/>
                  </a:lnTo>
                  <a:cubicBezTo>
                    <a:pt x="2689" y="6862"/>
                    <a:pt x="2594" y="6957"/>
                    <a:pt x="2594" y="7076"/>
                  </a:cubicBezTo>
                  <a:lnTo>
                    <a:pt x="2594" y="9078"/>
                  </a:lnTo>
                  <a:cubicBezTo>
                    <a:pt x="2594" y="9198"/>
                    <a:pt x="2689" y="9293"/>
                    <a:pt x="2809" y="9293"/>
                  </a:cubicBezTo>
                  <a:lnTo>
                    <a:pt x="4596" y="9293"/>
                  </a:lnTo>
                  <a:lnTo>
                    <a:pt x="4596" y="12643"/>
                  </a:lnTo>
                  <a:cubicBezTo>
                    <a:pt x="2256" y="11636"/>
                    <a:pt x="740" y="9335"/>
                    <a:pt x="733" y="6791"/>
                  </a:cubicBezTo>
                  <a:cubicBezTo>
                    <a:pt x="733" y="3280"/>
                    <a:pt x="3590" y="427"/>
                    <a:pt x="7098" y="427"/>
                  </a:cubicBezTo>
                  <a:cubicBezTo>
                    <a:pt x="10606" y="427"/>
                    <a:pt x="13459" y="3287"/>
                    <a:pt x="13459" y="6791"/>
                  </a:cubicBezTo>
                  <a:cubicBezTo>
                    <a:pt x="13459" y="10296"/>
                    <a:pt x="10606" y="13153"/>
                    <a:pt x="7098" y="13153"/>
                  </a:cubicBezTo>
                  <a:lnTo>
                    <a:pt x="7024" y="13153"/>
                  </a:lnTo>
                  <a:lnTo>
                    <a:pt x="7024" y="9297"/>
                  </a:lnTo>
                  <a:lnTo>
                    <a:pt x="9958" y="9297"/>
                  </a:lnTo>
                  <a:cubicBezTo>
                    <a:pt x="10074" y="9297"/>
                    <a:pt x="10173" y="9202"/>
                    <a:pt x="10173" y="9082"/>
                  </a:cubicBezTo>
                  <a:lnTo>
                    <a:pt x="10173" y="7080"/>
                  </a:lnTo>
                  <a:cubicBezTo>
                    <a:pt x="10173" y="6960"/>
                    <a:pt x="10074" y="6865"/>
                    <a:pt x="9958" y="6865"/>
                  </a:cubicBezTo>
                  <a:lnTo>
                    <a:pt x="8702" y="6865"/>
                  </a:lnTo>
                  <a:cubicBezTo>
                    <a:pt x="8582" y="6865"/>
                    <a:pt x="8487" y="6960"/>
                    <a:pt x="8487" y="7080"/>
                  </a:cubicBezTo>
                  <a:cubicBezTo>
                    <a:pt x="8487" y="7200"/>
                    <a:pt x="8582" y="7295"/>
                    <a:pt x="8702" y="7295"/>
                  </a:cubicBezTo>
                  <a:lnTo>
                    <a:pt x="9743" y="7295"/>
                  </a:lnTo>
                  <a:lnTo>
                    <a:pt x="9743" y="8867"/>
                  </a:lnTo>
                  <a:lnTo>
                    <a:pt x="6809" y="8867"/>
                  </a:lnTo>
                  <a:cubicBezTo>
                    <a:pt x="6693" y="8867"/>
                    <a:pt x="6594" y="8962"/>
                    <a:pt x="6594" y="9082"/>
                  </a:cubicBezTo>
                  <a:lnTo>
                    <a:pt x="6594" y="13367"/>
                  </a:lnTo>
                  <a:cubicBezTo>
                    <a:pt x="6594" y="13480"/>
                    <a:pt x="6686" y="13575"/>
                    <a:pt x="6802" y="13582"/>
                  </a:cubicBezTo>
                  <a:cubicBezTo>
                    <a:pt x="6908" y="13586"/>
                    <a:pt x="7003" y="13586"/>
                    <a:pt x="7098" y="13586"/>
                  </a:cubicBezTo>
                  <a:cubicBezTo>
                    <a:pt x="9842" y="13586"/>
                    <a:pt x="12319" y="11932"/>
                    <a:pt x="13371" y="9395"/>
                  </a:cubicBezTo>
                  <a:cubicBezTo>
                    <a:pt x="14423" y="6855"/>
                    <a:pt x="13843" y="3935"/>
                    <a:pt x="11900" y="1992"/>
                  </a:cubicBezTo>
                  <a:cubicBezTo>
                    <a:pt x="10621" y="710"/>
                    <a:pt x="8891" y="0"/>
                    <a:pt x="7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8" name="Google Shape;4108;p68"/>
          <p:cNvGrpSpPr/>
          <p:nvPr/>
        </p:nvGrpSpPr>
        <p:grpSpPr>
          <a:xfrm>
            <a:off x="4150955" y="2085722"/>
            <a:ext cx="372844" cy="353610"/>
            <a:chOff x="3302118" y="3796534"/>
            <a:chExt cx="372844" cy="353610"/>
          </a:xfrm>
        </p:grpSpPr>
        <p:sp>
          <p:nvSpPr>
            <p:cNvPr id="4109" name="Google Shape;4109;p68"/>
            <p:cNvSpPr/>
            <p:nvPr/>
          </p:nvSpPr>
          <p:spPr>
            <a:xfrm>
              <a:off x="3326480" y="3802104"/>
              <a:ext cx="342418" cy="342418"/>
            </a:xfrm>
            <a:custGeom>
              <a:avLst/>
              <a:gdLst/>
              <a:ahLst/>
              <a:cxnLst/>
              <a:rect l="l" t="t" r="r" b="b"/>
              <a:pathLst>
                <a:path w="13156" h="13156" extrusionOk="0">
                  <a:moveTo>
                    <a:pt x="6576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76" y="13156"/>
                  </a:cubicBezTo>
                  <a:cubicBezTo>
                    <a:pt x="10211" y="13156"/>
                    <a:pt x="13156" y="10211"/>
                    <a:pt x="13156" y="6580"/>
                  </a:cubicBezTo>
                  <a:cubicBezTo>
                    <a:pt x="13156" y="2945"/>
                    <a:pt x="10211" y="1"/>
                    <a:pt x="65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68"/>
            <p:cNvSpPr/>
            <p:nvPr/>
          </p:nvSpPr>
          <p:spPr>
            <a:xfrm>
              <a:off x="3475384" y="3802104"/>
              <a:ext cx="199579" cy="342522"/>
            </a:xfrm>
            <a:custGeom>
              <a:avLst/>
              <a:gdLst/>
              <a:ahLst/>
              <a:cxnLst/>
              <a:rect l="l" t="t" r="r" b="b"/>
              <a:pathLst>
                <a:path w="7668" h="13160" extrusionOk="0">
                  <a:moveTo>
                    <a:pt x="859" y="1"/>
                  </a:moveTo>
                  <a:cubicBezTo>
                    <a:pt x="570" y="1"/>
                    <a:pt x="282" y="18"/>
                    <a:pt x="0" y="57"/>
                  </a:cubicBezTo>
                  <a:cubicBezTo>
                    <a:pt x="3273" y="486"/>
                    <a:pt x="5721" y="3276"/>
                    <a:pt x="5721" y="6580"/>
                  </a:cubicBezTo>
                  <a:cubicBezTo>
                    <a:pt x="5721" y="9880"/>
                    <a:pt x="3273" y="12670"/>
                    <a:pt x="0" y="13103"/>
                  </a:cubicBezTo>
                  <a:cubicBezTo>
                    <a:pt x="291" y="13141"/>
                    <a:pt x="579" y="13160"/>
                    <a:pt x="863" y="13160"/>
                  </a:cubicBezTo>
                  <a:cubicBezTo>
                    <a:pt x="4274" y="13160"/>
                    <a:pt x="7190" y="10510"/>
                    <a:pt x="7417" y="7009"/>
                  </a:cubicBezTo>
                  <a:cubicBezTo>
                    <a:pt x="7667" y="3216"/>
                    <a:pt x="4659" y="4"/>
                    <a:pt x="859" y="1"/>
                  </a:cubicBez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68"/>
            <p:cNvSpPr/>
            <p:nvPr/>
          </p:nvSpPr>
          <p:spPr>
            <a:xfrm>
              <a:off x="3387931" y="3863555"/>
              <a:ext cx="219620" cy="219620"/>
            </a:xfrm>
            <a:custGeom>
              <a:avLst/>
              <a:gdLst/>
              <a:ahLst/>
              <a:cxnLst/>
              <a:rect l="l" t="t" r="r" b="b"/>
              <a:pathLst>
                <a:path w="8438" h="8438" extrusionOk="0">
                  <a:moveTo>
                    <a:pt x="6654" y="430"/>
                  </a:moveTo>
                  <a:cubicBezTo>
                    <a:pt x="7400" y="430"/>
                    <a:pt x="8005" y="1035"/>
                    <a:pt x="8008" y="1781"/>
                  </a:cubicBezTo>
                  <a:lnTo>
                    <a:pt x="8008" y="6654"/>
                  </a:lnTo>
                  <a:cubicBezTo>
                    <a:pt x="8005" y="7403"/>
                    <a:pt x="7400" y="8005"/>
                    <a:pt x="6654" y="8008"/>
                  </a:cubicBezTo>
                  <a:lnTo>
                    <a:pt x="1781" y="8008"/>
                  </a:lnTo>
                  <a:cubicBezTo>
                    <a:pt x="1035" y="8005"/>
                    <a:pt x="429" y="7403"/>
                    <a:pt x="429" y="6654"/>
                  </a:cubicBezTo>
                  <a:lnTo>
                    <a:pt x="429" y="1781"/>
                  </a:lnTo>
                  <a:cubicBezTo>
                    <a:pt x="429" y="1035"/>
                    <a:pt x="1035" y="430"/>
                    <a:pt x="1781" y="430"/>
                  </a:cubicBezTo>
                  <a:close/>
                  <a:moveTo>
                    <a:pt x="1781" y="0"/>
                  </a:moveTo>
                  <a:cubicBezTo>
                    <a:pt x="795" y="0"/>
                    <a:pt x="0" y="799"/>
                    <a:pt x="0" y="1781"/>
                  </a:cubicBezTo>
                  <a:lnTo>
                    <a:pt x="0" y="6654"/>
                  </a:lnTo>
                  <a:cubicBezTo>
                    <a:pt x="0" y="7639"/>
                    <a:pt x="795" y="8434"/>
                    <a:pt x="1781" y="8438"/>
                  </a:cubicBezTo>
                  <a:lnTo>
                    <a:pt x="6654" y="8438"/>
                  </a:lnTo>
                  <a:cubicBezTo>
                    <a:pt x="7639" y="8434"/>
                    <a:pt x="8434" y="7639"/>
                    <a:pt x="8438" y="6654"/>
                  </a:cubicBezTo>
                  <a:lnTo>
                    <a:pt x="8438" y="1781"/>
                  </a:lnTo>
                  <a:cubicBezTo>
                    <a:pt x="8434" y="799"/>
                    <a:pt x="7639" y="0"/>
                    <a:pt x="6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68"/>
            <p:cNvSpPr/>
            <p:nvPr/>
          </p:nvSpPr>
          <p:spPr>
            <a:xfrm>
              <a:off x="3542326" y="3891378"/>
              <a:ext cx="29775" cy="29880"/>
            </a:xfrm>
            <a:custGeom>
              <a:avLst/>
              <a:gdLst/>
              <a:ahLst/>
              <a:cxnLst/>
              <a:rect l="l" t="t" r="r" b="b"/>
              <a:pathLst>
                <a:path w="1144" h="1148" extrusionOk="0">
                  <a:moveTo>
                    <a:pt x="574" y="1"/>
                  </a:moveTo>
                  <a:cubicBezTo>
                    <a:pt x="257" y="1"/>
                    <a:pt x="0" y="258"/>
                    <a:pt x="0" y="575"/>
                  </a:cubicBezTo>
                  <a:cubicBezTo>
                    <a:pt x="0" y="891"/>
                    <a:pt x="257" y="1148"/>
                    <a:pt x="574" y="1148"/>
                  </a:cubicBezTo>
                  <a:cubicBezTo>
                    <a:pt x="891" y="1148"/>
                    <a:pt x="1144" y="891"/>
                    <a:pt x="1144" y="575"/>
                  </a:cubicBezTo>
                  <a:cubicBezTo>
                    <a:pt x="1144" y="258"/>
                    <a:pt x="891" y="1"/>
                    <a:pt x="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68"/>
            <p:cNvSpPr/>
            <p:nvPr/>
          </p:nvSpPr>
          <p:spPr>
            <a:xfrm>
              <a:off x="3302118" y="3796534"/>
              <a:ext cx="372558" cy="353610"/>
            </a:xfrm>
            <a:custGeom>
              <a:avLst/>
              <a:gdLst/>
              <a:ahLst/>
              <a:cxnLst/>
              <a:rect l="l" t="t" r="r" b="b"/>
              <a:pathLst>
                <a:path w="14314" h="13586" extrusionOk="0">
                  <a:moveTo>
                    <a:pt x="7516" y="429"/>
                  </a:moveTo>
                  <a:cubicBezTo>
                    <a:pt x="11024" y="429"/>
                    <a:pt x="13877" y="3283"/>
                    <a:pt x="13877" y="6794"/>
                  </a:cubicBezTo>
                  <a:cubicBezTo>
                    <a:pt x="13877" y="10302"/>
                    <a:pt x="11024" y="13155"/>
                    <a:pt x="7516" y="13155"/>
                  </a:cubicBezTo>
                  <a:cubicBezTo>
                    <a:pt x="4004" y="13155"/>
                    <a:pt x="1151" y="10302"/>
                    <a:pt x="1151" y="6794"/>
                  </a:cubicBezTo>
                  <a:cubicBezTo>
                    <a:pt x="1151" y="3283"/>
                    <a:pt x="4004" y="429"/>
                    <a:pt x="7516" y="429"/>
                  </a:cubicBezTo>
                  <a:close/>
                  <a:moveTo>
                    <a:pt x="7514" y="1"/>
                  </a:moveTo>
                  <a:cubicBezTo>
                    <a:pt x="6207" y="1"/>
                    <a:pt x="4892" y="377"/>
                    <a:pt x="3741" y="1147"/>
                  </a:cubicBezTo>
                  <a:cubicBezTo>
                    <a:pt x="1045" y="2945"/>
                    <a:pt x="0" y="6400"/>
                    <a:pt x="1239" y="9391"/>
                  </a:cubicBezTo>
                  <a:cubicBezTo>
                    <a:pt x="2307" y="11966"/>
                    <a:pt x="4809" y="13586"/>
                    <a:pt x="7510" y="13586"/>
                  </a:cubicBezTo>
                  <a:cubicBezTo>
                    <a:pt x="7950" y="13586"/>
                    <a:pt x="8394" y="13543"/>
                    <a:pt x="8839" y="13454"/>
                  </a:cubicBezTo>
                  <a:cubicBezTo>
                    <a:pt x="12020" y="12825"/>
                    <a:pt x="14307" y="10035"/>
                    <a:pt x="14307" y="6794"/>
                  </a:cubicBezTo>
                  <a:cubicBezTo>
                    <a:pt x="14314" y="4989"/>
                    <a:pt x="13596" y="3261"/>
                    <a:pt x="12319" y="1991"/>
                  </a:cubicBezTo>
                  <a:cubicBezTo>
                    <a:pt x="11005" y="677"/>
                    <a:pt x="9266" y="1"/>
                    <a:pt x="75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68"/>
            <p:cNvSpPr/>
            <p:nvPr/>
          </p:nvSpPr>
          <p:spPr>
            <a:xfrm>
              <a:off x="3387931" y="3863555"/>
              <a:ext cx="219620" cy="219620"/>
            </a:xfrm>
            <a:custGeom>
              <a:avLst/>
              <a:gdLst/>
              <a:ahLst/>
              <a:cxnLst/>
              <a:rect l="l" t="t" r="r" b="b"/>
              <a:pathLst>
                <a:path w="8438" h="8438" extrusionOk="0">
                  <a:moveTo>
                    <a:pt x="6654" y="430"/>
                  </a:moveTo>
                  <a:cubicBezTo>
                    <a:pt x="7400" y="430"/>
                    <a:pt x="8005" y="1035"/>
                    <a:pt x="8008" y="1781"/>
                  </a:cubicBezTo>
                  <a:lnTo>
                    <a:pt x="8008" y="6654"/>
                  </a:lnTo>
                  <a:cubicBezTo>
                    <a:pt x="8005" y="7403"/>
                    <a:pt x="7400" y="8005"/>
                    <a:pt x="6654" y="8008"/>
                  </a:cubicBezTo>
                  <a:lnTo>
                    <a:pt x="1781" y="8008"/>
                  </a:lnTo>
                  <a:cubicBezTo>
                    <a:pt x="1035" y="8005"/>
                    <a:pt x="429" y="7403"/>
                    <a:pt x="429" y="6654"/>
                  </a:cubicBezTo>
                  <a:lnTo>
                    <a:pt x="429" y="1781"/>
                  </a:lnTo>
                  <a:cubicBezTo>
                    <a:pt x="429" y="1035"/>
                    <a:pt x="1035" y="430"/>
                    <a:pt x="1781" y="430"/>
                  </a:cubicBezTo>
                  <a:close/>
                  <a:moveTo>
                    <a:pt x="1781" y="0"/>
                  </a:moveTo>
                  <a:cubicBezTo>
                    <a:pt x="795" y="0"/>
                    <a:pt x="0" y="799"/>
                    <a:pt x="0" y="1781"/>
                  </a:cubicBezTo>
                  <a:lnTo>
                    <a:pt x="0" y="6654"/>
                  </a:lnTo>
                  <a:cubicBezTo>
                    <a:pt x="0" y="7639"/>
                    <a:pt x="795" y="8434"/>
                    <a:pt x="1781" y="8438"/>
                  </a:cubicBezTo>
                  <a:lnTo>
                    <a:pt x="6654" y="8438"/>
                  </a:lnTo>
                  <a:cubicBezTo>
                    <a:pt x="7639" y="8434"/>
                    <a:pt x="8434" y="7639"/>
                    <a:pt x="8438" y="6654"/>
                  </a:cubicBezTo>
                  <a:lnTo>
                    <a:pt x="8438" y="1781"/>
                  </a:lnTo>
                  <a:cubicBezTo>
                    <a:pt x="8434" y="799"/>
                    <a:pt x="7639" y="0"/>
                    <a:pt x="6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68"/>
            <p:cNvSpPr/>
            <p:nvPr/>
          </p:nvSpPr>
          <p:spPr>
            <a:xfrm>
              <a:off x="3434546" y="3915506"/>
              <a:ext cx="127665" cy="115562"/>
            </a:xfrm>
            <a:custGeom>
              <a:avLst/>
              <a:gdLst/>
              <a:ahLst/>
              <a:cxnLst/>
              <a:rect l="l" t="t" r="r" b="b"/>
              <a:pathLst>
                <a:path w="4905" h="4440" extrusionOk="0">
                  <a:moveTo>
                    <a:pt x="2426" y="0"/>
                  </a:moveTo>
                  <a:cubicBezTo>
                    <a:pt x="1830" y="0"/>
                    <a:pt x="1238" y="240"/>
                    <a:pt x="802" y="703"/>
                  </a:cubicBezTo>
                  <a:cubicBezTo>
                    <a:pt x="42" y="1516"/>
                    <a:pt x="0" y="2768"/>
                    <a:pt x="707" y="3627"/>
                  </a:cubicBezTo>
                  <a:cubicBezTo>
                    <a:pt x="1143" y="4158"/>
                    <a:pt x="1780" y="4440"/>
                    <a:pt x="2426" y="4440"/>
                  </a:cubicBezTo>
                  <a:cubicBezTo>
                    <a:pt x="2828" y="4440"/>
                    <a:pt x="3233" y="4331"/>
                    <a:pt x="3596" y="4105"/>
                  </a:cubicBezTo>
                  <a:cubicBezTo>
                    <a:pt x="3712" y="4032"/>
                    <a:pt x="3730" y="3870"/>
                    <a:pt x="3635" y="3775"/>
                  </a:cubicBezTo>
                  <a:lnTo>
                    <a:pt x="3631" y="3771"/>
                  </a:lnTo>
                  <a:cubicBezTo>
                    <a:pt x="3590" y="3730"/>
                    <a:pt x="3536" y="3708"/>
                    <a:pt x="3481" y="3708"/>
                  </a:cubicBezTo>
                  <a:cubicBezTo>
                    <a:pt x="3442" y="3708"/>
                    <a:pt x="3403" y="3719"/>
                    <a:pt x="3367" y="3743"/>
                  </a:cubicBezTo>
                  <a:cubicBezTo>
                    <a:pt x="3084" y="3916"/>
                    <a:pt x="2756" y="4010"/>
                    <a:pt x="2425" y="4010"/>
                  </a:cubicBezTo>
                  <a:cubicBezTo>
                    <a:pt x="2419" y="4010"/>
                    <a:pt x="2413" y="4010"/>
                    <a:pt x="2407" y="4010"/>
                  </a:cubicBezTo>
                  <a:cubicBezTo>
                    <a:pt x="1605" y="4003"/>
                    <a:pt x="904" y="3462"/>
                    <a:pt x="697" y="2687"/>
                  </a:cubicBezTo>
                  <a:cubicBezTo>
                    <a:pt x="489" y="1913"/>
                    <a:pt x="820" y="1094"/>
                    <a:pt x="1510" y="682"/>
                  </a:cubicBezTo>
                  <a:cubicBezTo>
                    <a:pt x="1793" y="514"/>
                    <a:pt x="2109" y="432"/>
                    <a:pt x="2422" y="432"/>
                  </a:cubicBezTo>
                  <a:cubicBezTo>
                    <a:pt x="2871" y="432"/>
                    <a:pt x="3316" y="600"/>
                    <a:pt x="3659" y="925"/>
                  </a:cubicBezTo>
                  <a:cubicBezTo>
                    <a:pt x="4240" y="1477"/>
                    <a:pt x="4381" y="2350"/>
                    <a:pt x="4008" y="3057"/>
                  </a:cubicBezTo>
                  <a:cubicBezTo>
                    <a:pt x="3962" y="3141"/>
                    <a:pt x="3976" y="3243"/>
                    <a:pt x="4043" y="3310"/>
                  </a:cubicBezTo>
                  <a:lnTo>
                    <a:pt x="4046" y="3314"/>
                  </a:lnTo>
                  <a:cubicBezTo>
                    <a:pt x="4087" y="3355"/>
                    <a:pt x="4141" y="3375"/>
                    <a:pt x="4194" y="3375"/>
                  </a:cubicBezTo>
                  <a:cubicBezTo>
                    <a:pt x="4268" y="3375"/>
                    <a:pt x="4342" y="3336"/>
                    <a:pt x="4381" y="3264"/>
                  </a:cubicBezTo>
                  <a:cubicBezTo>
                    <a:pt x="4905" y="2283"/>
                    <a:pt x="4620" y="1062"/>
                    <a:pt x="3716" y="415"/>
                  </a:cubicBezTo>
                  <a:cubicBezTo>
                    <a:pt x="3327" y="136"/>
                    <a:pt x="2875" y="0"/>
                    <a:pt x="2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68"/>
            <p:cNvSpPr/>
            <p:nvPr/>
          </p:nvSpPr>
          <p:spPr>
            <a:xfrm>
              <a:off x="3542326" y="3891378"/>
              <a:ext cx="29775" cy="29880"/>
            </a:xfrm>
            <a:custGeom>
              <a:avLst/>
              <a:gdLst/>
              <a:ahLst/>
              <a:cxnLst/>
              <a:rect l="l" t="t" r="r" b="b"/>
              <a:pathLst>
                <a:path w="1144" h="1148" extrusionOk="0">
                  <a:moveTo>
                    <a:pt x="574" y="1"/>
                  </a:moveTo>
                  <a:cubicBezTo>
                    <a:pt x="257" y="1"/>
                    <a:pt x="0" y="258"/>
                    <a:pt x="0" y="575"/>
                  </a:cubicBezTo>
                  <a:cubicBezTo>
                    <a:pt x="0" y="891"/>
                    <a:pt x="257" y="1148"/>
                    <a:pt x="574" y="1148"/>
                  </a:cubicBezTo>
                  <a:cubicBezTo>
                    <a:pt x="891" y="1148"/>
                    <a:pt x="1144" y="891"/>
                    <a:pt x="1144" y="575"/>
                  </a:cubicBezTo>
                  <a:cubicBezTo>
                    <a:pt x="1144" y="258"/>
                    <a:pt x="891" y="1"/>
                    <a:pt x="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7" name="Google Shape;4117;p68"/>
          <p:cNvGrpSpPr/>
          <p:nvPr/>
        </p:nvGrpSpPr>
        <p:grpSpPr>
          <a:xfrm>
            <a:off x="4634488" y="2085722"/>
            <a:ext cx="372844" cy="353610"/>
            <a:chOff x="4186663" y="3796534"/>
            <a:chExt cx="372844" cy="353610"/>
          </a:xfrm>
        </p:grpSpPr>
        <p:sp>
          <p:nvSpPr>
            <p:cNvPr id="4118" name="Google Shape;4118;p68"/>
            <p:cNvSpPr/>
            <p:nvPr/>
          </p:nvSpPr>
          <p:spPr>
            <a:xfrm>
              <a:off x="4211025" y="3802104"/>
              <a:ext cx="342418" cy="342418"/>
            </a:xfrm>
            <a:custGeom>
              <a:avLst/>
              <a:gdLst/>
              <a:ahLst/>
              <a:cxnLst/>
              <a:rect l="l" t="t" r="r" b="b"/>
              <a:pathLst>
                <a:path w="13156" h="13156" extrusionOk="0">
                  <a:moveTo>
                    <a:pt x="6576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76" y="13156"/>
                  </a:cubicBezTo>
                  <a:cubicBezTo>
                    <a:pt x="10211" y="13156"/>
                    <a:pt x="13156" y="10211"/>
                    <a:pt x="13156" y="6580"/>
                  </a:cubicBezTo>
                  <a:cubicBezTo>
                    <a:pt x="13156" y="2945"/>
                    <a:pt x="10211" y="1"/>
                    <a:pt x="65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68"/>
            <p:cNvSpPr/>
            <p:nvPr/>
          </p:nvSpPr>
          <p:spPr>
            <a:xfrm>
              <a:off x="4359824" y="3802104"/>
              <a:ext cx="199683" cy="342522"/>
            </a:xfrm>
            <a:custGeom>
              <a:avLst/>
              <a:gdLst/>
              <a:ahLst/>
              <a:cxnLst/>
              <a:rect l="l" t="t" r="r" b="b"/>
              <a:pathLst>
                <a:path w="7672" h="13160" extrusionOk="0">
                  <a:moveTo>
                    <a:pt x="859" y="1"/>
                  </a:moveTo>
                  <a:cubicBezTo>
                    <a:pt x="574" y="1"/>
                    <a:pt x="286" y="18"/>
                    <a:pt x="1" y="57"/>
                  </a:cubicBezTo>
                  <a:cubicBezTo>
                    <a:pt x="3277" y="486"/>
                    <a:pt x="5725" y="3276"/>
                    <a:pt x="5725" y="6580"/>
                  </a:cubicBezTo>
                  <a:cubicBezTo>
                    <a:pt x="5725" y="9880"/>
                    <a:pt x="3277" y="12670"/>
                    <a:pt x="1" y="13103"/>
                  </a:cubicBezTo>
                  <a:cubicBezTo>
                    <a:pt x="291" y="13141"/>
                    <a:pt x="580" y="13160"/>
                    <a:pt x="864" y="13160"/>
                  </a:cubicBezTo>
                  <a:cubicBezTo>
                    <a:pt x="4278" y="13160"/>
                    <a:pt x="7194" y="10510"/>
                    <a:pt x="7421" y="7009"/>
                  </a:cubicBezTo>
                  <a:cubicBezTo>
                    <a:pt x="7671" y="3216"/>
                    <a:pt x="4663" y="4"/>
                    <a:pt x="859" y="1"/>
                  </a:cubicBez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68"/>
            <p:cNvSpPr/>
            <p:nvPr/>
          </p:nvSpPr>
          <p:spPr>
            <a:xfrm>
              <a:off x="4284370" y="3890988"/>
              <a:ext cx="218241" cy="179564"/>
            </a:xfrm>
            <a:custGeom>
              <a:avLst/>
              <a:gdLst/>
              <a:ahLst/>
              <a:cxnLst/>
              <a:rect l="l" t="t" r="r" b="b"/>
              <a:pathLst>
                <a:path w="8385" h="6899" extrusionOk="0">
                  <a:moveTo>
                    <a:pt x="5479" y="1"/>
                  </a:moveTo>
                  <a:cubicBezTo>
                    <a:pt x="5224" y="1"/>
                    <a:pt x="4967" y="51"/>
                    <a:pt x="4722" y="153"/>
                  </a:cubicBezTo>
                  <a:cubicBezTo>
                    <a:pt x="3998" y="456"/>
                    <a:pt x="3530" y="1163"/>
                    <a:pt x="3530" y="1948"/>
                  </a:cubicBezTo>
                  <a:lnTo>
                    <a:pt x="3530" y="1979"/>
                  </a:lnTo>
                  <a:lnTo>
                    <a:pt x="3435" y="1976"/>
                  </a:lnTo>
                  <a:lnTo>
                    <a:pt x="3431" y="1976"/>
                  </a:lnTo>
                  <a:cubicBezTo>
                    <a:pt x="3234" y="1976"/>
                    <a:pt x="2664" y="1814"/>
                    <a:pt x="2478" y="1754"/>
                  </a:cubicBezTo>
                  <a:cubicBezTo>
                    <a:pt x="1760" y="1508"/>
                    <a:pt x="1112" y="1107"/>
                    <a:pt x="574" y="575"/>
                  </a:cubicBezTo>
                  <a:lnTo>
                    <a:pt x="370" y="375"/>
                  </a:lnTo>
                  <a:cubicBezTo>
                    <a:pt x="357" y="362"/>
                    <a:pt x="341" y="356"/>
                    <a:pt x="325" y="356"/>
                  </a:cubicBezTo>
                  <a:cubicBezTo>
                    <a:pt x="298" y="356"/>
                    <a:pt x="271" y="374"/>
                    <a:pt x="265" y="403"/>
                  </a:cubicBezTo>
                  <a:lnTo>
                    <a:pt x="191" y="681"/>
                  </a:lnTo>
                  <a:cubicBezTo>
                    <a:pt x="1" y="1423"/>
                    <a:pt x="307" y="2208"/>
                    <a:pt x="954" y="2623"/>
                  </a:cubicBezTo>
                  <a:lnTo>
                    <a:pt x="947" y="2623"/>
                  </a:lnTo>
                  <a:cubicBezTo>
                    <a:pt x="817" y="2623"/>
                    <a:pt x="683" y="2609"/>
                    <a:pt x="553" y="2577"/>
                  </a:cubicBezTo>
                  <a:lnTo>
                    <a:pt x="314" y="2521"/>
                  </a:lnTo>
                  <a:cubicBezTo>
                    <a:pt x="309" y="2520"/>
                    <a:pt x="304" y="2519"/>
                    <a:pt x="299" y="2519"/>
                  </a:cubicBezTo>
                  <a:cubicBezTo>
                    <a:pt x="259" y="2519"/>
                    <a:pt x="227" y="2554"/>
                    <a:pt x="236" y="2595"/>
                  </a:cubicBezTo>
                  <a:lnTo>
                    <a:pt x="275" y="2838"/>
                  </a:lnTo>
                  <a:cubicBezTo>
                    <a:pt x="367" y="3376"/>
                    <a:pt x="715" y="3837"/>
                    <a:pt x="1211" y="4066"/>
                  </a:cubicBezTo>
                  <a:cubicBezTo>
                    <a:pt x="1274" y="4090"/>
                    <a:pt x="1257" y="4185"/>
                    <a:pt x="1190" y="4189"/>
                  </a:cubicBezTo>
                  <a:lnTo>
                    <a:pt x="1186" y="4189"/>
                  </a:lnTo>
                  <a:lnTo>
                    <a:pt x="919" y="4203"/>
                  </a:lnTo>
                  <a:cubicBezTo>
                    <a:pt x="873" y="4203"/>
                    <a:pt x="845" y="4256"/>
                    <a:pt x="866" y="4298"/>
                  </a:cubicBezTo>
                  <a:lnTo>
                    <a:pt x="1000" y="4530"/>
                  </a:lnTo>
                  <a:cubicBezTo>
                    <a:pt x="1260" y="4984"/>
                    <a:pt x="1714" y="5297"/>
                    <a:pt x="2235" y="5375"/>
                  </a:cubicBezTo>
                  <a:cubicBezTo>
                    <a:pt x="2291" y="5382"/>
                    <a:pt x="2309" y="5456"/>
                    <a:pt x="2263" y="5487"/>
                  </a:cubicBezTo>
                  <a:cubicBezTo>
                    <a:pt x="1820" y="5818"/>
                    <a:pt x="1306" y="6040"/>
                    <a:pt x="761" y="6135"/>
                  </a:cubicBezTo>
                  <a:lnTo>
                    <a:pt x="173" y="6237"/>
                  </a:lnTo>
                  <a:cubicBezTo>
                    <a:pt x="110" y="6247"/>
                    <a:pt x="99" y="6339"/>
                    <a:pt x="162" y="6360"/>
                  </a:cubicBezTo>
                  <a:lnTo>
                    <a:pt x="718" y="6574"/>
                  </a:lnTo>
                  <a:cubicBezTo>
                    <a:pt x="1281" y="6789"/>
                    <a:pt x="1879" y="6898"/>
                    <a:pt x="2478" y="6898"/>
                  </a:cubicBezTo>
                  <a:cubicBezTo>
                    <a:pt x="5194" y="6898"/>
                    <a:pt x="7414" y="4689"/>
                    <a:pt x="7421" y="1969"/>
                  </a:cubicBezTo>
                  <a:lnTo>
                    <a:pt x="7421" y="1951"/>
                  </a:lnTo>
                  <a:lnTo>
                    <a:pt x="7421" y="1902"/>
                  </a:lnTo>
                  <a:lnTo>
                    <a:pt x="7421" y="1891"/>
                  </a:lnTo>
                  <a:cubicBezTo>
                    <a:pt x="7611" y="1758"/>
                    <a:pt x="7787" y="1610"/>
                    <a:pt x="7949" y="1444"/>
                  </a:cubicBezTo>
                  <a:lnTo>
                    <a:pt x="8343" y="1036"/>
                  </a:lnTo>
                  <a:cubicBezTo>
                    <a:pt x="8384" y="995"/>
                    <a:pt x="8354" y="928"/>
                    <a:pt x="8301" y="928"/>
                  </a:cubicBezTo>
                  <a:cubicBezTo>
                    <a:pt x="8295" y="928"/>
                    <a:pt x="8289" y="929"/>
                    <a:pt x="8283" y="931"/>
                  </a:cubicBezTo>
                  <a:lnTo>
                    <a:pt x="7731" y="1061"/>
                  </a:lnTo>
                  <a:cubicBezTo>
                    <a:pt x="7674" y="1075"/>
                    <a:pt x="7618" y="1089"/>
                    <a:pt x="7558" y="1100"/>
                  </a:cubicBezTo>
                  <a:cubicBezTo>
                    <a:pt x="7554" y="1100"/>
                    <a:pt x="7551" y="1101"/>
                    <a:pt x="7547" y="1101"/>
                  </a:cubicBezTo>
                  <a:cubicBezTo>
                    <a:pt x="7487" y="1101"/>
                    <a:pt x="7456" y="1024"/>
                    <a:pt x="7506" y="987"/>
                  </a:cubicBezTo>
                  <a:cubicBezTo>
                    <a:pt x="7572" y="931"/>
                    <a:pt x="7632" y="875"/>
                    <a:pt x="7688" y="811"/>
                  </a:cubicBezTo>
                  <a:lnTo>
                    <a:pt x="8118" y="343"/>
                  </a:lnTo>
                  <a:cubicBezTo>
                    <a:pt x="8154" y="300"/>
                    <a:pt x="8122" y="236"/>
                    <a:pt x="8072" y="236"/>
                  </a:cubicBezTo>
                  <a:cubicBezTo>
                    <a:pt x="8064" y="236"/>
                    <a:pt x="8056" y="238"/>
                    <a:pt x="8047" y="241"/>
                  </a:cubicBezTo>
                  <a:lnTo>
                    <a:pt x="7449" y="442"/>
                  </a:lnTo>
                  <a:cubicBezTo>
                    <a:pt x="7266" y="502"/>
                    <a:pt x="7080" y="544"/>
                    <a:pt x="6893" y="572"/>
                  </a:cubicBezTo>
                  <a:cubicBezTo>
                    <a:pt x="6890" y="573"/>
                    <a:pt x="6886" y="573"/>
                    <a:pt x="6882" y="573"/>
                  </a:cubicBezTo>
                  <a:cubicBezTo>
                    <a:pt x="6865" y="573"/>
                    <a:pt x="6849" y="566"/>
                    <a:pt x="6837" y="554"/>
                  </a:cubicBezTo>
                  <a:cubicBezTo>
                    <a:pt x="6467" y="191"/>
                    <a:pt x="5977" y="1"/>
                    <a:pt x="5479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68"/>
            <p:cNvSpPr/>
            <p:nvPr/>
          </p:nvSpPr>
          <p:spPr>
            <a:xfrm>
              <a:off x="4186663" y="3796534"/>
              <a:ext cx="372480" cy="353610"/>
            </a:xfrm>
            <a:custGeom>
              <a:avLst/>
              <a:gdLst/>
              <a:ahLst/>
              <a:cxnLst/>
              <a:rect l="l" t="t" r="r" b="b"/>
              <a:pathLst>
                <a:path w="14311" h="13586" extrusionOk="0">
                  <a:moveTo>
                    <a:pt x="7512" y="429"/>
                  </a:moveTo>
                  <a:cubicBezTo>
                    <a:pt x="11024" y="429"/>
                    <a:pt x="13877" y="3283"/>
                    <a:pt x="13877" y="6794"/>
                  </a:cubicBezTo>
                  <a:cubicBezTo>
                    <a:pt x="13877" y="10302"/>
                    <a:pt x="11024" y="13155"/>
                    <a:pt x="7512" y="13155"/>
                  </a:cubicBezTo>
                  <a:cubicBezTo>
                    <a:pt x="4004" y="13155"/>
                    <a:pt x="1151" y="10302"/>
                    <a:pt x="1151" y="6794"/>
                  </a:cubicBezTo>
                  <a:cubicBezTo>
                    <a:pt x="1151" y="3283"/>
                    <a:pt x="4004" y="429"/>
                    <a:pt x="7512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1" y="377"/>
                    <a:pt x="3741" y="1147"/>
                  </a:cubicBezTo>
                  <a:cubicBezTo>
                    <a:pt x="1045" y="2945"/>
                    <a:pt x="0" y="6400"/>
                    <a:pt x="1239" y="9391"/>
                  </a:cubicBezTo>
                  <a:cubicBezTo>
                    <a:pt x="2307" y="11966"/>
                    <a:pt x="4809" y="13586"/>
                    <a:pt x="7510" y="13586"/>
                  </a:cubicBezTo>
                  <a:cubicBezTo>
                    <a:pt x="7950" y="13586"/>
                    <a:pt x="8394" y="13543"/>
                    <a:pt x="8839" y="13454"/>
                  </a:cubicBezTo>
                  <a:cubicBezTo>
                    <a:pt x="12016" y="12825"/>
                    <a:pt x="14307" y="10035"/>
                    <a:pt x="14307" y="6794"/>
                  </a:cubicBezTo>
                  <a:cubicBezTo>
                    <a:pt x="14310" y="4989"/>
                    <a:pt x="13596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68"/>
            <p:cNvSpPr/>
            <p:nvPr/>
          </p:nvSpPr>
          <p:spPr>
            <a:xfrm>
              <a:off x="4277785" y="3885834"/>
              <a:ext cx="231515" cy="189871"/>
            </a:xfrm>
            <a:custGeom>
              <a:avLst/>
              <a:gdLst/>
              <a:ahLst/>
              <a:cxnLst/>
              <a:rect l="l" t="t" r="r" b="b"/>
              <a:pathLst>
                <a:path w="8895" h="7295" extrusionOk="0">
                  <a:moveTo>
                    <a:pt x="5726" y="0"/>
                  </a:moveTo>
                  <a:cubicBezTo>
                    <a:pt x="5464" y="0"/>
                    <a:pt x="5200" y="48"/>
                    <a:pt x="4947" y="147"/>
                  </a:cubicBezTo>
                  <a:cubicBezTo>
                    <a:pt x="4184" y="446"/>
                    <a:pt x="3660" y="1153"/>
                    <a:pt x="3589" y="1970"/>
                  </a:cubicBezTo>
                  <a:cubicBezTo>
                    <a:pt x="3322" y="1917"/>
                    <a:pt x="3054" y="1850"/>
                    <a:pt x="2794" y="1766"/>
                  </a:cubicBezTo>
                  <a:cubicBezTo>
                    <a:pt x="2006" y="1498"/>
                    <a:pt x="1302" y="1027"/>
                    <a:pt x="750" y="404"/>
                  </a:cubicBezTo>
                  <a:cubicBezTo>
                    <a:pt x="718" y="365"/>
                    <a:pt x="672" y="341"/>
                    <a:pt x="627" y="330"/>
                  </a:cubicBezTo>
                  <a:cubicBezTo>
                    <a:pt x="613" y="328"/>
                    <a:pt x="600" y="326"/>
                    <a:pt x="586" y="326"/>
                  </a:cubicBezTo>
                  <a:cubicBezTo>
                    <a:pt x="506" y="326"/>
                    <a:pt x="431" y="371"/>
                    <a:pt x="394" y="446"/>
                  </a:cubicBezTo>
                  <a:cubicBezTo>
                    <a:pt x="64" y="1104"/>
                    <a:pt x="130" y="1889"/>
                    <a:pt x="560" y="2487"/>
                  </a:cubicBezTo>
                  <a:cubicBezTo>
                    <a:pt x="547" y="2485"/>
                    <a:pt x="533" y="2483"/>
                    <a:pt x="520" y="2483"/>
                  </a:cubicBezTo>
                  <a:cubicBezTo>
                    <a:pt x="456" y="2483"/>
                    <a:pt x="393" y="2511"/>
                    <a:pt x="352" y="2561"/>
                  </a:cubicBezTo>
                  <a:cubicBezTo>
                    <a:pt x="324" y="2600"/>
                    <a:pt x="306" y="2645"/>
                    <a:pt x="306" y="2695"/>
                  </a:cubicBezTo>
                  <a:lnTo>
                    <a:pt x="306" y="2761"/>
                  </a:lnTo>
                  <a:cubicBezTo>
                    <a:pt x="306" y="3324"/>
                    <a:pt x="560" y="3856"/>
                    <a:pt x="1000" y="4207"/>
                  </a:cubicBezTo>
                  <a:cubicBezTo>
                    <a:pt x="968" y="4229"/>
                    <a:pt x="943" y="4257"/>
                    <a:pt x="929" y="4288"/>
                  </a:cubicBezTo>
                  <a:cubicBezTo>
                    <a:pt x="905" y="4341"/>
                    <a:pt x="897" y="4401"/>
                    <a:pt x="915" y="4454"/>
                  </a:cubicBezTo>
                  <a:cubicBezTo>
                    <a:pt x="1102" y="5041"/>
                    <a:pt x="1559" y="5506"/>
                    <a:pt x="2143" y="5696"/>
                  </a:cubicBezTo>
                  <a:cubicBezTo>
                    <a:pt x="1619" y="6016"/>
                    <a:pt x="1017" y="6185"/>
                    <a:pt x="401" y="6185"/>
                  </a:cubicBezTo>
                  <a:cubicBezTo>
                    <a:pt x="349" y="6185"/>
                    <a:pt x="292" y="6185"/>
                    <a:pt x="236" y="6181"/>
                  </a:cubicBezTo>
                  <a:cubicBezTo>
                    <a:pt x="231" y="6181"/>
                    <a:pt x="227" y="6181"/>
                    <a:pt x="222" y="6181"/>
                  </a:cubicBezTo>
                  <a:cubicBezTo>
                    <a:pt x="119" y="6181"/>
                    <a:pt x="31" y="6256"/>
                    <a:pt x="14" y="6361"/>
                  </a:cubicBezTo>
                  <a:cubicBezTo>
                    <a:pt x="0" y="6449"/>
                    <a:pt x="43" y="6537"/>
                    <a:pt x="123" y="6582"/>
                  </a:cubicBezTo>
                  <a:cubicBezTo>
                    <a:pt x="930" y="7059"/>
                    <a:pt x="1832" y="7294"/>
                    <a:pt x="2731" y="7294"/>
                  </a:cubicBezTo>
                  <a:cubicBezTo>
                    <a:pt x="3793" y="7294"/>
                    <a:pt x="4851" y="6966"/>
                    <a:pt x="5746" y="6319"/>
                  </a:cubicBezTo>
                  <a:cubicBezTo>
                    <a:pt x="5855" y="6241"/>
                    <a:pt x="5866" y="6086"/>
                    <a:pt x="5774" y="5991"/>
                  </a:cubicBezTo>
                  <a:cubicBezTo>
                    <a:pt x="5732" y="5949"/>
                    <a:pt x="5676" y="5927"/>
                    <a:pt x="5621" y="5927"/>
                  </a:cubicBezTo>
                  <a:cubicBezTo>
                    <a:pt x="5576" y="5927"/>
                    <a:pt x="5531" y="5942"/>
                    <a:pt x="5493" y="5970"/>
                  </a:cubicBezTo>
                  <a:cubicBezTo>
                    <a:pt x="4675" y="6560"/>
                    <a:pt x="3705" y="6864"/>
                    <a:pt x="2726" y="6864"/>
                  </a:cubicBezTo>
                  <a:cubicBezTo>
                    <a:pt x="2163" y="6864"/>
                    <a:pt x="1597" y="6763"/>
                    <a:pt x="1056" y="6558"/>
                  </a:cubicBezTo>
                  <a:cubicBezTo>
                    <a:pt x="1703" y="6442"/>
                    <a:pt x="2312" y="6160"/>
                    <a:pt x="2815" y="5741"/>
                  </a:cubicBezTo>
                  <a:cubicBezTo>
                    <a:pt x="2878" y="5692"/>
                    <a:pt x="2910" y="5611"/>
                    <a:pt x="2896" y="5530"/>
                  </a:cubicBezTo>
                  <a:cubicBezTo>
                    <a:pt x="2875" y="5432"/>
                    <a:pt x="2790" y="5362"/>
                    <a:pt x="2692" y="5358"/>
                  </a:cubicBezTo>
                  <a:cubicBezTo>
                    <a:pt x="2175" y="5344"/>
                    <a:pt x="1707" y="5062"/>
                    <a:pt x="1450" y="4612"/>
                  </a:cubicBezTo>
                  <a:cubicBezTo>
                    <a:pt x="1573" y="4609"/>
                    <a:pt x="1693" y="4591"/>
                    <a:pt x="1809" y="4566"/>
                  </a:cubicBezTo>
                  <a:cubicBezTo>
                    <a:pt x="1900" y="4549"/>
                    <a:pt x="1971" y="4475"/>
                    <a:pt x="1985" y="4380"/>
                  </a:cubicBezTo>
                  <a:cubicBezTo>
                    <a:pt x="1999" y="4274"/>
                    <a:pt x="1928" y="4172"/>
                    <a:pt x="1823" y="4144"/>
                  </a:cubicBezTo>
                  <a:cubicBezTo>
                    <a:pt x="1270" y="4010"/>
                    <a:pt x="852" y="3560"/>
                    <a:pt x="757" y="2997"/>
                  </a:cubicBezTo>
                  <a:lnTo>
                    <a:pt x="757" y="2997"/>
                  </a:lnTo>
                  <a:cubicBezTo>
                    <a:pt x="898" y="3030"/>
                    <a:pt x="1045" y="3048"/>
                    <a:pt x="1190" y="3048"/>
                  </a:cubicBezTo>
                  <a:cubicBezTo>
                    <a:pt x="1215" y="3048"/>
                    <a:pt x="1239" y="3047"/>
                    <a:pt x="1263" y="3046"/>
                  </a:cubicBezTo>
                  <a:cubicBezTo>
                    <a:pt x="1369" y="3043"/>
                    <a:pt x="1457" y="2962"/>
                    <a:pt x="1471" y="2856"/>
                  </a:cubicBezTo>
                  <a:cubicBezTo>
                    <a:pt x="1478" y="2772"/>
                    <a:pt x="1436" y="2691"/>
                    <a:pt x="1362" y="2645"/>
                  </a:cubicBezTo>
                  <a:cubicBezTo>
                    <a:pt x="778" y="2290"/>
                    <a:pt x="496" y="1597"/>
                    <a:pt x="669" y="935"/>
                  </a:cubicBezTo>
                  <a:lnTo>
                    <a:pt x="669" y="935"/>
                  </a:lnTo>
                  <a:cubicBezTo>
                    <a:pt x="1232" y="1491"/>
                    <a:pt x="1911" y="1913"/>
                    <a:pt x="2660" y="2170"/>
                  </a:cubicBezTo>
                  <a:cubicBezTo>
                    <a:pt x="2667" y="2174"/>
                    <a:pt x="3406" y="2402"/>
                    <a:pt x="3684" y="2402"/>
                  </a:cubicBezTo>
                  <a:lnTo>
                    <a:pt x="3790" y="2410"/>
                  </a:lnTo>
                  <a:cubicBezTo>
                    <a:pt x="3792" y="2410"/>
                    <a:pt x="3794" y="2410"/>
                    <a:pt x="3796" y="2410"/>
                  </a:cubicBezTo>
                  <a:cubicBezTo>
                    <a:pt x="3920" y="2410"/>
                    <a:pt x="4022" y="2309"/>
                    <a:pt x="4015" y="2184"/>
                  </a:cubicBezTo>
                  <a:lnTo>
                    <a:pt x="4015" y="2149"/>
                  </a:lnTo>
                  <a:cubicBezTo>
                    <a:pt x="4015" y="1449"/>
                    <a:pt x="4437" y="823"/>
                    <a:pt x="5081" y="559"/>
                  </a:cubicBezTo>
                  <a:cubicBezTo>
                    <a:pt x="5293" y="473"/>
                    <a:pt x="5514" y="431"/>
                    <a:pt x="5734" y="431"/>
                  </a:cubicBezTo>
                  <a:cubicBezTo>
                    <a:pt x="6187" y="431"/>
                    <a:pt x="6631" y="608"/>
                    <a:pt x="6960" y="942"/>
                  </a:cubicBezTo>
                  <a:cubicBezTo>
                    <a:pt x="7000" y="985"/>
                    <a:pt x="7056" y="1007"/>
                    <a:pt x="7114" y="1007"/>
                  </a:cubicBezTo>
                  <a:cubicBezTo>
                    <a:pt x="7123" y="1007"/>
                    <a:pt x="7131" y="1007"/>
                    <a:pt x="7139" y="1006"/>
                  </a:cubicBezTo>
                  <a:cubicBezTo>
                    <a:pt x="7354" y="974"/>
                    <a:pt x="7569" y="925"/>
                    <a:pt x="7776" y="854"/>
                  </a:cubicBezTo>
                  <a:lnTo>
                    <a:pt x="7776" y="854"/>
                  </a:lnTo>
                  <a:cubicBezTo>
                    <a:pt x="7667" y="978"/>
                    <a:pt x="7537" y="1080"/>
                    <a:pt x="7393" y="1160"/>
                  </a:cubicBezTo>
                  <a:cubicBezTo>
                    <a:pt x="7294" y="1213"/>
                    <a:pt x="7252" y="1336"/>
                    <a:pt x="7298" y="1438"/>
                  </a:cubicBezTo>
                  <a:lnTo>
                    <a:pt x="7301" y="1445"/>
                  </a:lnTo>
                  <a:cubicBezTo>
                    <a:pt x="7337" y="1519"/>
                    <a:pt x="7413" y="1570"/>
                    <a:pt x="7493" y="1570"/>
                  </a:cubicBezTo>
                  <a:cubicBezTo>
                    <a:pt x="7501" y="1570"/>
                    <a:pt x="7508" y="1570"/>
                    <a:pt x="7516" y="1569"/>
                  </a:cubicBezTo>
                  <a:cubicBezTo>
                    <a:pt x="7695" y="1551"/>
                    <a:pt x="7868" y="1523"/>
                    <a:pt x="8040" y="1481"/>
                  </a:cubicBezTo>
                  <a:lnTo>
                    <a:pt x="8040" y="1481"/>
                  </a:lnTo>
                  <a:cubicBezTo>
                    <a:pt x="7889" y="1639"/>
                    <a:pt x="7720" y="1783"/>
                    <a:pt x="7540" y="1906"/>
                  </a:cubicBezTo>
                  <a:cubicBezTo>
                    <a:pt x="7484" y="1949"/>
                    <a:pt x="7449" y="2019"/>
                    <a:pt x="7452" y="2089"/>
                  </a:cubicBezTo>
                  <a:lnTo>
                    <a:pt x="7452" y="2103"/>
                  </a:lnTo>
                  <a:lnTo>
                    <a:pt x="7452" y="2146"/>
                  </a:lnTo>
                  <a:lnTo>
                    <a:pt x="7452" y="2167"/>
                  </a:lnTo>
                  <a:cubicBezTo>
                    <a:pt x="7445" y="3324"/>
                    <a:pt x="7016" y="4440"/>
                    <a:pt x="6239" y="5298"/>
                  </a:cubicBezTo>
                  <a:cubicBezTo>
                    <a:pt x="6165" y="5383"/>
                    <a:pt x="6168" y="5513"/>
                    <a:pt x="6249" y="5594"/>
                  </a:cubicBezTo>
                  <a:cubicBezTo>
                    <a:pt x="6291" y="5636"/>
                    <a:pt x="6347" y="5657"/>
                    <a:pt x="6402" y="5657"/>
                  </a:cubicBezTo>
                  <a:cubicBezTo>
                    <a:pt x="6461" y="5657"/>
                    <a:pt x="6520" y="5632"/>
                    <a:pt x="6562" y="5583"/>
                  </a:cubicBezTo>
                  <a:cubicBezTo>
                    <a:pt x="7403" y="4654"/>
                    <a:pt x="7871" y="3444"/>
                    <a:pt x="7878" y="2191"/>
                  </a:cubicBezTo>
                  <a:cubicBezTo>
                    <a:pt x="8262" y="1906"/>
                    <a:pt x="8589" y="1555"/>
                    <a:pt x="8842" y="1153"/>
                  </a:cubicBezTo>
                  <a:cubicBezTo>
                    <a:pt x="8895" y="1062"/>
                    <a:pt x="8877" y="946"/>
                    <a:pt x="8796" y="879"/>
                  </a:cubicBezTo>
                  <a:cubicBezTo>
                    <a:pt x="8758" y="844"/>
                    <a:pt x="8707" y="827"/>
                    <a:pt x="8655" y="827"/>
                  </a:cubicBezTo>
                  <a:cubicBezTo>
                    <a:pt x="8623" y="827"/>
                    <a:pt x="8591" y="834"/>
                    <a:pt x="8561" y="847"/>
                  </a:cubicBezTo>
                  <a:cubicBezTo>
                    <a:pt x="8452" y="900"/>
                    <a:pt x="8339" y="946"/>
                    <a:pt x="8223" y="985"/>
                  </a:cubicBezTo>
                  <a:cubicBezTo>
                    <a:pt x="8339" y="826"/>
                    <a:pt x="8427" y="654"/>
                    <a:pt x="8494" y="467"/>
                  </a:cubicBezTo>
                  <a:cubicBezTo>
                    <a:pt x="8522" y="393"/>
                    <a:pt x="8504" y="305"/>
                    <a:pt x="8452" y="246"/>
                  </a:cubicBezTo>
                  <a:cubicBezTo>
                    <a:pt x="8410" y="200"/>
                    <a:pt x="8351" y="176"/>
                    <a:pt x="8292" y="176"/>
                  </a:cubicBezTo>
                  <a:cubicBezTo>
                    <a:pt x="8256" y="176"/>
                    <a:pt x="8220" y="185"/>
                    <a:pt x="8188" y="203"/>
                  </a:cubicBezTo>
                  <a:cubicBezTo>
                    <a:pt x="7875" y="383"/>
                    <a:pt x="7533" y="506"/>
                    <a:pt x="7182" y="566"/>
                  </a:cubicBezTo>
                  <a:cubicBezTo>
                    <a:pt x="6777" y="196"/>
                    <a:pt x="6255" y="0"/>
                    <a:pt x="57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3" name="Google Shape;4123;p68"/>
          <p:cNvGrpSpPr/>
          <p:nvPr/>
        </p:nvGrpSpPr>
        <p:grpSpPr>
          <a:xfrm>
            <a:off x="5118020" y="2088781"/>
            <a:ext cx="347434" cy="347434"/>
            <a:chOff x="2775123" y="1408261"/>
            <a:chExt cx="3847554" cy="3847554"/>
          </a:xfrm>
        </p:grpSpPr>
        <p:sp>
          <p:nvSpPr>
            <p:cNvPr id="4124" name="Google Shape;4124;p68"/>
            <p:cNvSpPr/>
            <p:nvPr/>
          </p:nvSpPr>
          <p:spPr>
            <a:xfrm>
              <a:off x="2775123" y="1408261"/>
              <a:ext cx="3847554" cy="3847554"/>
            </a:xfrm>
            <a:custGeom>
              <a:avLst/>
              <a:gdLst/>
              <a:ahLst/>
              <a:cxnLst/>
              <a:rect l="l" t="t" r="r" b="b"/>
              <a:pathLst>
                <a:path w="208483" h="208483" extrusionOk="0">
                  <a:moveTo>
                    <a:pt x="104241" y="0"/>
                  </a:moveTo>
                  <a:cubicBezTo>
                    <a:pt x="46667" y="0"/>
                    <a:pt x="0" y="46667"/>
                    <a:pt x="0" y="104241"/>
                  </a:cubicBezTo>
                  <a:cubicBezTo>
                    <a:pt x="0" y="161816"/>
                    <a:pt x="46667" y="208483"/>
                    <a:pt x="104241" y="208483"/>
                  </a:cubicBezTo>
                  <a:cubicBezTo>
                    <a:pt x="161816" y="208483"/>
                    <a:pt x="208482" y="161816"/>
                    <a:pt x="208482" y="104241"/>
                  </a:cubicBezTo>
                  <a:cubicBezTo>
                    <a:pt x="208482" y="46667"/>
                    <a:pt x="161816" y="0"/>
                    <a:pt x="104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68"/>
            <p:cNvSpPr/>
            <p:nvPr/>
          </p:nvSpPr>
          <p:spPr>
            <a:xfrm>
              <a:off x="2887575" y="1520575"/>
              <a:ext cx="3622913" cy="3622913"/>
            </a:xfrm>
            <a:custGeom>
              <a:avLst/>
              <a:gdLst/>
              <a:ahLst/>
              <a:cxnLst/>
              <a:rect l="l" t="t" r="r" b="b"/>
              <a:pathLst>
                <a:path w="208483" h="208483" extrusionOk="0">
                  <a:moveTo>
                    <a:pt x="104241" y="0"/>
                  </a:moveTo>
                  <a:cubicBezTo>
                    <a:pt x="46667" y="0"/>
                    <a:pt x="0" y="46667"/>
                    <a:pt x="0" y="104241"/>
                  </a:cubicBezTo>
                  <a:cubicBezTo>
                    <a:pt x="0" y="161816"/>
                    <a:pt x="46667" y="208483"/>
                    <a:pt x="104241" y="208483"/>
                  </a:cubicBezTo>
                  <a:cubicBezTo>
                    <a:pt x="161816" y="208483"/>
                    <a:pt x="208482" y="161816"/>
                    <a:pt x="208482" y="104241"/>
                  </a:cubicBezTo>
                  <a:cubicBezTo>
                    <a:pt x="208482" y="46667"/>
                    <a:pt x="161816" y="0"/>
                    <a:pt x="1042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26" name="Google Shape;4126;p68"/>
            <p:cNvGrpSpPr/>
            <p:nvPr/>
          </p:nvGrpSpPr>
          <p:grpSpPr>
            <a:xfrm>
              <a:off x="3503656" y="1972170"/>
              <a:ext cx="2391038" cy="2719924"/>
              <a:chOff x="1512725" y="258500"/>
              <a:chExt cx="4570900" cy="5199625"/>
            </a:xfrm>
          </p:grpSpPr>
          <p:sp>
            <p:nvSpPr>
              <p:cNvPr id="4127" name="Google Shape;4127;p68"/>
              <p:cNvSpPr/>
              <p:nvPr/>
            </p:nvSpPr>
            <p:spPr>
              <a:xfrm>
                <a:off x="1616300" y="358975"/>
                <a:ext cx="4365375" cy="4995600"/>
              </a:xfrm>
              <a:custGeom>
                <a:avLst/>
                <a:gdLst/>
                <a:ahLst/>
                <a:cxnLst/>
                <a:rect l="l" t="t" r="r" b="b"/>
                <a:pathLst>
                  <a:path w="174615" h="199824" extrusionOk="0">
                    <a:moveTo>
                      <a:pt x="119585" y="1"/>
                    </a:moveTo>
                    <a:cubicBezTo>
                      <a:pt x="114366" y="1"/>
                      <a:pt x="106537" y="59"/>
                      <a:pt x="106537" y="59"/>
                    </a:cubicBezTo>
                    <a:lnTo>
                      <a:pt x="91858" y="59"/>
                    </a:lnTo>
                    <a:lnTo>
                      <a:pt x="91858" y="89209"/>
                    </a:lnTo>
                    <a:lnTo>
                      <a:pt x="91793" y="138041"/>
                    </a:lnTo>
                    <a:cubicBezTo>
                      <a:pt x="91793" y="151089"/>
                      <a:pt x="83279" y="162180"/>
                      <a:pt x="71438" y="166061"/>
                    </a:cubicBezTo>
                    <a:cubicBezTo>
                      <a:pt x="68466" y="167014"/>
                      <a:pt x="65290" y="167557"/>
                      <a:pt x="61932" y="167557"/>
                    </a:cubicBezTo>
                    <a:cubicBezTo>
                      <a:pt x="61494" y="167557"/>
                      <a:pt x="61053" y="167548"/>
                      <a:pt x="60608" y="167529"/>
                    </a:cubicBezTo>
                    <a:cubicBezTo>
                      <a:pt x="45114" y="166746"/>
                      <a:pt x="32620" y="154025"/>
                      <a:pt x="32425" y="138498"/>
                    </a:cubicBezTo>
                    <a:cubicBezTo>
                      <a:pt x="32196" y="121992"/>
                      <a:pt x="45571" y="108520"/>
                      <a:pt x="62109" y="108520"/>
                    </a:cubicBezTo>
                    <a:cubicBezTo>
                      <a:pt x="65371" y="108520"/>
                      <a:pt x="68502" y="109042"/>
                      <a:pt x="71438" y="110021"/>
                    </a:cubicBezTo>
                    <a:lnTo>
                      <a:pt x="71438" y="77009"/>
                    </a:lnTo>
                    <a:cubicBezTo>
                      <a:pt x="68404" y="76553"/>
                      <a:pt x="65273" y="76324"/>
                      <a:pt x="62109" y="76324"/>
                    </a:cubicBezTo>
                    <a:cubicBezTo>
                      <a:pt x="47952" y="76324"/>
                      <a:pt x="34545" y="80956"/>
                      <a:pt x="23650" y="89568"/>
                    </a:cubicBezTo>
                    <a:cubicBezTo>
                      <a:pt x="21758" y="91068"/>
                      <a:pt x="19899" y="92667"/>
                      <a:pt x="18202" y="94428"/>
                    </a:cubicBezTo>
                    <a:cubicBezTo>
                      <a:pt x="6590" y="105943"/>
                      <a:pt x="1" y="121731"/>
                      <a:pt x="66" y="138074"/>
                    </a:cubicBezTo>
                    <a:cubicBezTo>
                      <a:pt x="66" y="154547"/>
                      <a:pt x="6525" y="170041"/>
                      <a:pt x="18235" y="181719"/>
                    </a:cubicBezTo>
                    <a:cubicBezTo>
                      <a:pt x="29978" y="193364"/>
                      <a:pt x="45571" y="199823"/>
                      <a:pt x="62174" y="199823"/>
                    </a:cubicBezTo>
                    <a:cubicBezTo>
                      <a:pt x="65306" y="199823"/>
                      <a:pt x="68437" y="199562"/>
                      <a:pt x="71503" y="199138"/>
                    </a:cubicBezTo>
                    <a:cubicBezTo>
                      <a:pt x="84551" y="197181"/>
                      <a:pt x="96588" y="191179"/>
                      <a:pt x="106080" y="181719"/>
                    </a:cubicBezTo>
                    <a:cubicBezTo>
                      <a:pt x="117726" y="170106"/>
                      <a:pt x="124184" y="154710"/>
                      <a:pt x="124250" y="138335"/>
                    </a:cubicBezTo>
                    <a:lnTo>
                      <a:pt x="124054" y="65233"/>
                    </a:lnTo>
                    <a:lnTo>
                      <a:pt x="124054" y="65233"/>
                    </a:lnTo>
                    <a:cubicBezTo>
                      <a:pt x="129697" y="69539"/>
                      <a:pt x="135797" y="73127"/>
                      <a:pt x="142354" y="75900"/>
                    </a:cubicBezTo>
                    <a:cubicBezTo>
                      <a:pt x="152596" y="80239"/>
                      <a:pt x="161762" y="82424"/>
                      <a:pt x="172951" y="82424"/>
                    </a:cubicBezTo>
                    <a:lnTo>
                      <a:pt x="174615" y="81576"/>
                    </a:lnTo>
                    <a:cubicBezTo>
                      <a:pt x="174615" y="81576"/>
                      <a:pt x="174549" y="50000"/>
                      <a:pt x="174484" y="50000"/>
                    </a:cubicBezTo>
                    <a:cubicBezTo>
                      <a:pt x="146790" y="50000"/>
                      <a:pt x="124380" y="27721"/>
                      <a:pt x="124152" y="59"/>
                    </a:cubicBezTo>
                    <a:cubicBezTo>
                      <a:pt x="124152" y="15"/>
                      <a:pt x="122195" y="1"/>
                      <a:pt x="11958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8" name="Google Shape;4128;p68"/>
              <p:cNvSpPr/>
              <p:nvPr/>
            </p:nvSpPr>
            <p:spPr>
              <a:xfrm>
                <a:off x="2197750" y="2419075"/>
                <a:ext cx="229175" cy="204450"/>
              </a:xfrm>
              <a:custGeom>
                <a:avLst/>
                <a:gdLst/>
                <a:ahLst/>
                <a:cxnLst/>
                <a:rect l="l" t="t" r="r" b="b"/>
                <a:pathLst>
                  <a:path w="9167" h="8178" extrusionOk="0">
                    <a:moveTo>
                      <a:pt x="4579" y="0"/>
                    </a:moveTo>
                    <a:cubicBezTo>
                      <a:pt x="3823" y="0"/>
                      <a:pt x="3059" y="217"/>
                      <a:pt x="2382" y="673"/>
                    </a:cubicBezTo>
                    <a:cubicBezTo>
                      <a:pt x="2317" y="673"/>
                      <a:pt x="2317" y="705"/>
                      <a:pt x="2284" y="705"/>
                    </a:cubicBezTo>
                    <a:cubicBezTo>
                      <a:pt x="490" y="1912"/>
                      <a:pt x="1" y="4293"/>
                      <a:pt x="1142" y="6087"/>
                    </a:cubicBezTo>
                    <a:cubicBezTo>
                      <a:pt x="1175" y="6153"/>
                      <a:pt x="1240" y="6218"/>
                      <a:pt x="1273" y="6316"/>
                    </a:cubicBezTo>
                    <a:cubicBezTo>
                      <a:pt x="2026" y="7508"/>
                      <a:pt x="3315" y="8177"/>
                      <a:pt x="4642" y="8177"/>
                    </a:cubicBezTo>
                    <a:cubicBezTo>
                      <a:pt x="5385" y="8177"/>
                      <a:pt x="6139" y="7967"/>
                      <a:pt x="6818" y="7523"/>
                    </a:cubicBezTo>
                    <a:cubicBezTo>
                      <a:pt x="6851" y="7523"/>
                      <a:pt x="6851" y="7490"/>
                      <a:pt x="6883" y="7490"/>
                    </a:cubicBezTo>
                    <a:cubicBezTo>
                      <a:pt x="8612" y="6348"/>
                      <a:pt x="9167" y="4032"/>
                      <a:pt x="8123" y="2173"/>
                    </a:cubicBezTo>
                    <a:cubicBezTo>
                      <a:pt x="8090" y="2108"/>
                      <a:pt x="8025" y="2075"/>
                      <a:pt x="7992" y="1977"/>
                    </a:cubicBezTo>
                    <a:cubicBezTo>
                      <a:pt x="7259" y="700"/>
                      <a:pt x="5934" y="0"/>
                      <a:pt x="4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9" name="Google Shape;4129;p68"/>
              <p:cNvSpPr/>
              <p:nvPr/>
            </p:nvSpPr>
            <p:spPr>
              <a:xfrm>
                <a:off x="1512725" y="2700900"/>
                <a:ext cx="2654475" cy="2757225"/>
              </a:xfrm>
              <a:custGeom>
                <a:avLst/>
                <a:gdLst/>
                <a:ahLst/>
                <a:cxnLst/>
                <a:rect l="l" t="t" r="r" b="b"/>
                <a:pathLst>
                  <a:path w="106179" h="110289" extrusionOk="0">
                    <a:moveTo>
                      <a:pt x="19199" y="1"/>
                    </a:moveTo>
                    <a:cubicBezTo>
                      <a:pt x="18076" y="1"/>
                      <a:pt x="16954" y="466"/>
                      <a:pt x="16148" y="1404"/>
                    </a:cubicBezTo>
                    <a:cubicBezTo>
                      <a:pt x="5840" y="13310"/>
                      <a:pt x="1" y="28739"/>
                      <a:pt x="33" y="44494"/>
                    </a:cubicBezTo>
                    <a:cubicBezTo>
                      <a:pt x="33" y="62077"/>
                      <a:pt x="6916" y="78582"/>
                      <a:pt x="19442" y="91010"/>
                    </a:cubicBezTo>
                    <a:cubicBezTo>
                      <a:pt x="31968" y="103439"/>
                      <a:pt x="48572" y="110289"/>
                      <a:pt x="66252" y="110289"/>
                    </a:cubicBezTo>
                    <a:cubicBezTo>
                      <a:pt x="69546" y="110289"/>
                      <a:pt x="72939" y="110060"/>
                      <a:pt x="76201" y="109571"/>
                    </a:cubicBezTo>
                    <a:cubicBezTo>
                      <a:pt x="86248" y="108071"/>
                      <a:pt x="95675" y="104352"/>
                      <a:pt x="103895" y="98643"/>
                    </a:cubicBezTo>
                    <a:cubicBezTo>
                      <a:pt x="105983" y="97208"/>
                      <a:pt x="106179" y="94272"/>
                      <a:pt x="104417" y="92478"/>
                    </a:cubicBezTo>
                    <a:cubicBezTo>
                      <a:pt x="104384" y="92348"/>
                      <a:pt x="104384" y="92315"/>
                      <a:pt x="104352" y="92315"/>
                    </a:cubicBezTo>
                    <a:cubicBezTo>
                      <a:pt x="103555" y="91537"/>
                      <a:pt x="102517" y="91128"/>
                      <a:pt x="101470" y="91128"/>
                    </a:cubicBezTo>
                    <a:cubicBezTo>
                      <a:pt x="100673" y="91128"/>
                      <a:pt x="99870" y="91365"/>
                      <a:pt x="99165" y="91859"/>
                    </a:cubicBezTo>
                    <a:cubicBezTo>
                      <a:pt x="91956" y="96849"/>
                      <a:pt x="83769" y="100111"/>
                      <a:pt x="74994" y="101416"/>
                    </a:cubicBezTo>
                    <a:cubicBezTo>
                      <a:pt x="72091" y="101808"/>
                      <a:pt x="69155" y="102069"/>
                      <a:pt x="66252" y="102069"/>
                    </a:cubicBezTo>
                    <a:cubicBezTo>
                      <a:pt x="50757" y="102069"/>
                      <a:pt x="36176" y="96066"/>
                      <a:pt x="25216" y="85171"/>
                    </a:cubicBezTo>
                    <a:cubicBezTo>
                      <a:pt x="14256" y="74309"/>
                      <a:pt x="8221" y="59826"/>
                      <a:pt x="8188" y="44462"/>
                    </a:cubicBezTo>
                    <a:cubicBezTo>
                      <a:pt x="8188" y="30664"/>
                      <a:pt x="13277" y="17126"/>
                      <a:pt x="22313" y="6721"/>
                    </a:cubicBezTo>
                    <a:cubicBezTo>
                      <a:pt x="23650" y="5188"/>
                      <a:pt x="23650" y="2904"/>
                      <a:pt x="22248" y="1404"/>
                    </a:cubicBezTo>
                    <a:lnTo>
                      <a:pt x="22215" y="1338"/>
                    </a:lnTo>
                    <a:cubicBezTo>
                      <a:pt x="21407" y="449"/>
                      <a:pt x="20302" y="1"/>
                      <a:pt x="191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0" name="Google Shape;4130;p68"/>
              <p:cNvSpPr/>
              <p:nvPr/>
            </p:nvSpPr>
            <p:spPr>
              <a:xfrm>
                <a:off x="4254425" y="4678500"/>
                <a:ext cx="238150" cy="212225"/>
              </a:xfrm>
              <a:custGeom>
                <a:avLst/>
                <a:gdLst/>
                <a:ahLst/>
                <a:cxnLst/>
                <a:rect l="l" t="t" r="r" b="b"/>
                <a:pathLst>
                  <a:path w="9526" h="8489" extrusionOk="0">
                    <a:moveTo>
                      <a:pt x="4871" y="1"/>
                    </a:moveTo>
                    <a:cubicBezTo>
                      <a:pt x="3710" y="1"/>
                      <a:pt x="2556" y="505"/>
                      <a:pt x="1762" y="1468"/>
                    </a:cubicBezTo>
                    <a:cubicBezTo>
                      <a:pt x="1632" y="1599"/>
                      <a:pt x="1567" y="1729"/>
                      <a:pt x="1436" y="1892"/>
                    </a:cubicBezTo>
                    <a:cubicBezTo>
                      <a:pt x="1" y="3588"/>
                      <a:pt x="294" y="6165"/>
                      <a:pt x="2056" y="7535"/>
                    </a:cubicBezTo>
                    <a:cubicBezTo>
                      <a:pt x="2089" y="7601"/>
                      <a:pt x="2121" y="7633"/>
                      <a:pt x="2186" y="7633"/>
                    </a:cubicBezTo>
                    <a:cubicBezTo>
                      <a:pt x="2903" y="8212"/>
                      <a:pt x="3766" y="8488"/>
                      <a:pt x="4627" y="8488"/>
                    </a:cubicBezTo>
                    <a:cubicBezTo>
                      <a:pt x="5802" y="8488"/>
                      <a:pt x="6974" y="7974"/>
                      <a:pt x="7764" y="7013"/>
                    </a:cubicBezTo>
                    <a:cubicBezTo>
                      <a:pt x="7895" y="6883"/>
                      <a:pt x="7960" y="6752"/>
                      <a:pt x="8091" y="6589"/>
                    </a:cubicBezTo>
                    <a:cubicBezTo>
                      <a:pt x="9526" y="4828"/>
                      <a:pt x="9200" y="2186"/>
                      <a:pt x="7340" y="848"/>
                    </a:cubicBezTo>
                    <a:cubicBezTo>
                      <a:pt x="7340" y="848"/>
                      <a:pt x="7308" y="816"/>
                      <a:pt x="7275" y="816"/>
                    </a:cubicBezTo>
                    <a:cubicBezTo>
                      <a:pt x="6561" y="267"/>
                      <a:pt x="5715" y="1"/>
                      <a:pt x="48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1" name="Google Shape;4131;p68"/>
              <p:cNvSpPr/>
              <p:nvPr/>
            </p:nvSpPr>
            <p:spPr>
              <a:xfrm>
                <a:off x="2323325" y="258500"/>
                <a:ext cx="3760300" cy="4390225"/>
              </a:xfrm>
              <a:custGeom>
                <a:avLst/>
                <a:gdLst/>
                <a:ahLst/>
                <a:cxnLst/>
                <a:rect l="l" t="t" r="r" b="b"/>
                <a:pathLst>
                  <a:path w="150412" h="175609" extrusionOk="0">
                    <a:moveTo>
                      <a:pt x="63610" y="0"/>
                    </a:moveTo>
                    <a:cubicBezTo>
                      <a:pt x="61359" y="0"/>
                      <a:pt x="59532" y="1827"/>
                      <a:pt x="59532" y="4078"/>
                    </a:cubicBezTo>
                    <a:lnTo>
                      <a:pt x="59532" y="93228"/>
                    </a:lnTo>
                    <a:lnTo>
                      <a:pt x="59467" y="142060"/>
                    </a:lnTo>
                    <a:cubicBezTo>
                      <a:pt x="59467" y="153020"/>
                      <a:pt x="52421" y="162741"/>
                      <a:pt x="41950" y="166199"/>
                    </a:cubicBezTo>
                    <a:cubicBezTo>
                      <a:pt x="39320" y="167047"/>
                      <a:pt x="36616" y="167503"/>
                      <a:pt x="33881" y="167503"/>
                    </a:cubicBezTo>
                    <a:cubicBezTo>
                      <a:pt x="33462" y="167503"/>
                      <a:pt x="33042" y="167493"/>
                      <a:pt x="32621" y="167471"/>
                    </a:cubicBezTo>
                    <a:cubicBezTo>
                      <a:pt x="19181" y="166818"/>
                      <a:pt x="8515" y="155793"/>
                      <a:pt x="8319" y="142419"/>
                    </a:cubicBezTo>
                    <a:cubicBezTo>
                      <a:pt x="8221" y="135569"/>
                      <a:pt x="10798" y="129143"/>
                      <a:pt x="15593" y="124250"/>
                    </a:cubicBezTo>
                    <a:cubicBezTo>
                      <a:pt x="20454" y="119291"/>
                      <a:pt x="26978" y="116584"/>
                      <a:pt x="33926" y="116584"/>
                    </a:cubicBezTo>
                    <a:cubicBezTo>
                      <a:pt x="36633" y="116584"/>
                      <a:pt x="39373" y="117041"/>
                      <a:pt x="41983" y="117889"/>
                    </a:cubicBezTo>
                    <a:cubicBezTo>
                      <a:pt x="42399" y="118019"/>
                      <a:pt x="42825" y="118082"/>
                      <a:pt x="43246" y="118082"/>
                    </a:cubicBezTo>
                    <a:cubicBezTo>
                      <a:pt x="44409" y="118082"/>
                      <a:pt x="45540" y="117600"/>
                      <a:pt x="46354" y="116714"/>
                    </a:cubicBezTo>
                    <a:cubicBezTo>
                      <a:pt x="47006" y="115931"/>
                      <a:pt x="47332" y="114920"/>
                      <a:pt x="47332" y="113909"/>
                    </a:cubicBezTo>
                    <a:lnTo>
                      <a:pt x="47332" y="81028"/>
                    </a:lnTo>
                    <a:cubicBezTo>
                      <a:pt x="47332" y="79038"/>
                      <a:pt x="45865" y="77277"/>
                      <a:pt x="43875" y="76983"/>
                    </a:cubicBezTo>
                    <a:cubicBezTo>
                      <a:pt x="40547" y="76494"/>
                      <a:pt x="37220" y="76233"/>
                      <a:pt x="33926" y="76233"/>
                    </a:cubicBezTo>
                    <a:cubicBezTo>
                      <a:pt x="26651" y="76233"/>
                      <a:pt x="19638" y="77407"/>
                      <a:pt x="12984" y="79593"/>
                    </a:cubicBezTo>
                    <a:cubicBezTo>
                      <a:pt x="10831" y="80311"/>
                      <a:pt x="9820" y="82724"/>
                      <a:pt x="10831" y="84780"/>
                    </a:cubicBezTo>
                    <a:lnTo>
                      <a:pt x="10831" y="84812"/>
                    </a:lnTo>
                    <a:cubicBezTo>
                      <a:pt x="10961" y="85008"/>
                      <a:pt x="11092" y="85269"/>
                      <a:pt x="11157" y="85465"/>
                    </a:cubicBezTo>
                    <a:cubicBezTo>
                      <a:pt x="11790" y="86730"/>
                      <a:pt x="13091" y="87485"/>
                      <a:pt x="14435" y="87485"/>
                    </a:cubicBezTo>
                    <a:cubicBezTo>
                      <a:pt x="14823" y="87485"/>
                      <a:pt x="15214" y="87423"/>
                      <a:pt x="15593" y="87291"/>
                    </a:cubicBezTo>
                    <a:cubicBezTo>
                      <a:pt x="21400" y="85367"/>
                      <a:pt x="27565" y="84388"/>
                      <a:pt x="33860" y="84388"/>
                    </a:cubicBezTo>
                    <a:cubicBezTo>
                      <a:pt x="35622" y="84388"/>
                      <a:pt x="37383" y="84486"/>
                      <a:pt x="39145" y="84649"/>
                    </a:cubicBezTo>
                    <a:lnTo>
                      <a:pt x="39145" y="108853"/>
                    </a:lnTo>
                    <a:cubicBezTo>
                      <a:pt x="37383" y="108592"/>
                      <a:pt x="35622" y="108462"/>
                      <a:pt x="33860" y="108462"/>
                    </a:cubicBezTo>
                    <a:cubicBezTo>
                      <a:pt x="24727" y="108462"/>
                      <a:pt x="16180" y="112050"/>
                      <a:pt x="9787" y="118541"/>
                    </a:cubicBezTo>
                    <a:cubicBezTo>
                      <a:pt x="3426" y="124967"/>
                      <a:pt x="1" y="133481"/>
                      <a:pt x="99" y="142549"/>
                    </a:cubicBezTo>
                    <a:cubicBezTo>
                      <a:pt x="360" y="160197"/>
                      <a:pt x="14452" y="174712"/>
                      <a:pt x="32164" y="175561"/>
                    </a:cubicBezTo>
                    <a:cubicBezTo>
                      <a:pt x="32758" y="175593"/>
                      <a:pt x="33351" y="175609"/>
                      <a:pt x="33941" y="175609"/>
                    </a:cubicBezTo>
                    <a:cubicBezTo>
                      <a:pt x="37530" y="175609"/>
                      <a:pt x="41044" y="175018"/>
                      <a:pt x="44462" y="173897"/>
                    </a:cubicBezTo>
                    <a:cubicBezTo>
                      <a:pt x="58325" y="169330"/>
                      <a:pt x="67622" y="156543"/>
                      <a:pt x="67622" y="142027"/>
                    </a:cubicBezTo>
                    <a:lnTo>
                      <a:pt x="67687" y="93163"/>
                    </a:lnTo>
                    <a:lnTo>
                      <a:pt x="67687" y="8155"/>
                    </a:lnTo>
                    <a:lnTo>
                      <a:pt x="78321" y="8155"/>
                    </a:lnTo>
                    <a:cubicBezTo>
                      <a:pt x="81697" y="8133"/>
                      <a:pt x="85305" y="8095"/>
                      <a:pt x="88344" y="8095"/>
                    </a:cubicBezTo>
                    <a:cubicBezTo>
                      <a:pt x="89709" y="8095"/>
                      <a:pt x="90960" y="8103"/>
                      <a:pt x="92022" y="8123"/>
                    </a:cubicBezTo>
                    <a:cubicBezTo>
                      <a:pt x="93098" y="21073"/>
                      <a:pt x="98643" y="33110"/>
                      <a:pt x="107973" y="42374"/>
                    </a:cubicBezTo>
                    <a:cubicBezTo>
                      <a:pt x="117269" y="51573"/>
                      <a:pt x="129339" y="57053"/>
                      <a:pt x="142256" y="58031"/>
                    </a:cubicBezTo>
                    <a:cubicBezTo>
                      <a:pt x="142256" y="64131"/>
                      <a:pt x="142289" y="76005"/>
                      <a:pt x="142354" y="82333"/>
                    </a:cubicBezTo>
                    <a:cubicBezTo>
                      <a:pt x="133155" y="81876"/>
                      <a:pt x="124250" y="79821"/>
                      <a:pt x="115769" y="76233"/>
                    </a:cubicBezTo>
                    <a:cubicBezTo>
                      <a:pt x="109506" y="73624"/>
                      <a:pt x="103700" y="70198"/>
                      <a:pt x="98350" y="66088"/>
                    </a:cubicBezTo>
                    <a:cubicBezTo>
                      <a:pt x="97610" y="65524"/>
                      <a:pt x="96719" y="65238"/>
                      <a:pt x="95830" y="65238"/>
                    </a:cubicBezTo>
                    <a:cubicBezTo>
                      <a:pt x="95229" y="65238"/>
                      <a:pt x="94629" y="65369"/>
                      <a:pt x="94077" y="65632"/>
                    </a:cubicBezTo>
                    <a:cubicBezTo>
                      <a:pt x="92674" y="66284"/>
                      <a:pt x="91793" y="67752"/>
                      <a:pt x="91793" y="69318"/>
                    </a:cubicBezTo>
                    <a:lnTo>
                      <a:pt x="91956" y="142354"/>
                    </a:lnTo>
                    <a:cubicBezTo>
                      <a:pt x="91891" y="150443"/>
                      <a:pt x="90195" y="158272"/>
                      <a:pt x="86966" y="165514"/>
                    </a:cubicBezTo>
                    <a:cubicBezTo>
                      <a:pt x="86150" y="167308"/>
                      <a:pt x="86802" y="169428"/>
                      <a:pt x="88433" y="170472"/>
                    </a:cubicBezTo>
                    <a:cubicBezTo>
                      <a:pt x="88466" y="170472"/>
                      <a:pt x="88466" y="170505"/>
                      <a:pt x="88531" y="170505"/>
                    </a:cubicBezTo>
                    <a:cubicBezTo>
                      <a:pt x="89214" y="170960"/>
                      <a:pt x="89984" y="171174"/>
                      <a:pt x="90744" y="171174"/>
                    </a:cubicBezTo>
                    <a:cubicBezTo>
                      <a:pt x="92271" y="171174"/>
                      <a:pt x="93760" y="170311"/>
                      <a:pt x="94436" y="168808"/>
                    </a:cubicBezTo>
                    <a:cubicBezTo>
                      <a:pt x="98089" y="160555"/>
                      <a:pt x="100046" y="151650"/>
                      <a:pt x="100111" y="142354"/>
                    </a:cubicBezTo>
                    <a:lnTo>
                      <a:pt x="99850" y="77049"/>
                    </a:lnTo>
                    <a:lnTo>
                      <a:pt x="99850" y="77049"/>
                    </a:lnTo>
                    <a:cubicBezTo>
                      <a:pt x="103895" y="79593"/>
                      <a:pt x="108071" y="81844"/>
                      <a:pt x="112474" y="83670"/>
                    </a:cubicBezTo>
                    <a:cubicBezTo>
                      <a:pt x="123206" y="88205"/>
                      <a:pt x="134591" y="90521"/>
                      <a:pt x="146301" y="90521"/>
                    </a:cubicBezTo>
                    <a:cubicBezTo>
                      <a:pt x="147410" y="90521"/>
                      <a:pt x="148454" y="90097"/>
                      <a:pt x="149237" y="89346"/>
                    </a:cubicBezTo>
                    <a:cubicBezTo>
                      <a:pt x="149987" y="88563"/>
                      <a:pt x="150411" y="87552"/>
                      <a:pt x="150411" y="86443"/>
                    </a:cubicBezTo>
                    <a:lnTo>
                      <a:pt x="150379" y="70231"/>
                    </a:lnTo>
                    <a:lnTo>
                      <a:pt x="150313" y="54345"/>
                    </a:lnTo>
                    <a:cubicBezTo>
                      <a:pt x="150281" y="49974"/>
                      <a:pt x="146301" y="49942"/>
                      <a:pt x="146236" y="49942"/>
                    </a:cubicBezTo>
                    <a:cubicBezTo>
                      <a:pt x="120955" y="49942"/>
                      <a:pt x="100177" y="29358"/>
                      <a:pt x="99981" y="4045"/>
                    </a:cubicBezTo>
                    <a:cubicBezTo>
                      <a:pt x="99981" y="2121"/>
                      <a:pt x="98546" y="131"/>
                      <a:pt x="95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32" name="Google Shape;4132;p68"/>
            <p:cNvSpPr/>
            <p:nvPr/>
          </p:nvSpPr>
          <p:spPr>
            <a:xfrm>
              <a:off x="4465397" y="1520575"/>
              <a:ext cx="2111987" cy="3622915"/>
            </a:xfrm>
            <a:custGeom>
              <a:avLst/>
              <a:gdLst/>
              <a:ahLst/>
              <a:cxnLst/>
              <a:rect l="l" t="t" r="r" b="b"/>
              <a:pathLst>
                <a:path w="7672" h="13160" extrusionOk="0">
                  <a:moveTo>
                    <a:pt x="859" y="1"/>
                  </a:moveTo>
                  <a:cubicBezTo>
                    <a:pt x="574" y="1"/>
                    <a:pt x="286" y="18"/>
                    <a:pt x="1" y="57"/>
                  </a:cubicBezTo>
                  <a:cubicBezTo>
                    <a:pt x="3277" y="486"/>
                    <a:pt x="5725" y="3276"/>
                    <a:pt x="5725" y="6580"/>
                  </a:cubicBezTo>
                  <a:cubicBezTo>
                    <a:pt x="5725" y="9880"/>
                    <a:pt x="3277" y="12670"/>
                    <a:pt x="1" y="13103"/>
                  </a:cubicBezTo>
                  <a:cubicBezTo>
                    <a:pt x="291" y="13141"/>
                    <a:pt x="580" y="13160"/>
                    <a:pt x="864" y="13160"/>
                  </a:cubicBezTo>
                  <a:cubicBezTo>
                    <a:pt x="4278" y="13160"/>
                    <a:pt x="7194" y="10510"/>
                    <a:pt x="7421" y="7009"/>
                  </a:cubicBezTo>
                  <a:cubicBezTo>
                    <a:pt x="7671" y="3216"/>
                    <a:pt x="4663" y="4"/>
                    <a:pt x="859" y="1"/>
                  </a:cubicBez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47"/>
          <p:cNvSpPr txBox="1">
            <a:spLocks noGrp="1"/>
          </p:cNvSpPr>
          <p:nvPr>
            <p:ph type="title" idx="4"/>
          </p:nvPr>
        </p:nvSpPr>
        <p:spPr>
          <a:xfrm>
            <a:off x="1478235" y="3661304"/>
            <a:ext cx="258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ThanhTrung</a:t>
            </a:r>
            <a:endParaRPr dirty="0"/>
          </a:p>
        </p:txBody>
      </p:sp>
      <p:sp>
        <p:nvSpPr>
          <p:cNvPr id="982" name="Google Shape;982;p47"/>
          <p:cNvSpPr/>
          <p:nvPr/>
        </p:nvSpPr>
        <p:spPr>
          <a:xfrm>
            <a:off x="1550329" y="3782137"/>
            <a:ext cx="2011097" cy="2992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 err="1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Fredoka One"/>
              </a:rPr>
              <a:t>ThanhTrung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Fredoka One"/>
            </a:endParaRPr>
          </a:p>
        </p:txBody>
      </p:sp>
      <p:sp>
        <p:nvSpPr>
          <p:cNvPr id="983" name="Google Shape;983;p47"/>
          <p:cNvSpPr txBox="1">
            <a:spLocks noGrp="1"/>
          </p:cNvSpPr>
          <p:nvPr>
            <p:ph type="title" idx="2"/>
          </p:nvPr>
        </p:nvSpPr>
        <p:spPr>
          <a:xfrm>
            <a:off x="5863338" y="1747754"/>
            <a:ext cx="258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Duy Khanh</a:t>
            </a:r>
            <a:endParaRPr dirty="0"/>
          </a:p>
        </p:txBody>
      </p:sp>
      <p:sp>
        <p:nvSpPr>
          <p:cNvPr id="984" name="Google Shape;984;p47"/>
          <p:cNvSpPr/>
          <p:nvPr/>
        </p:nvSpPr>
        <p:spPr>
          <a:xfrm>
            <a:off x="5960320" y="1859017"/>
            <a:ext cx="1610937" cy="31903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/>
            <a:r>
              <a:rPr lang="en-US"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Fredoka One"/>
              </a:rPr>
              <a:t>Duy Khanh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Fredoka One"/>
            </a:endParaRPr>
          </a:p>
        </p:txBody>
      </p:sp>
      <p:sp>
        <p:nvSpPr>
          <p:cNvPr id="985" name="Google Shape;985;p47"/>
          <p:cNvSpPr txBox="1">
            <a:spLocks noGrp="1"/>
          </p:cNvSpPr>
          <p:nvPr>
            <p:ph type="title"/>
          </p:nvPr>
        </p:nvSpPr>
        <p:spPr>
          <a:xfrm>
            <a:off x="1470500" y="1727431"/>
            <a:ext cx="258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Xuan Son</a:t>
            </a:r>
            <a:endParaRPr dirty="0"/>
          </a:p>
        </p:txBody>
      </p:sp>
      <p:sp>
        <p:nvSpPr>
          <p:cNvPr id="986" name="Google Shape;986;p47"/>
          <p:cNvSpPr/>
          <p:nvPr/>
        </p:nvSpPr>
        <p:spPr>
          <a:xfrm>
            <a:off x="1561761" y="1862574"/>
            <a:ext cx="1472384" cy="27273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Fredoka One"/>
              </a:rPr>
              <a:t>Xuan Son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Fredoka One"/>
            </a:endParaRPr>
          </a:p>
        </p:txBody>
      </p:sp>
      <p:sp>
        <p:nvSpPr>
          <p:cNvPr id="988" name="Google Shape;988;p47"/>
          <p:cNvSpPr txBox="1">
            <a:spLocks noGrp="1"/>
          </p:cNvSpPr>
          <p:nvPr>
            <p:ph type="title" idx="8"/>
          </p:nvPr>
        </p:nvSpPr>
        <p:spPr>
          <a:xfrm>
            <a:off x="702812" y="445025"/>
            <a:ext cx="7721188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member</a:t>
            </a:r>
            <a:endParaRPr dirty="0"/>
          </a:p>
        </p:txBody>
      </p:sp>
      <p:sp>
        <p:nvSpPr>
          <p:cNvPr id="991" name="Google Shape;991;p47"/>
          <p:cNvSpPr txBox="1">
            <a:spLocks noGrp="1"/>
          </p:cNvSpPr>
          <p:nvPr>
            <p:ph type="title" idx="6"/>
          </p:nvPr>
        </p:nvSpPr>
        <p:spPr>
          <a:xfrm>
            <a:off x="5852998" y="3654720"/>
            <a:ext cx="258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Truc Quyen</a:t>
            </a:r>
            <a:endParaRPr dirty="0"/>
          </a:p>
        </p:txBody>
      </p:sp>
      <p:sp>
        <p:nvSpPr>
          <p:cNvPr id="997" name="Google Shape;997;p47"/>
          <p:cNvSpPr/>
          <p:nvPr/>
        </p:nvSpPr>
        <p:spPr>
          <a:xfrm>
            <a:off x="3003839" y="542927"/>
            <a:ext cx="3126798" cy="42932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Fredoka One"/>
              </a:rPr>
              <a:t>Group member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Fredoka One"/>
            </a:endParaRPr>
          </a:p>
        </p:txBody>
      </p:sp>
      <p:sp>
        <p:nvSpPr>
          <p:cNvPr id="1002" name="Google Shape;1002;p47"/>
          <p:cNvSpPr/>
          <p:nvPr/>
        </p:nvSpPr>
        <p:spPr>
          <a:xfrm>
            <a:off x="5960996" y="3759560"/>
            <a:ext cx="1769299" cy="38920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Fredoka One"/>
              </a:rPr>
              <a:t>Truc Quyen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Fredoka One"/>
            </a:endParaRPr>
          </a:p>
        </p:txBody>
      </p:sp>
      <p:grpSp>
        <p:nvGrpSpPr>
          <p:cNvPr id="1003" name="Google Shape;1003;p47"/>
          <p:cNvGrpSpPr/>
          <p:nvPr/>
        </p:nvGrpSpPr>
        <p:grpSpPr>
          <a:xfrm>
            <a:off x="192099" y="3113420"/>
            <a:ext cx="408151" cy="366569"/>
            <a:chOff x="918350" y="494075"/>
            <a:chExt cx="188950" cy="169700"/>
          </a:xfrm>
        </p:grpSpPr>
        <p:sp>
          <p:nvSpPr>
            <p:cNvPr id="1004" name="Google Shape;1004;p47"/>
            <p:cNvSpPr/>
            <p:nvPr/>
          </p:nvSpPr>
          <p:spPr>
            <a:xfrm>
              <a:off x="927575" y="501550"/>
              <a:ext cx="173700" cy="154525"/>
            </a:xfrm>
            <a:custGeom>
              <a:avLst/>
              <a:gdLst/>
              <a:ahLst/>
              <a:cxnLst/>
              <a:rect l="l" t="t" r="r" b="b"/>
              <a:pathLst>
                <a:path w="6948" h="6181" extrusionOk="0">
                  <a:moveTo>
                    <a:pt x="4524" y="0"/>
                  </a:moveTo>
                  <a:cubicBezTo>
                    <a:pt x="4366" y="0"/>
                    <a:pt x="4205" y="32"/>
                    <a:pt x="4060" y="119"/>
                  </a:cubicBezTo>
                  <a:cubicBezTo>
                    <a:pt x="3145" y="664"/>
                    <a:pt x="3514" y="3183"/>
                    <a:pt x="3514" y="3183"/>
                  </a:cubicBezTo>
                  <a:cubicBezTo>
                    <a:pt x="3514" y="3183"/>
                    <a:pt x="2752" y="3025"/>
                    <a:pt x="2005" y="3025"/>
                  </a:cubicBezTo>
                  <a:cubicBezTo>
                    <a:pt x="1586" y="3025"/>
                    <a:pt x="1171" y="3075"/>
                    <a:pt x="899" y="3231"/>
                  </a:cubicBezTo>
                  <a:cubicBezTo>
                    <a:pt x="289" y="3584"/>
                    <a:pt x="1" y="4611"/>
                    <a:pt x="273" y="5285"/>
                  </a:cubicBezTo>
                  <a:cubicBezTo>
                    <a:pt x="552" y="5989"/>
                    <a:pt x="1887" y="6180"/>
                    <a:pt x="3254" y="6180"/>
                  </a:cubicBezTo>
                  <a:cubicBezTo>
                    <a:pt x="4877" y="6180"/>
                    <a:pt x="6546" y="5911"/>
                    <a:pt x="6546" y="5911"/>
                  </a:cubicBezTo>
                  <a:cubicBezTo>
                    <a:pt x="6546" y="5911"/>
                    <a:pt x="6948" y="985"/>
                    <a:pt x="5343" y="215"/>
                  </a:cubicBezTo>
                  <a:cubicBezTo>
                    <a:pt x="5242" y="170"/>
                    <a:pt x="4891" y="0"/>
                    <a:pt x="4524" y="0"/>
                  </a:cubicBezTo>
                  <a:close/>
                </a:path>
              </a:pathLst>
            </a:custGeom>
            <a:solidFill>
              <a:srgbClr val="CEAA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7"/>
            <p:cNvSpPr/>
            <p:nvPr/>
          </p:nvSpPr>
          <p:spPr>
            <a:xfrm>
              <a:off x="918350" y="494075"/>
              <a:ext cx="188950" cy="169700"/>
            </a:xfrm>
            <a:custGeom>
              <a:avLst/>
              <a:gdLst/>
              <a:ahLst/>
              <a:cxnLst/>
              <a:rect l="l" t="t" r="r" b="b"/>
              <a:pathLst>
                <a:path w="7558" h="6788" extrusionOk="0">
                  <a:moveTo>
                    <a:pt x="4871" y="603"/>
                  </a:moveTo>
                  <a:cubicBezTo>
                    <a:pt x="5066" y="603"/>
                    <a:pt x="5308" y="667"/>
                    <a:pt x="5568" y="787"/>
                  </a:cubicBezTo>
                  <a:cubicBezTo>
                    <a:pt x="6546" y="1252"/>
                    <a:pt x="6739" y="4108"/>
                    <a:pt x="6611" y="5953"/>
                  </a:cubicBezTo>
                  <a:cubicBezTo>
                    <a:pt x="5692" y="6085"/>
                    <a:pt x="4620" y="6176"/>
                    <a:pt x="3654" y="6176"/>
                  </a:cubicBezTo>
                  <a:cubicBezTo>
                    <a:pt x="2274" y="6176"/>
                    <a:pt x="1107" y="5990"/>
                    <a:pt x="899" y="5472"/>
                  </a:cubicBezTo>
                  <a:cubicBezTo>
                    <a:pt x="691" y="4926"/>
                    <a:pt x="947" y="4060"/>
                    <a:pt x="1413" y="3787"/>
                  </a:cubicBezTo>
                  <a:cubicBezTo>
                    <a:pt x="1666" y="3674"/>
                    <a:pt x="1944" y="3624"/>
                    <a:pt x="2225" y="3624"/>
                  </a:cubicBezTo>
                  <a:cubicBezTo>
                    <a:pt x="2264" y="3624"/>
                    <a:pt x="2304" y="3625"/>
                    <a:pt x="2343" y="3627"/>
                  </a:cubicBezTo>
                  <a:cubicBezTo>
                    <a:pt x="2840" y="3627"/>
                    <a:pt x="3338" y="3675"/>
                    <a:pt x="3819" y="3787"/>
                  </a:cubicBezTo>
                  <a:lnTo>
                    <a:pt x="4236" y="3867"/>
                  </a:lnTo>
                  <a:lnTo>
                    <a:pt x="4172" y="3450"/>
                  </a:lnTo>
                  <a:cubicBezTo>
                    <a:pt x="4028" y="2487"/>
                    <a:pt x="4076" y="979"/>
                    <a:pt x="4573" y="675"/>
                  </a:cubicBezTo>
                  <a:cubicBezTo>
                    <a:pt x="4652" y="626"/>
                    <a:pt x="4753" y="603"/>
                    <a:pt x="4871" y="603"/>
                  </a:cubicBezTo>
                  <a:close/>
                  <a:moveTo>
                    <a:pt x="4880" y="1"/>
                  </a:moveTo>
                  <a:cubicBezTo>
                    <a:pt x="4653" y="1"/>
                    <a:pt x="4448" y="54"/>
                    <a:pt x="4268" y="161"/>
                  </a:cubicBezTo>
                  <a:cubicBezTo>
                    <a:pt x="3434" y="659"/>
                    <a:pt x="3466" y="2311"/>
                    <a:pt x="3530" y="3113"/>
                  </a:cubicBezTo>
                  <a:cubicBezTo>
                    <a:pt x="3234" y="3068"/>
                    <a:pt x="2816" y="3018"/>
                    <a:pt x="2391" y="3018"/>
                  </a:cubicBezTo>
                  <a:cubicBezTo>
                    <a:pt x="1918" y="3018"/>
                    <a:pt x="1437" y="3079"/>
                    <a:pt x="1108" y="3274"/>
                  </a:cubicBezTo>
                  <a:cubicBezTo>
                    <a:pt x="386" y="3691"/>
                    <a:pt x="1" y="4830"/>
                    <a:pt x="354" y="5696"/>
                  </a:cubicBezTo>
                  <a:cubicBezTo>
                    <a:pt x="691" y="6562"/>
                    <a:pt x="2151" y="6787"/>
                    <a:pt x="3627" y="6787"/>
                  </a:cubicBezTo>
                  <a:cubicBezTo>
                    <a:pt x="4750" y="6771"/>
                    <a:pt x="5857" y="6675"/>
                    <a:pt x="6948" y="6498"/>
                  </a:cubicBezTo>
                  <a:lnTo>
                    <a:pt x="7188" y="6466"/>
                  </a:lnTo>
                  <a:lnTo>
                    <a:pt x="7204" y="6226"/>
                  </a:lnTo>
                  <a:cubicBezTo>
                    <a:pt x="7236" y="5696"/>
                    <a:pt x="7557" y="1076"/>
                    <a:pt x="5824" y="241"/>
                  </a:cubicBezTo>
                  <a:cubicBezTo>
                    <a:pt x="5479" y="82"/>
                    <a:pt x="5162" y="1"/>
                    <a:pt x="48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7"/>
            <p:cNvSpPr/>
            <p:nvPr/>
          </p:nvSpPr>
          <p:spPr>
            <a:xfrm>
              <a:off x="923575" y="500650"/>
              <a:ext cx="148025" cy="150675"/>
            </a:xfrm>
            <a:custGeom>
              <a:avLst/>
              <a:gdLst/>
              <a:ahLst/>
              <a:cxnLst/>
              <a:rect l="l" t="t" r="r" b="b"/>
              <a:pathLst>
                <a:path w="5921" h="6027" extrusionOk="0">
                  <a:moveTo>
                    <a:pt x="4541" y="1"/>
                  </a:moveTo>
                  <a:cubicBezTo>
                    <a:pt x="4381" y="1"/>
                    <a:pt x="4219" y="34"/>
                    <a:pt x="4075" y="123"/>
                  </a:cubicBezTo>
                  <a:cubicBezTo>
                    <a:pt x="3161" y="652"/>
                    <a:pt x="3514" y="3187"/>
                    <a:pt x="3514" y="3187"/>
                  </a:cubicBezTo>
                  <a:cubicBezTo>
                    <a:pt x="3514" y="3187"/>
                    <a:pt x="2752" y="3029"/>
                    <a:pt x="2005" y="3029"/>
                  </a:cubicBezTo>
                  <a:cubicBezTo>
                    <a:pt x="1585" y="3029"/>
                    <a:pt x="1170" y="3079"/>
                    <a:pt x="899" y="3235"/>
                  </a:cubicBezTo>
                  <a:cubicBezTo>
                    <a:pt x="289" y="3588"/>
                    <a:pt x="0" y="4615"/>
                    <a:pt x="273" y="5289"/>
                  </a:cubicBezTo>
                  <a:cubicBezTo>
                    <a:pt x="417" y="5674"/>
                    <a:pt x="867" y="5898"/>
                    <a:pt x="1476" y="6027"/>
                  </a:cubicBezTo>
                  <a:cubicBezTo>
                    <a:pt x="1220" y="5353"/>
                    <a:pt x="1508" y="4342"/>
                    <a:pt x="2118" y="4005"/>
                  </a:cubicBezTo>
                  <a:cubicBezTo>
                    <a:pt x="2384" y="3849"/>
                    <a:pt x="2795" y="3799"/>
                    <a:pt x="3212" y="3799"/>
                  </a:cubicBezTo>
                  <a:cubicBezTo>
                    <a:pt x="3955" y="3799"/>
                    <a:pt x="4717" y="3957"/>
                    <a:pt x="4717" y="3957"/>
                  </a:cubicBezTo>
                  <a:cubicBezTo>
                    <a:pt x="4717" y="3957"/>
                    <a:pt x="4364" y="1422"/>
                    <a:pt x="5279" y="893"/>
                  </a:cubicBezTo>
                  <a:cubicBezTo>
                    <a:pt x="5424" y="808"/>
                    <a:pt x="5589" y="769"/>
                    <a:pt x="5757" y="769"/>
                  </a:cubicBezTo>
                  <a:cubicBezTo>
                    <a:pt x="5811" y="769"/>
                    <a:pt x="5866" y="773"/>
                    <a:pt x="5920" y="781"/>
                  </a:cubicBezTo>
                  <a:cubicBezTo>
                    <a:pt x="5776" y="540"/>
                    <a:pt x="5583" y="347"/>
                    <a:pt x="5343" y="219"/>
                  </a:cubicBezTo>
                  <a:cubicBezTo>
                    <a:pt x="5243" y="164"/>
                    <a:pt x="4898" y="1"/>
                    <a:pt x="4541" y="1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7" name="Google Shape;1007;p47"/>
          <p:cNvGrpSpPr/>
          <p:nvPr/>
        </p:nvGrpSpPr>
        <p:grpSpPr>
          <a:xfrm>
            <a:off x="5543617" y="4853018"/>
            <a:ext cx="436718" cy="466420"/>
            <a:chOff x="3761250" y="489950"/>
            <a:chExt cx="202175" cy="215925"/>
          </a:xfrm>
        </p:grpSpPr>
        <p:sp>
          <p:nvSpPr>
            <p:cNvPr id="1008" name="Google Shape;1008;p47"/>
            <p:cNvSpPr/>
            <p:nvPr/>
          </p:nvSpPr>
          <p:spPr>
            <a:xfrm>
              <a:off x="3762450" y="497175"/>
              <a:ext cx="198175" cy="201075"/>
            </a:xfrm>
            <a:custGeom>
              <a:avLst/>
              <a:gdLst/>
              <a:ahLst/>
              <a:cxnLst/>
              <a:rect l="l" t="t" r="r" b="b"/>
              <a:pathLst>
                <a:path w="7927" h="8043" extrusionOk="0">
                  <a:moveTo>
                    <a:pt x="5678" y="0"/>
                  </a:moveTo>
                  <a:cubicBezTo>
                    <a:pt x="5116" y="0"/>
                    <a:pt x="4554" y="370"/>
                    <a:pt x="4397" y="1000"/>
                  </a:cubicBezTo>
                  <a:lnTo>
                    <a:pt x="3996" y="2636"/>
                  </a:lnTo>
                  <a:lnTo>
                    <a:pt x="2295" y="1385"/>
                  </a:lnTo>
                  <a:cubicBezTo>
                    <a:pt x="2075" y="1217"/>
                    <a:pt x="1815" y="1132"/>
                    <a:pt x="1554" y="1132"/>
                  </a:cubicBezTo>
                  <a:cubicBezTo>
                    <a:pt x="1341" y="1132"/>
                    <a:pt x="1126" y="1189"/>
                    <a:pt x="931" y="1305"/>
                  </a:cubicBezTo>
                  <a:lnTo>
                    <a:pt x="851" y="1353"/>
                  </a:lnTo>
                  <a:cubicBezTo>
                    <a:pt x="1" y="1946"/>
                    <a:pt x="225" y="3294"/>
                    <a:pt x="1220" y="3647"/>
                  </a:cubicBezTo>
                  <a:lnTo>
                    <a:pt x="2825" y="4192"/>
                  </a:lnTo>
                  <a:lnTo>
                    <a:pt x="1284" y="5957"/>
                  </a:lnTo>
                  <a:cubicBezTo>
                    <a:pt x="1108" y="6166"/>
                    <a:pt x="996" y="6422"/>
                    <a:pt x="963" y="6695"/>
                  </a:cubicBezTo>
                  <a:cubicBezTo>
                    <a:pt x="947" y="6872"/>
                    <a:pt x="980" y="7048"/>
                    <a:pt x="1044" y="7209"/>
                  </a:cubicBezTo>
                  <a:cubicBezTo>
                    <a:pt x="1233" y="7760"/>
                    <a:pt x="1728" y="8043"/>
                    <a:pt x="2232" y="8043"/>
                  </a:cubicBezTo>
                  <a:cubicBezTo>
                    <a:pt x="2667" y="8043"/>
                    <a:pt x="3110" y="7832"/>
                    <a:pt x="3370" y="7401"/>
                  </a:cubicBezTo>
                  <a:lnTo>
                    <a:pt x="4541" y="5380"/>
                  </a:lnTo>
                  <a:lnTo>
                    <a:pt x="5680" y="6583"/>
                  </a:lnTo>
                  <a:cubicBezTo>
                    <a:pt x="5911" y="6823"/>
                    <a:pt x="6221" y="6948"/>
                    <a:pt x="6533" y="6948"/>
                  </a:cubicBezTo>
                  <a:cubicBezTo>
                    <a:pt x="6743" y="6948"/>
                    <a:pt x="6953" y="6891"/>
                    <a:pt x="7140" y="6775"/>
                  </a:cubicBezTo>
                  <a:cubicBezTo>
                    <a:pt x="7172" y="6759"/>
                    <a:pt x="7188" y="6743"/>
                    <a:pt x="7220" y="6727"/>
                  </a:cubicBezTo>
                  <a:cubicBezTo>
                    <a:pt x="7926" y="6166"/>
                    <a:pt x="7894" y="5075"/>
                    <a:pt x="7156" y="4561"/>
                  </a:cubicBezTo>
                  <a:lnTo>
                    <a:pt x="5488" y="3390"/>
                  </a:lnTo>
                  <a:lnTo>
                    <a:pt x="6659" y="1850"/>
                  </a:lnTo>
                  <a:cubicBezTo>
                    <a:pt x="6948" y="1465"/>
                    <a:pt x="6964" y="936"/>
                    <a:pt x="6707" y="535"/>
                  </a:cubicBezTo>
                  <a:lnTo>
                    <a:pt x="6643" y="470"/>
                  </a:lnTo>
                  <a:cubicBezTo>
                    <a:pt x="6388" y="148"/>
                    <a:pt x="6033" y="0"/>
                    <a:pt x="56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7"/>
            <p:cNvSpPr/>
            <p:nvPr/>
          </p:nvSpPr>
          <p:spPr>
            <a:xfrm>
              <a:off x="3761250" y="489950"/>
              <a:ext cx="202175" cy="215925"/>
            </a:xfrm>
            <a:custGeom>
              <a:avLst/>
              <a:gdLst/>
              <a:ahLst/>
              <a:cxnLst/>
              <a:rect l="l" t="t" r="r" b="b"/>
              <a:pathLst>
                <a:path w="8087" h="8637" extrusionOk="0">
                  <a:moveTo>
                    <a:pt x="5739" y="599"/>
                  </a:moveTo>
                  <a:cubicBezTo>
                    <a:pt x="6014" y="599"/>
                    <a:pt x="6279" y="727"/>
                    <a:pt x="6466" y="952"/>
                  </a:cubicBezTo>
                  <a:cubicBezTo>
                    <a:pt x="6466" y="968"/>
                    <a:pt x="6482" y="984"/>
                    <a:pt x="6498" y="1016"/>
                  </a:cubicBezTo>
                  <a:cubicBezTo>
                    <a:pt x="6691" y="1305"/>
                    <a:pt x="6675" y="1690"/>
                    <a:pt x="6450" y="1963"/>
                  </a:cubicBezTo>
                  <a:lnTo>
                    <a:pt x="5119" y="3743"/>
                  </a:lnTo>
                  <a:lnTo>
                    <a:pt x="7028" y="5123"/>
                  </a:lnTo>
                  <a:cubicBezTo>
                    <a:pt x="7301" y="5316"/>
                    <a:pt x="7461" y="5637"/>
                    <a:pt x="7477" y="5973"/>
                  </a:cubicBezTo>
                  <a:cubicBezTo>
                    <a:pt x="7477" y="6294"/>
                    <a:pt x="7333" y="6599"/>
                    <a:pt x="7076" y="6776"/>
                  </a:cubicBezTo>
                  <a:lnTo>
                    <a:pt x="7012" y="6824"/>
                  </a:lnTo>
                  <a:cubicBezTo>
                    <a:pt x="6874" y="6905"/>
                    <a:pt x="6721" y="6945"/>
                    <a:pt x="6569" y="6945"/>
                  </a:cubicBezTo>
                  <a:cubicBezTo>
                    <a:pt x="6334" y="6945"/>
                    <a:pt x="6103" y="6849"/>
                    <a:pt x="5937" y="6663"/>
                  </a:cubicBezTo>
                  <a:lnTo>
                    <a:pt x="4541" y="5171"/>
                  </a:lnTo>
                  <a:lnTo>
                    <a:pt x="3145" y="7546"/>
                  </a:lnTo>
                  <a:cubicBezTo>
                    <a:pt x="2972" y="7848"/>
                    <a:pt x="2631" y="8034"/>
                    <a:pt x="2285" y="8034"/>
                  </a:cubicBezTo>
                  <a:cubicBezTo>
                    <a:pt x="2245" y="8034"/>
                    <a:pt x="2206" y="8032"/>
                    <a:pt x="2167" y="8027"/>
                  </a:cubicBezTo>
                  <a:cubicBezTo>
                    <a:pt x="1798" y="7995"/>
                    <a:pt x="1477" y="7754"/>
                    <a:pt x="1364" y="7401"/>
                  </a:cubicBezTo>
                  <a:cubicBezTo>
                    <a:pt x="1236" y="7080"/>
                    <a:pt x="1316" y="6711"/>
                    <a:pt x="1557" y="6455"/>
                  </a:cubicBezTo>
                  <a:lnTo>
                    <a:pt x="3386" y="4353"/>
                  </a:lnTo>
                  <a:lnTo>
                    <a:pt x="1364" y="3647"/>
                  </a:lnTo>
                  <a:cubicBezTo>
                    <a:pt x="995" y="3519"/>
                    <a:pt x="723" y="3198"/>
                    <a:pt x="675" y="2813"/>
                  </a:cubicBezTo>
                  <a:cubicBezTo>
                    <a:pt x="626" y="2444"/>
                    <a:pt x="787" y="2091"/>
                    <a:pt x="1076" y="1882"/>
                  </a:cubicBezTo>
                  <a:lnTo>
                    <a:pt x="1140" y="1850"/>
                  </a:lnTo>
                  <a:cubicBezTo>
                    <a:pt x="1268" y="1770"/>
                    <a:pt x="1429" y="1722"/>
                    <a:pt x="1589" y="1722"/>
                  </a:cubicBezTo>
                  <a:cubicBezTo>
                    <a:pt x="1798" y="1722"/>
                    <a:pt x="2006" y="1802"/>
                    <a:pt x="2183" y="1931"/>
                  </a:cubicBezTo>
                  <a:lnTo>
                    <a:pt x="4236" y="3455"/>
                  </a:lnTo>
                  <a:lnTo>
                    <a:pt x="4734" y="1369"/>
                  </a:lnTo>
                  <a:cubicBezTo>
                    <a:pt x="4830" y="1000"/>
                    <a:pt x="5119" y="711"/>
                    <a:pt x="5504" y="631"/>
                  </a:cubicBezTo>
                  <a:cubicBezTo>
                    <a:pt x="5582" y="610"/>
                    <a:pt x="5661" y="599"/>
                    <a:pt x="5739" y="599"/>
                  </a:cubicBezTo>
                  <a:close/>
                  <a:moveTo>
                    <a:pt x="5715" y="0"/>
                  </a:moveTo>
                  <a:cubicBezTo>
                    <a:pt x="5602" y="0"/>
                    <a:pt x="5488" y="12"/>
                    <a:pt x="5375" y="37"/>
                  </a:cubicBezTo>
                  <a:cubicBezTo>
                    <a:pt x="4782" y="166"/>
                    <a:pt x="4300" y="631"/>
                    <a:pt x="4156" y="1241"/>
                  </a:cubicBezTo>
                  <a:lnTo>
                    <a:pt x="3867" y="2428"/>
                  </a:lnTo>
                  <a:lnTo>
                    <a:pt x="2536" y="1449"/>
                  </a:lnTo>
                  <a:cubicBezTo>
                    <a:pt x="2259" y="1235"/>
                    <a:pt x="1927" y="1125"/>
                    <a:pt x="1596" y="1125"/>
                  </a:cubicBezTo>
                  <a:cubicBezTo>
                    <a:pt x="1333" y="1125"/>
                    <a:pt x="1070" y="1195"/>
                    <a:pt x="835" y="1337"/>
                  </a:cubicBezTo>
                  <a:lnTo>
                    <a:pt x="739" y="1401"/>
                  </a:lnTo>
                  <a:cubicBezTo>
                    <a:pt x="257" y="1738"/>
                    <a:pt x="1" y="2316"/>
                    <a:pt x="97" y="2893"/>
                  </a:cubicBezTo>
                  <a:cubicBezTo>
                    <a:pt x="177" y="3503"/>
                    <a:pt x="594" y="4016"/>
                    <a:pt x="1172" y="4225"/>
                  </a:cubicBezTo>
                  <a:lnTo>
                    <a:pt x="2359" y="4626"/>
                  </a:lnTo>
                  <a:lnTo>
                    <a:pt x="1124" y="6070"/>
                  </a:lnTo>
                  <a:cubicBezTo>
                    <a:pt x="883" y="6310"/>
                    <a:pt x="755" y="6631"/>
                    <a:pt x="723" y="6968"/>
                  </a:cubicBezTo>
                  <a:cubicBezTo>
                    <a:pt x="707" y="7177"/>
                    <a:pt x="723" y="7401"/>
                    <a:pt x="803" y="7610"/>
                  </a:cubicBezTo>
                  <a:cubicBezTo>
                    <a:pt x="995" y="8171"/>
                    <a:pt x="1525" y="8572"/>
                    <a:pt x="2118" y="8637"/>
                  </a:cubicBezTo>
                  <a:lnTo>
                    <a:pt x="2279" y="8637"/>
                  </a:lnTo>
                  <a:cubicBezTo>
                    <a:pt x="2856" y="8637"/>
                    <a:pt x="3386" y="8332"/>
                    <a:pt x="3675" y="7834"/>
                  </a:cubicBezTo>
                  <a:lnTo>
                    <a:pt x="4653" y="6166"/>
                  </a:lnTo>
                  <a:lnTo>
                    <a:pt x="5520" y="7080"/>
                  </a:lnTo>
                  <a:cubicBezTo>
                    <a:pt x="5796" y="7386"/>
                    <a:pt x="6181" y="7544"/>
                    <a:pt x="6572" y="7544"/>
                  </a:cubicBezTo>
                  <a:cubicBezTo>
                    <a:pt x="6839" y="7544"/>
                    <a:pt x="7108" y="7471"/>
                    <a:pt x="7349" y="7321"/>
                  </a:cubicBezTo>
                  <a:lnTo>
                    <a:pt x="7429" y="7257"/>
                  </a:lnTo>
                  <a:cubicBezTo>
                    <a:pt x="7846" y="6952"/>
                    <a:pt x="8087" y="6471"/>
                    <a:pt x="8071" y="5957"/>
                  </a:cubicBezTo>
                  <a:cubicBezTo>
                    <a:pt x="8071" y="5428"/>
                    <a:pt x="7814" y="4931"/>
                    <a:pt x="7381" y="4626"/>
                  </a:cubicBezTo>
                  <a:lnTo>
                    <a:pt x="5969" y="3615"/>
                  </a:lnTo>
                  <a:lnTo>
                    <a:pt x="6948" y="2316"/>
                  </a:lnTo>
                  <a:cubicBezTo>
                    <a:pt x="7317" y="1834"/>
                    <a:pt x="7349" y="1176"/>
                    <a:pt x="6996" y="663"/>
                  </a:cubicBezTo>
                  <a:lnTo>
                    <a:pt x="6932" y="583"/>
                  </a:lnTo>
                  <a:cubicBezTo>
                    <a:pt x="6634" y="208"/>
                    <a:pt x="6181" y="0"/>
                    <a:pt x="57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7"/>
            <p:cNvSpPr/>
            <p:nvPr/>
          </p:nvSpPr>
          <p:spPr>
            <a:xfrm>
              <a:off x="3765675" y="496075"/>
              <a:ext cx="169675" cy="90675"/>
            </a:xfrm>
            <a:custGeom>
              <a:avLst/>
              <a:gdLst/>
              <a:ahLst/>
              <a:cxnLst/>
              <a:rect l="l" t="t" r="r" b="b"/>
              <a:pathLst>
                <a:path w="6787" h="3627" extrusionOk="0">
                  <a:moveTo>
                    <a:pt x="5523" y="1"/>
                  </a:moveTo>
                  <a:cubicBezTo>
                    <a:pt x="4960" y="1"/>
                    <a:pt x="4399" y="374"/>
                    <a:pt x="4252" y="1012"/>
                  </a:cubicBezTo>
                  <a:lnTo>
                    <a:pt x="3851" y="2632"/>
                  </a:lnTo>
                  <a:lnTo>
                    <a:pt x="2150" y="1381"/>
                  </a:lnTo>
                  <a:cubicBezTo>
                    <a:pt x="1926" y="1210"/>
                    <a:pt x="1662" y="1125"/>
                    <a:pt x="1397" y="1125"/>
                  </a:cubicBezTo>
                  <a:cubicBezTo>
                    <a:pt x="1187" y="1125"/>
                    <a:pt x="977" y="1178"/>
                    <a:pt x="786" y="1284"/>
                  </a:cubicBezTo>
                  <a:lnTo>
                    <a:pt x="706" y="1333"/>
                  </a:lnTo>
                  <a:cubicBezTo>
                    <a:pt x="145" y="1750"/>
                    <a:pt x="0" y="2536"/>
                    <a:pt x="401" y="3113"/>
                  </a:cubicBezTo>
                  <a:cubicBezTo>
                    <a:pt x="465" y="2792"/>
                    <a:pt x="642" y="2520"/>
                    <a:pt x="899" y="2327"/>
                  </a:cubicBezTo>
                  <a:lnTo>
                    <a:pt x="979" y="2279"/>
                  </a:lnTo>
                  <a:cubicBezTo>
                    <a:pt x="1170" y="2173"/>
                    <a:pt x="1383" y="2120"/>
                    <a:pt x="1594" y="2120"/>
                  </a:cubicBezTo>
                  <a:cubicBezTo>
                    <a:pt x="1862" y="2120"/>
                    <a:pt x="2127" y="2205"/>
                    <a:pt x="2343" y="2375"/>
                  </a:cubicBezTo>
                  <a:lnTo>
                    <a:pt x="4043" y="3627"/>
                  </a:lnTo>
                  <a:lnTo>
                    <a:pt x="4444" y="2006"/>
                  </a:lnTo>
                  <a:cubicBezTo>
                    <a:pt x="4593" y="1374"/>
                    <a:pt x="5161" y="1003"/>
                    <a:pt x="5730" y="1003"/>
                  </a:cubicBezTo>
                  <a:cubicBezTo>
                    <a:pt x="6084" y="1003"/>
                    <a:pt x="6438" y="1147"/>
                    <a:pt x="6690" y="1461"/>
                  </a:cubicBezTo>
                  <a:cubicBezTo>
                    <a:pt x="6787" y="1156"/>
                    <a:pt x="6738" y="819"/>
                    <a:pt x="6546" y="546"/>
                  </a:cubicBezTo>
                  <a:cubicBezTo>
                    <a:pt x="6530" y="514"/>
                    <a:pt x="6514" y="498"/>
                    <a:pt x="6498" y="482"/>
                  </a:cubicBezTo>
                  <a:cubicBezTo>
                    <a:pt x="6242" y="152"/>
                    <a:pt x="5882" y="1"/>
                    <a:pt x="5523" y="1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7"/>
            <p:cNvSpPr/>
            <p:nvPr/>
          </p:nvSpPr>
          <p:spPr>
            <a:xfrm>
              <a:off x="3784925" y="607600"/>
              <a:ext cx="173300" cy="89500"/>
            </a:xfrm>
            <a:custGeom>
              <a:avLst/>
              <a:gdLst/>
              <a:ahLst/>
              <a:cxnLst/>
              <a:rect l="l" t="t" r="r" b="b"/>
              <a:pathLst>
                <a:path w="6932" h="3580" extrusionOk="0">
                  <a:moveTo>
                    <a:pt x="3450" y="0"/>
                  </a:moveTo>
                  <a:lnTo>
                    <a:pt x="2262" y="2005"/>
                  </a:lnTo>
                  <a:cubicBezTo>
                    <a:pt x="2010" y="2429"/>
                    <a:pt x="1576" y="2641"/>
                    <a:pt x="1143" y="2641"/>
                  </a:cubicBezTo>
                  <a:cubicBezTo>
                    <a:pt x="722" y="2641"/>
                    <a:pt x="301" y="2441"/>
                    <a:pt x="48" y="2038"/>
                  </a:cubicBezTo>
                  <a:cubicBezTo>
                    <a:pt x="32" y="2054"/>
                    <a:pt x="32" y="2054"/>
                    <a:pt x="48" y="2054"/>
                  </a:cubicBezTo>
                  <a:cubicBezTo>
                    <a:pt x="32" y="2118"/>
                    <a:pt x="16" y="2166"/>
                    <a:pt x="16" y="2230"/>
                  </a:cubicBezTo>
                  <a:cubicBezTo>
                    <a:pt x="0" y="2407"/>
                    <a:pt x="16" y="2583"/>
                    <a:pt x="81" y="2759"/>
                  </a:cubicBezTo>
                  <a:cubicBezTo>
                    <a:pt x="269" y="3300"/>
                    <a:pt x="766" y="3579"/>
                    <a:pt x="1270" y="3579"/>
                  </a:cubicBezTo>
                  <a:cubicBezTo>
                    <a:pt x="1709" y="3579"/>
                    <a:pt x="2153" y="3369"/>
                    <a:pt x="2407" y="2936"/>
                  </a:cubicBezTo>
                  <a:lnTo>
                    <a:pt x="3594" y="931"/>
                  </a:lnTo>
                  <a:lnTo>
                    <a:pt x="4733" y="2134"/>
                  </a:lnTo>
                  <a:cubicBezTo>
                    <a:pt x="4954" y="2374"/>
                    <a:pt x="5261" y="2499"/>
                    <a:pt x="5571" y="2499"/>
                  </a:cubicBezTo>
                  <a:cubicBezTo>
                    <a:pt x="5780" y="2499"/>
                    <a:pt x="5990" y="2442"/>
                    <a:pt x="6177" y="2326"/>
                  </a:cubicBezTo>
                  <a:lnTo>
                    <a:pt x="6257" y="2278"/>
                  </a:lnTo>
                  <a:cubicBezTo>
                    <a:pt x="6787" y="1877"/>
                    <a:pt x="6931" y="1139"/>
                    <a:pt x="6610" y="578"/>
                  </a:cubicBezTo>
                  <a:lnTo>
                    <a:pt x="6610" y="578"/>
                  </a:lnTo>
                  <a:cubicBezTo>
                    <a:pt x="6546" y="882"/>
                    <a:pt x="6370" y="1155"/>
                    <a:pt x="6113" y="1348"/>
                  </a:cubicBezTo>
                  <a:lnTo>
                    <a:pt x="6033" y="1396"/>
                  </a:lnTo>
                  <a:cubicBezTo>
                    <a:pt x="5846" y="1512"/>
                    <a:pt x="5635" y="1568"/>
                    <a:pt x="5427" y="1568"/>
                  </a:cubicBezTo>
                  <a:cubicBezTo>
                    <a:pt x="5116" y="1568"/>
                    <a:pt x="4809" y="1443"/>
                    <a:pt x="4589" y="1203"/>
                  </a:cubicBezTo>
                  <a:lnTo>
                    <a:pt x="3450" y="0"/>
                  </a:ln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7"/>
            <p:cNvSpPr/>
            <p:nvPr/>
          </p:nvSpPr>
          <p:spPr>
            <a:xfrm>
              <a:off x="3889600" y="506225"/>
              <a:ext cx="31600" cy="36500"/>
            </a:xfrm>
            <a:custGeom>
              <a:avLst/>
              <a:gdLst/>
              <a:ahLst/>
              <a:cxnLst/>
              <a:rect l="l" t="t" r="r" b="b"/>
              <a:pathLst>
                <a:path w="1264" h="1460" extrusionOk="0">
                  <a:moveTo>
                    <a:pt x="574" y="1"/>
                  </a:moveTo>
                  <a:cubicBezTo>
                    <a:pt x="423" y="1"/>
                    <a:pt x="271" y="80"/>
                    <a:pt x="145" y="269"/>
                  </a:cubicBezTo>
                  <a:cubicBezTo>
                    <a:pt x="1" y="477"/>
                    <a:pt x="402" y="590"/>
                    <a:pt x="658" y="846"/>
                  </a:cubicBezTo>
                  <a:cubicBezTo>
                    <a:pt x="819" y="1007"/>
                    <a:pt x="931" y="1215"/>
                    <a:pt x="979" y="1440"/>
                  </a:cubicBezTo>
                  <a:cubicBezTo>
                    <a:pt x="979" y="1453"/>
                    <a:pt x="990" y="1459"/>
                    <a:pt x="1007" y="1459"/>
                  </a:cubicBezTo>
                  <a:cubicBezTo>
                    <a:pt x="1050" y="1459"/>
                    <a:pt x="1133" y="1418"/>
                    <a:pt x="1156" y="1360"/>
                  </a:cubicBezTo>
                  <a:cubicBezTo>
                    <a:pt x="1220" y="1199"/>
                    <a:pt x="1252" y="1055"/>
                    <a:pt x="1252" y="894"/>
                  </a:cubicBezTo>
                  <a:cubicBezTo>
                    <a:pt x="1263" y="424"/>
                    <a:pt x="923" y="1"/>
                    <a:pt x="574" y="1"/>
                  </a:cubicBezTo>
                  <a:close/>
                </a:path>
              </a:pathLst>
            </a:custGeom>
            <a:solidFill>
              <a:srgbClr val="F8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7"/>
            <p:cNvSpPr/>
            <p:nvPr/>
          </p:nvSpPr>
          <p:spPr>
            <a:xfrm>
              <a:off x="3880775" y="528025"/>
              <a:ext cx="23300" cy="27125"/>
            </a:xfrm>
            <a:custGeom>
              <a:avLst/>
              <a:gdLst/>
              <a:ahLst/>
              <a:cxnLst/>
              <a:rect l="l" t="t" r="r" b="b"/>
              <a:pathLst>
                <a:path w="932" h="1085" extrusionOk="0">
                  <a:moveTo>
                    <a:pt x="413" y="0"/>
                  </a:moveTo>
                  <a:cubicBezTo>
                    <a:pt x="301" y="0"/>
                    <a:pt x="189" y="59"/>
                    <a:pt x="97" y="199"/>
                  </a:cubicBezTo>
                  <a:cubicBezTo>
                    <a:pt x="1" y="343"/>
                    <a:pt x="289" y="440"/>
                    <a:pt x="482" y="632"/>
                  </a:cubicBezTo>
                  <a:cubicBezTo>
                    <a:pt x="594" y="744"/>
                    <a:pt x="675" y="905"/>
                    <a:pt x="707" y="1065"/>
                  </a:cubicBezTo>
                  <a:cubicBezTo>
                    <a:pt x="707" y="1079"/>
                    <a:pt x="716" y="1085"/>
                    <a:pt x="729" y="1085"/>
                  </a:cubicBezTo>
                  <a:cubicBezTo>
                    <a:pt x="764" y="1085"/>
                    <a:pt x="828" y="1047"/>
                    <a:pt x="851" y="1001"/>
                  </a:cubicBezTo>
                  <a:cubicBezTo>
                    <a:pt x="899" y="889"/>
                    <a:pt x="915" y="777"/>
                    <a:pt x="931" y="664"/>
                  </a:cubicBezTo>
                  <a:cubicBezTo>
                    <a:pt x="931" y="317"/>
                    <a:pt x="673" y="0"/>
                    <a:pt x="413" y="0"/>
                  </a:cubicBezTo>
                  <a:close/>
                </a:path>
              </a:pathLst>
            </a:custGeom>
            <a:solidFill>
              <a:srgbClr val="F8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47"/>
          <p:cNvGrpSpPr/>
          <p:nvPr/>
        </p:nvGrpSpPr>
        <p:grpSpPr>
          <a:xfrm>
            <a:off x="4329385" y="2347559"/>
            <a:ext cx="485252" cy="448380"/>
            <a:chOff x="8814275" y="969810"/>
            <a:chExt cx="254325" cy="235000"/>
          </a:xfrm>
        </p:grpSpPr>
        <p:sp>
          <p:nvSpPr>
            <p:cNvPr id="1015" name="Google Shape;1015;p47"/>
            <p:cNvSpPr/>
            <p:nvPr/>
          </p:nvSpPr>
          <p:spPr>
            <a:xfrm>
              <a:off x="8818900" y="977085"/>
              <a:ext cx="242750" cy="220225"/>
            </a:xfrm>
            <a:custGeom>
              <a:avLst/>
              <a:gdLst/>
              <a:ahLst/>
              <a:cxnLst/>
              <a:rect l="l" t="t" r="r" b="b"/>
              <a:pathLst>
                <a:path w="9710" h="8809" extrusionOk="0">
                  <a:moveTo>
                    <a:pt x="4292" y="0"/>
                  </a:moveTo>
                  <a:cubicBezTo>
                    <a:pt x="3280" y="0"/>
                    <a:pt x="2604" y="1156"/>
                    <a:pt x="3105" y="2082"/>
                  </a:cubicBezTo>
                  <a:lnTo>
                    <a:pt x="3971" y="3670"/>
                  </a:lnTo>
                  <a:lnTo>
                    <a:pt x="1484" y="3959"/>
                  </a:lnTo>
                  <a:cubicBezTo>
                    <a:pt x="1003" y="4007"/>
                    <a:pt x="586" y="4312"/>
                    <a:pt x="394" y="4761"/>
                  </a:cubicBezTo>
                  <a:cubicBezTo>
                    <a:pt x="1" y="5686"/>
                    <a:pt x="748" y="6636"/>
                    <a:pt x="1681" y="6636"/>
                  </a:cubicBezTo>
                  <a:cubicBezTo>
                    <a:pt x="1816" y="6636"/>
                    <a:pt x="1955" y="6616"/>
                    <a:pt x="2094" y="6574"/>
                  </a:cubicBezTo>
                  <a:lnTo>
                    <a:pt x="4485" y="5836"/>
                  </a:lnTo>
                  <a:lnTo>
                    <a:pt x="4517" y="7601"/>
                  </a:lnTo>
                  <a:cubicBezTo>
                    <a:pt x="4517" y="8178"/>
                    <a:pt x="4934" y="8675"/>
                    <a:pt x="5511" y="8788"/>
                  </a:cubicBezTo>
                  <a:cubicBezTo>
                    <a:pt x="5543" y="8788"/>
                    <a:pt x="5576" y="8804"/>
                    <a:pt x="5608" y="8804"/>
                  </a:cubicBezTo>
                  <a:cubicBezTo>
                    <a:pt x="5649" y="8807"/>
                    <a:pt x="5689" y="8809"/>
                    <a:pt x="5729" y="8809"/>
                  </a:cubicBezTo>
                  <a:cubicBezTo>
                    <a:pt x="6633" y="8809"/>
                    <a:pt x="7315" y="7962"/>
                    <a:pt x="7116" y="7071"/>
                  </a:cubicBezTo>
                  <a:lnTo>
                    <a:pt x="6650" y="4953"/>
                  </a:lnTo>
                  <a:lnTo>
                    <a:pt x="8672" y="4568"/>
                  </a:lnTo>
                  <a:cubicBezTo>
                    <a:pt x="9169" y="4488"/>
                    <a:pt x="9570" y="4087"/>
                    <a:pt x="9635" y="3574"/>
                  </a:cubicBezTo>
                  <a:cubicBezTo>
                    <a:pt x="9651" y="3542"/>
                    <a:pt x="9651" y="3526"/>
                    <a:pt x="9651" y="3493"/>
                  </a:cubicBezTo>
                  <a:cubicBezTo>
                    <a:pt x="9710" y="2652"/>
                    <a:pt x="9016" y="2047"/>
                    <a:pt x="8268" y="2047"/>
                  </a:cubicBezTo>
                  <a:cubicBezTo>
                    <a:pt x="8003" y="2047"/>
                    <a:pt x="7732" y="2123"/>
                    <a:pt x="7485" y="2290"/>
                  </a:cubicBezTo>
                  <a:lnTo>
                    <a:pt x="6009" y="3285"/>
                  </a:lnTo>
                  <a:lnTo>
                    <a:pt x="5576" y="1087"/>
                  </a:lnTo>
                  <a:cubicBezTo>
                    <a:pt x="5479" y="557"/>
                    <a:pt x="5078" y="140"/>
                    <a:pt x="4565" y="28"/>
                  </a:cubicBezTo>
                  <a:lnTo>
                    <a:pt x="4469" y="12"/>
                  </a:lnTo>
                  <a:cubicBezTo>
                    <a:pt x="4409" y="4"/>
                    <a:pt x="4350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8814275" y="969810"/>
              <a:ext cx="254325" cy="235000"/>
            </a:xfrm>
            <a:custGeom>
              <a:avLst/>
              <a:gdLst/>
              <a:ahLst/>
              <a:cxnLst/>
              <a:rect l="l" t="t" r="r" b="b"/>
              <a:pathLst>
                <a:path w="10173" h="9400" extrusionOk="0">
                  <a:moveTo>
                    <a:pt x="4479" y="584"/>
                  </a:moveTo>
                  <a:cubicBezTo>
                    <a:pt x="4521" y="584"/>
                    <a:pt x="4563" y="587"/>
                    <a:pt x="4605" y="592"/>
                  </a:cubicBezTo>
                  <a:cubicBezTo>
                    <a:pt x="4638" y="592"/>
                    <a:pt x="4654" y="592"/>
                    <a:pt x="4686" y="608"/>
                  </a:cubicBezTo>
                  <a:cubicBezTo>
                    <a:pt x="5087" y="688"/>
                    <a:pt x="5392" y="1009"/>
                    <a:pt x="5472" y="1410"/>
                  </a:cubicBezTo>
                  <a:lnTo>
                    <a:pt x="5985" y="4073"/>
                  </a:lnTo>
                  <a:lnTo>
                    <a:pt x="7846" y="2806"/>
                  </a:lnTo>
                  <a:cubicBezTo>
                    <a:pt x="8024" y="2687"/>
                    <a:pt x="8238" y="2627"/>
                    <a:pt x="8451" y="2627"/>
                  </a:cubicBezTo>
                  <a:cubicBezTo>
                    <a:pt x="8643" y="2627"/>
                    <a:pt x="8835" y="2675"/>
                    <a:pt x="9001" y="2774"/>
                  </a:cubicBezTo>
                  <a:cubicBezTo>
                    <a:pt x="9354" y="2966"/>
                    <a:pt x="9563" y="3335"/>
                    <a:pt x="9531" y="3736"/>
                  </a:cubicBezTo>
                  <a:lnTo>
                    <a:pt x="9531" y="3800"/>
                  </a:lnTo>
                  <a:cubicBezTo>
                    <a:pt x="9467" y="4186"/>
                    <a:pt x="9178" y="4474"/>
                    <a:pt x="8793" y="4538"/>
                  </a:cubicBezTo>
                  <a:lnTo>
                    <a:pt x="6466" y="4988"/>
                  </a:lnTo>
                  <a:lnTo>
                    <a:pt x="6996" y="7410"/>
                  </a:lnTo>
                  <a:cubicBezTo>
                    <a:pt x="7076" y="7763"/>
                    <a:pt x="6980" y="8148"/>
                    <a:pt x="6739" y="8421"/>
                  </a:cubicBezTo>
                  <a:cubicBezTo>
                    <a:pt x="6535" y="8654"/>
                    <a:pt x="6226" y="8794"/>
                    <a:pt x="5918" y="8794"/>
                  </a:cubicBezTo>
                  <a:cubicBezTo>
                    <a:pt x="5887" y="8794"/>
                    <a:pt x="5856" y="8793"/>
                    <a:pt x="5825" y="8790"/>
                  </a:cubicBezTo>
                  <a:lnTo>
                    <a:pt x="5745" y="8790"/>
                  </a:lnTo>
                  <a:cubicBezTo>
                    <a:pt x="5311" y="8694"/>
                    <a:pt x="5007" y="8325"/>
                    <a:pt x="5007" y="7875"/>
                  </a:cubicBezTo>
                  <a:lnTo>
                    <a:pt x="4958" y="5710"/>
                  </a:lnTo>
                  <a:lnTo>
                    <a:pt x="2199" y="6576"/>
                  </a:lnTo>
                  <a:cubicBezTo>
                    <a:pt x="2095" y="6609"/>
                    <a:pt x="1988" y="6625"/>
                    <a:pt x="1882" y="6625"/>
                  </a:cubicBezTo>
                  <a:cubicBezTo>
                    <a:pt x="1576" y="6625"/>
                    <a:pt x="1274" y="6493"/>
                    <a:pt x="1060" y="6255"/>
                  </a:cubicBezTo>
                  <a:cubicBezTo>
                    <a:pt x="787" y="5966"/>
                    <a:pt x="707" y="5533"/>
                    <a:pt x="867" y="5164"/>
                  </a:cubicBezTo>
                  <a:cubicBezTo>
                    <a:pt x="996" y="4811"/>
                    <a:pt x="1333" y="4571"/>
                    <a:pt x="1718" y="4555"/>
                  </a:cubicBezTo>
                  <a:lnTo>
                    <a:pt x="4621" y="4186"/>
                  </a:lnTo>
                  <a:lnTo>
                    <a:pt x="3547" y="2212"/>
                  </a:lnTo>
                  <a:cubicBezTo>
                    <a:pt x="3338" y="1843"/>
                    <a:pt x="3370" y="1394"/>
                    <a:pt x="3611" y="1041"/>
                  </a:cubicBezTo>
                  <a:cubicBezTo>
                    <a:pt x="3797" y="755"/>
                    <a:pt x="4135" y="584"/>
                    <a:pt x="4479" y="584"/>
                  </a:cubicBezTo>
                  <a:close/>
                  <a:moveTo>
                    <a:pt x="4474" y="0"/>
                  </a:moveTo>
                  <a:cubicBezTo>
                    <a:pt x="3938" y="0"/>
                    <a:pt x="3425" y="266"/>
                    <a:pt x="3113" y="720"/>
                  </a:cubicBezTo>
                  <a:cubicBezTo>
                    <a:pt x="2744" y="1250"/>
                    <a:pt x="2712" y="1939"/>
                    <a:pt x="3017" y="2517"/>
                  </a:cubicBezTo>
                  <a:lnTo>
                    <a:pt x="3675" y="3720"/>
                  </a:lnTo>
                  <a:lnTo>
                    <a:pt x="1637" y="3961"/>
                  </a:lnTo>
                  <a:cubicBezTo>
                    <a:pt x="1284" y="3993"/>
                    <a:pt x="948" y="4137"/>
                    <a:pt x="691" y="4378"/>
                  </a:cubicBezTo>
                  <a:cubicBezTo>
                    <a:pt x="33" y="4988"/>
                    <a:pt x="1" y="6014"/>
                    <a:pt x="595" y="6672"/>
                  </a:cubicBezTo>
                  <a:cubicBezTo>
                    <a:pt x="923" y="7036"/>
                    <a:pt x="1380" y="7237"/>
                    <a:pt x="1847" y="7237"/>
                  </a:cubicBezTo>
                  <a:cubicBezTo>
                    <a:pt x="2019" y="7237"/>
                    <a:pt x="2191" y="7210"/>
                    <a:pt x="2359" y="7154"/>
                  </a:cubicBezTo>
                  <a:lnTo>
                    <a:pt x="4365" y="6544"/>
                  </a:lnTo>
                  <a:lnTo>
                    <a:pt x="4397" y="7892"/>
                  </a:lnTo>
                  <a:cubicBezTo>
                    <a:pt x="4397" y="8630"/>
                    <a:pt x="4926" y="9255"/>
                    <a:pt x="5648" y="9384"/>
                  </a:cubicBezTo>
                  <a:lnTo>
                    <a:pt x="5761" y="9400"/>
                  </a:lnTo>
                  <a:lnTo>
                    <a:pt x="5937" y="9400"/>
                  </a:lnTo>
                  <a:cubicBezTo>
                    <a:pt x="6418" y="9400"/>
                    <a:pt x="6884" y="9207"/>
                    <a:pt x="7204" y="8838"/>
                  </a:cubicBezTo>
                  <a:cubicBezTo>
                    <a:pt x="7573" y="8421"/>
                    <a:pt x="7718" y="7843"/>
                    <a:pt x="7606" y="7298"/>
                  </a:cubicBezTo>
                  <a:lnTo>
                    <a:pt x="7204" y="5469"/>
                  </a:lnTo>
                  <a:lnTo>
                    <a:pt x="8921" y="5148"/>
                  </a:lnTo>
                  <a:cubicBezTo>
                    <a:pt x="9547" y="5036"/>
                    <a:pt x="10028" y="4522"/>
                    <a:pt x="10124" y="3897"/>
                  </a:cubicBezTo>
                  <a:lnTo>
                    <a:pt x="10124" y="3784"/>
                  </a:lnTo>
                  <a:cubicBezTo>
                    <a:pt x="10173" y="3159"/>
                    <a:pt x="9852" y="2581"/>
                    <a:pt x="9306" y="2260"/>
                  </a:cubicBezTo>
                  <a:cubicBezTo>
                    <a:pt x="9042" y="2109"/>
                    <a:pt x="8745" y="2033"/>
                    <a:pt x="8450" y="2033"/>
                  </a:cubicBezTo>
                  <a:cubicBezTo>
                    <a:pt x="8119" y="2033"/>
                    <a:pt x="7789" y="2129"/>
                    <a:pt x="7509" y="2324"/>
                  </a:cubicBezTo>
                  <a:lnTo>
                    <a:pt x="6402" y="3079"/>
                  </a:lnTo>
                  <a:lnTo>
                    <a:pt x="6049" y="1314"/>
                  </a:lnTo>
                  <a:cubicBezTo>
                    <a:pt x="5937" y="672"/>
                    <a:pt x="5440" y="159"/>
                    <a:pt x="4798" y="30"/>
                  </a:cubicBezTo>
                  <a:cubicBezTo>
                    <a:pt x="4766" y="14"/>
                    <a:pt x="4718" y="14"/>
                    <a:pt x="4686" y="14"/>
                  </a:cubicBezTo>
                  <a:cubicBezTo>
                    <a:pt x="4615" y="5"/>
                    <a:pt x="4544" y="0"/>
                    <a:pt x="44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7"/>
            <p:cNvSpPr/>
            <p:nvPr/>
          </p:nvSpPr>
          <p:spPr>
            <a:xfrm>
              <a:off x="8893700" y="975560"/>
              <a:ext cx="168750" cy="110125"/>
            </a:xfrm>
            <a:custGeom>
              <a:avLst/>
              <a:gdLst/>
              <a:ahLst/>
              <a:cxnLst/>
              <a:rect l="l" t="t" r="r" b="b"/>
              <a:pathLst>
                <a:path w="6750" h="4405" extrusionOk="0">
                  <a:moveTo>
                    <a:pt x="1357" y="1"/>
                  </a:moveTo>
                  <a:cubicBezTo>
                    <a:pt x="680" y="1"/>
                    <a:pt x="90" y="493"/>
                    <a:pt x="1" y="1180"/>
                  </a:cubicBezTo>
                  <a:cubicBezTo>
                    <a:pt x="227" y="1021"/>
                    <a:pt x="508" y="927"/>
                    <a:pt x="789" y="927"/>
                  </a:cubicBezTo>
                  <a:cubicBezTo>
                    <a:pt x="847" y="927"/>
                    <a:pt x="905" y="931"/>
                    <a:pt x="963" y="939"/>
                  </a:cubicBezTo>
                  <a:lnTo>
                    <a:pt x="1043" y="955"/>
                  </a:lnTo>
                  <a:cubicBezTo>
                    <a:pt x="1573" y="1068"/>
                    <a:pt x="1974" y="1485"/>
                    <a:pt x="2070" y="1998"/>
                  </a:cubicBezTo>
                  <a:lnTo>
                    <a:pt x="2503" y="4212"/>
                  </a:lnTo>
                  <a:lnTo>
                    <a:pt x="3979" y="3201"/>
                  </a:lnTo>
                  <a:cubicBezTo>
                    <a:pt x="4221" y="3039"/>
                    <a:pt x="4488" y="2965"/>
                    <a:pt x="4749" y="2965"/>
                  </a:cubicBezTo>
                  <a:cubicBezTo>
                    <a:pt x="5492" y="2965"/>
                    <a:pt x="6189" y="3562"/>
                    <a:pt x="6129" y="4405"/>
                  </a:cubicBezTo>
                  <a:cubicBezTo>
                    <a:pt x="6434" y="4212"/>
                    <a:pt x="6643" y="3907"/>
                    <a:pt x="6691" y="3570"/>
                  </a:cubicBezTo>
                  <a:lnTo>
                    <a:pt x="6691" y="3474"/>
                  </a:lnTo>
                  <a:cubicBezTo>
                    <a:pt x="6750" y="2645"/>
                    <a:pt x="6057" y="2043"/>
                    <a:pt x="5316" y="2043"/>
                  </a:cubicBezTo>
                  <a:cubicBezTo>
                    <a:pt x="5053" y="2043"/>
                    <a:pt x="4784" y="2119"/>
                    <a:pt x="4541" y="2287"/>
                  </a:cubicBezTo>
                  <a:lnTo>
                    <a:pt x="3049" y="3282"/>
                  </a:lnTo>
                  <a:lnTo>
                    <a:pt x="2632" y="1084"/>
                  </a:lnTo>
                  <a:cubicBezTo>
                    <a:pt x="2535" y="554"/>
                    <a:pt x="2134" y="137"/>
                    <a:pt x="1605" y="25"/>
                  </a:cubicBezTo>
                  <a:lnTo>
                    <a:pt x="1509" y="9"/>
                  </a:lnTo>
                  <a:cubicBezTo>
                    <a:pt x="1458" y="3"/>
                    <a:pt x="1407" y="1"/>
                    <a:pt x="1357" y="1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7"/>
            <p:cNvSpPr/>
            <p:nvPr/>
          </p:nvSpPr>
          <p:spPr>
            <a:xfrm>
              <a:off x="8818550" y="1080060"/>
              <a:ext cx="177450" cy="115275"/>
            </a:xfrm>
            <a:custGeom>
              <a:avLst/>
              <a:gdLst/>
              <a:ahLst/>
              <a:cxnLst/>
              <a:rect l="l" t="t" r="r" b="b"/>
              <a:pathLst>
                <a:path w="7098" h="4611" extrusionOk="0">
                  <a:moveTo>
                    <a:pt x="857" y="0"/>
                  </a:moveTo>
                  <a:cubicBezTo>
                    <a:pt x="809" y="32"/>
                    <a:pt x="760" y="64"/>
                    <a:pt x="712" y="112"/>
                  </a:cubicBezTo>
                  <a:cubicBezTo>
                    <a:pt x="568" y="241"/>
                    <a:pt x="472" y="401"/>
                    <a:pt x="391" y="578"/>
                  </a:cubicBezTo>
                  <a:cubicBezTo>
                    <a:pt x="1" y="1485"/>
                    <a:pt x="740" y="2442"/>
                    <a:pt x="1668" y="2442"/>
                  </a:cubicBezTo>
                  <a:cubicBezTo>
                    <a:pt x="1806" y="2442"/>
                    <a:pt x="1949" y="2420"/>
                    <a:pt x="2092" y="2375"/>
                  </a:cubicBezTo>
                  <a:lnTo>
                    <a:pt x="4467" y="1637"/>
                  </a:lnTo>
                  <a:lnTo>
                    <a:pt x="4499" y="3401"/>
                  </a:lnTo>
                  <a:cubicBezTo>
                    <a:pt x="4515" y="3979"/>
                    <a:pt x="4932" y="4492"/>
                    <a:pt x="5509" y="4605"/>
                  </a:cubicBezTo>
                  <a:lnTo>
                    <a:pt x="5606" y="4605"/>
                  </a:lnTo>
                  <a:cubicBezTo>
                    <a:pt x="5649" y="4609"/>
                    <a:pt x="5692" y="4610"/>
                    <a:pt x="5735" y="4610"/>
                  </a:cubicBezTo>
                  <a:cubicBezTo>
                    <a:pt x="6389" y="4610"/>
                    <a:pt x="6962" y="4161"/>
                    <a:pt x="7098" y="3514"/>
                  </a:cubicBezTo>
                  <a:lnTo>
                    <a:pt x="7098" y="3514"/>
                  </a:lnTo>
                  <a:cubicBezTo>
                    <a:pt x="6859" y="3696"/>
                    <a:pt x="6584" y="3792"/>
                    <a:pt x="6294" y="3792"/>
                  </a:cubicBezTo>
                  <a:cubicBezTo>
                    <a:pt x="6252" y="3792"/>
                    <a:pt x="6210" y="3790"/>
                    <a:pt x="6167" y="3786"/>
                  </a:cubicBezTo>
                  <a:cubicBezTo>
                    <a:pt x="6135" y="3786"/>
                    <a:pt x="6103" y="3786"/>
                    <a:pt x="6071" y="3770"/>
                  </a:cubicBezTo>
                  <a:cubicBezTo>
                    <a:pt x="5493" y="3674"/>
                    <a:pt x="5060" y="3161"/>
                    <a:pt x="5060" y="2567"/>
                  </a:cubicBezTo>
                  <a:lnTo>
                    <a:pt x="5028" y="818"/>
                  </a:lnTo>
                  <a:lnTo>
                    <a:pt x="2654" y="1556"/>
                  </a:lnTo>
                  <a:cubicBezTo>
                    <a:pt x="2514" y="1599"/>
                    <a:pt x="2375" y="1619"/>
                    <a:pt x="2239" y="1619"/>
                  </a:cubicBezTo>
                  <a:cubicBezTo>
                    <a:pt x="1411" y="1619"/>
                    <a:pt x="721" y="869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7"/>
            <p:cNvSpPr/>
            <p:nvPr/>
          </p:nvSpPr>
          <p:spPr>
            <a:xfrm>
              <a:off x="9023250" y="1040910"/>
              <a:ext cx="28575" cy="40800"/>
            </a:xfrm>
            <a:custGeom>
              <a:avLst/>
              <a:gdLst/>
              <a:ahLst/>
              <a:cxnLst/>
              <a:rect l="l" t="t" r="r" b="b"/>
              <a:pathLst>
                <a:path w="1143" h="1632" extrusionOk="0">
                  <a:moveTo>
                    <a:pt x="436" y="1"/>
                  </a:moveTo>
                  <a:cubicBezTo>
                    <a:pt x="376" y="1"/>
                    <a:pt x="311" y="9"/>
                    <a:pt x="241" y="26"/>
                  </a:cubicBezTo>
                  <a:cubicBezTo>
                    <a:pt x="1" y="90"/>
                    <a:pt x="225" y="459"/>
                    <a:pt x="241" y="860"/>
                  </a:cubicBezTo>
                  <a:cubicBezTo>
                    <a:pt x="241" y="1101"/>
                    <a:pt x="177" y="1342"/>
                    <a:pt x="65" y="1550"/>
                  </a:cubicBezTo>
                  <a:cubicBezTo>
                    <a:pt x="41" y="1586"/>
                    <a:pt x="116" y="1631"/>
                    <a:pt x="196" y="1631"/>
                  </a:cubicBezTo>
                  <a:cubicBezTo>
                    <a:pt x="222" y="1631"/>
                    <a:pt x="249" y="1626"/>
                    <a:pt x="273" y="1614"/>
                  </a:cubicBezTo>
                  <a:cubicBezTo>
                    <a:pt x="418" y="1534"/>
                    <a:pt x="546" y="1438"/>
                    <a:pt x="674" y="1325"/>
                  </a:cubicBezTo>
                  <a:cubicBezTo>
                    <a:pt x="1142" y="843"/>
                    <a:pt x="1051" y="1"/>
                    <a:pt x="436" y="1"/>
                  </a:cubicBezTo>
                  <a:close/>
                </a:path>
              </a:pathLst>
            </a:custGeom>
            <a:solidFill>
              <a:srgbClr val="F8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47"/>
          <p:cNvGrpSpPr/>
          <p:nvPr/>
        </p:nvGrpSpPr>
        <p:grpSpPr>
          <a:xfrm>
            <a:off x="8528062" y="1941564"/>
            <a:ext cx="485266" cy="487265"/>
            <a:chOff x="3132175" y="631198"/>
            <a:chExt cx="224650" cy="225575"/>
          </a:xfrm>
        </p:grpSpPr>
        <p:sp>
          <p:nvSpPr>
            <p:cNvPr id="1021" name="Google Shape;1021;p47"/>
            <p:cNvSpPr/>
            <p:nvPr/>
          </p:nvSpPr>
          <p:spPr>
            <a:xfrm>
              <a:off x="3140200" y="682673"/>
              <a:ext cx="209400" cy="166150"/>
            </a:xfrm>
            <a:custGeom>
              <a:avLst/>
              <a:gdLst/>
              <a:ahLst/>
              <a:cxnLst/>
              <a:rect l="l" t="t" r="r" b="b"/>
              <a:pathLst>
                <a:path w="8376" h="6646" extrusionOk="0">
                  <a:moveTo>
                    <a:pt x="2178" y="0"/>
                  </a:moveTo>
                  <a:cubicBezTo>
                    <a:pt x="1566" y="0"/>
                    <a:pt x="862" y="419"/>
                    <a:pt x="627" y="947"/>
                  </a:cubicBezTo>
                  <a:cubicBezTo>
                    <a:pt x="1" y="2342"/>
                    <a:pt x="787" y="4781"/>
                    <a:pt x="3049" y="6305"/>
                  </a:cubicBezTo>
                  <a:cubicBezTo>
                    <a:pt x="3332" y="6494"/>
                    <a:pt x="3946" y="6646"/>
                    <a:pt x="4595" y="6646"/>
                  </a:cubicBezTo>
                  <a:cubicBezTo>
                    <a:pt x="5160" y="6646"/>
                    <a:pt x="5752" y="6531"/>
                    <a:pt x="6178" y="6225"/>
                  </a:cubicBezTo>
                  <a:cubicBezTo>
                    <a:pt x="8376" y="4621"/>
                    <a:pt x="7718" y="1556"/>
                    <a:pt x="7493" y="947"/>
                  </a:cubicBezTo>
                  <a:cubicBezTo>
                    <a:pt x="7445" y="818"/>
                    <a:pt x="7204" y="193"/>
                    <a:pt x="6691" y="64"/>
                  </a:cubicBezTo>
                  <a:cubicBezTo>
                    <a:pt x="6653" y="57"/>
                    <a:pt x="6613" y="51"/>
                    <a:pt x="6560" y="51"/>
                  </a:cubicBezTo>
                  <a:cubicBezTo>
                    <a:pt x="6388" y="51"/>
                    <a:pt x="6073" y="112"/>
                    <a:pt x="5215" y="369"/>
                  </a:cubicBezTo>
                  <a:lnTo>
                    <a:pt x="4557" y="578"/>
                  </a:lnTo>
                  <a:cubicBezTo>
                    <a:pt x="4140" y="562"/>
                    <a:pt x="3723" y="497"/>
                    <a:pt x="3338" y="369"/>
                  </a:cubicBezTo>
                  <a:cubicBezTo>
                    <a:pt x="2841" y="225"/>
                    <a:pt x="2728" y="96"/>
                    <a:pt x="2455" y="32"/>
                  </a:cubicBezTo>
                  <a:cubicBezTo>
                    <a:pt x="2367" y="10"/>
                    <a:pt x="2273" y="0"/>
                    <a:pt x="21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7"/>
            <p:cNvSpPr/>
            <p:nvPr/>
          </p:nvSpPr>
          <p:spPr>
            <a:xfrm>
              <a:off x="3132175" y="675248"/>
              <a:ext cx="224650" cy="181525"/>
            </a:xfrm>
            <a:custGeom>
              <a:avLst/>
              <a:gdLst/>
              <a:ahLst/>
              <a:cxnLst/>
              <a:rect l="l" t="t" r="r" b="b"/>
              <a:pathLst>
                <a:path w="8986" h="7261" extrusionOk="0">
                  <a:moveTo>
                    <a:pt x="2488" y="618"/>
                  </a:moveTo>
                  <a:cubicBezTo>
                    <a:pt x="2552" y="618"/>
                    <a:pt x="2632" y="618"/>
                    <a:pt x="2696" y="650"/>
                  </a:cubicBezTo>
                  <a:cubicBezTo>
                    <a:pt x="2793" y="666"/>
                    <a:pt x="2889" y="714"/>
                    <a:pt x="2985" y="762"/>
                  </a:cubicBezTo>
                  <a:cubicBezTo>
                    <a:pt x="3162" y="843"/>
                    <a:pt x="3354" y="923"/>
                    <a:pt x="3563" y="987"/>
                  </a:cubicBezTo>
                  <a:cubicBezTo>
                    <a:pt x="3980" y="1115"/>
                    <a:pt x="4413" y="1179"/>
                    <a:pt x="4862" y="1179"/>
                  </a:cubicBezTo>
                  <a:lnTo>
                    <a:pt x="4910" y="1179"/>
                  </a:lnTo>
                  <a:lnTo>
                    <a:pt x="4958" y="1163"/>
                  </a:lnTo>
                  <a:lnTo>
                    <a:pt x="5616" y="971"/>
                  </a:lnTo>
                  <a:cubicBezTo>
                    <a:pt x="6482" y="709"/>
                    <a:pt x="6747" y="661"/>
                    <a:pt x="6876" y="661"/>
                  </a:cubicBezTo>
                  <a:cubicBezTo>
                    <a:pt x="6905" y="661"/>
                    <a:pt x="6927" y="663"/>
                    <a:pt x="6948" y="666"/>
                  </a:cubicBezTo>
                  <a:cubicBezTo>
                    <a:pt x="7172" y="730"/>
                    <a:pt x="7381" y="955"/>
                    <a:pt x="7525" y="1356"/>
                  </a:cubicBezTo>
                  <a:cubicBezTo>
                    <a:pt x="7541" y="1388"/>
                    <a:pt x="8584" y="4661"/>
                    <a:pt x="6322" y="6297"/>
                  </a:cubicBezTo>
                  <a:cubicBezTo>
                    <a:pt x="5965" y="6558"/>
                    <a:pt x="5442" y="6656"/>
                    <a:pt x="4937" y="6656"/>
                  </a:cubicBezTo>
                  <a:cubicBezTo>
                    <a:pt x="4354" y="6656"/>
                    <a:pt x="3796" y="6525"/>
                    <a:pt x="3547" y="6361"/>
                  </a:cubicBezTo>
                  <a:cubicBezTo>
                    <a:pt x="1381" y="4902"/>
                    <a:pt x="659" y="2655"/>
                    <a:pt x="1220" y="1388"/>
                  </a:cubicBezTo>
                  <a:cubicBezTo>
                    <a:pt x="1493" y="923"/>
                    <a:pt x="1958" y="634"/>
                    <a:pt x="2488" y="618"/>
                  </a:cubicBezTo>
                  <a:close/>
                  <a:moveTo>
                    <a:pt x="2509" y="1"/>
                  </a:moveTo>
                  <a:cubicBezTo>
                    <a:pt x="1804" y="1"/>
                    <a:pt x="978" y="483"/>
                    <a:pt x="675" y="1131"/>
                  </a:cubicBezTo>
                  <a:cubicBezTo>
                    <a:pt x="1" y="2623"/>
                    <a:pt x="787" y="5222"/>
                    <a:pt x="3210" y="6859"/>
                  </a:cubicBezTo>
                  <a:cubicBezTo>
                    <a:pt x="3531" y="7067"/>
                    <a:pt x="4220" y="7260"/>
                    <a:pt x="4942" y="7260"/>
                  </a:cubicBezTo>
                  <a:cubicBezTo>
                    <a:pt x="4970" y="7261"/>
                    <a:pt x="4998" y="7261"/>
                    <a:pt x="5025" y="7261"/>
                  </a:cubicBezTo>
                  <a:cubicBezTo>
                    <a:pt x="5607" y="7261"/>
                    <a:pt x="6185" y="7100"/>
                    <a:pt x="6675" y="6779"/>
                  </a:cubicBezTo>
                  <a:cubicBezTo>
                    <a:pt x="8985" y="5110"/>
                    <a:pt x="8392" y="1917"/>
                    <a:pt x="8103" y="1147"/>
                  </a:cubicBezTo>
                  <a:cubicBezTo>
                    <a:pt x="7878" y="554"/>
                    <a:pt x="7525" y="185"/>
                    <a:pt x="7092" y="72"/>
                  </a:cubicBezTo>
                  <a:cubicBezTo>
                    <a:pt x="7025" y="56"/>
                    <a:pt x="6960" y="46"/>
                    <a:pt x="6879" y="46"/>
                  </a:cubicBezTo>
                  <a:cubicBezTo>
                    <a:pt x="6650" y="46"/>
                    <a:pt x="6299" y="128"/>
                    <a:pt x="5456" y="377"/>
                  </a:cubicBezTo>
                  <a:lnTo>
                    <a:pt x="4830" y="570"/>
                  </a:lnTo>
                  <a:cubicBezTo>
                    <a:pt x="4461" y="570"/>
                    <a:pt x="4108" y="506"/>
                    <a:pt x="3755" y="393"/>
                  </a:cubicBezTo>
                  <a:cubicBezTo>
                    <a:pt x="3579" y="345"/>
                    <a:pt x="3402" y="265"/>
                    <a:pt x="3242" y="201"/>
                  </a:cubicBezTo>
                  <a:cubicBezTo>
                    <a:pt x="3113" y="137"/>
                    <a:pt x="2985" y="88"/>
                    <a:pt x="2841" y="40"/>
                  </a:cubicBezTo>
                  <a:cubicBezTo>
                    <a:pt x="2735" y="13"/>
                    <a:pt x="2623" y="1"/>
                    <a:pt x="2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7"/>
            <p:cNvSpPr/>
            <p:nvPr/>
          </p:nvSpPr>
          <p:spPr>
            <a:xfrm>
              <a:off x="3161250" y="704673"/>
              <a:ext cx="47325" cy="75950"/>
            </a:xfrm>
            <a:custGeom>
              <a:avLst/>
              <a:gdLst/>
              <a:ahLst/>
              <a:cxnLst/>
              <a:rect l="l" t="t" r="r" b="b"/>
              <a:pathLst>
                <a:path w="1893" h="3038" extrusionOk="0">
                  <a:moveTo>
                    <a:pt x="957" y="1"/>
                  </a:moveTo>
                  <a:cubicBezTo>
                    <a:pt x="0" y="1"/>
                    <a:pt x="75" y="1630"/>
                    <a:pt x="875" y="2505"/>
                  </a:cubicBezTo>
                  <a:cubicBezTo>
                    <a:pt x="1068" y="2714"/>
                    <a:pt x="1309" y="2890"/>
                    <a:pt x="1565" y="3019"/>
                  </a:cubicBezTo>
                  <a:cubicBezTo>
                    <a:pt x="1592" y="3032"/>
                    <a:pt x="1621" y="3037"/>
                    <a:pt x="1651" y="3037"/>
                  </a:cubicBezTo>
                  <a:cubicBezTo>
                    <a:pt x="1768" y="3037"/>
                    <a:pt x="1892" y="2951"/>
                    <a:pt x="1854" y="2874"/>
                  </a:cubicBezTo>
                  <a:cubicBezTo>
                    <a:pt x="1613" y="2473"/>
                    <a:pt x="1469" y="2040"/>
                    <a:pt x="1421" y="1591"/>
                  </a:cubicBezTo>
                  <a:cubicBezTo>
                    <a:pt x="1357" y="837"/>
                    <a:pt x="1597" y="131"/>
                    <a:pt x="1212" y="35"/>
                  </a:cubicBezTo>
                  <a:cubicBezTo>
                    <a:pt x="1120" y="12"/>
                    <a:pt x="1035" y="1"/>
                    <a:pt x="957" y="1"/>
                  </a:cubicBezTo>
                  <a:close/>
                </a:path>
              </a:pathLst>
            </a:custGeom>
            <a:solidFill>
              <a:srgbClr val="F8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3208800" y="631198"/>
              <a:ext cx="56575" cy="70350"/>
            </a:xfrm>
            <a:custGeom>
              <a:avLst/>
              <a:gdLst/>
              <a:ahLst/>
              <a:cxnLst/>
              <a:rect l="l" t="t" r="r" b="b"/>
              <a:pathLst>
                <a:path w="2263" h="2814" extrusionOk="0">
                  <a:moveTo>
                    <a:pt x="415" y="1"/>
                  </a:moveTo>
                  <a:cubicBezTo>
                    <a:pt x="233" y="1"/>
                    <a:pt x="85" y="22"/>
                    <a:pt x="0" y="38"/>
                  </a:cubicBezTo>
                  <a:lnTo>
                    <a:pt x="97" y="631"/>
                  </a:lnTo>
                  <a:cubicBezTo>
                    <a:pt x="143" y="620"/>
                    <a:pt x="258" y="602"/>
                    <a:pt x="404" y="602"/>
                  </a:cubicBezTo>
                  <a:cubicBezTo>
                    <a:pt x="662" y="602"/>
                    <a:pt x="1016" y="658"/>
                    <a:pt x="1252" y="904"/>
                  </a:cubicBezTo>
                  <a:cubicBezTo>
                    <a:pt x="1605" y="1257"/>
                    <a:pt x="1605" y="1899"/>
                    <a:pt x="1268" y="2524"/>
                  </a:cubicBezTo>
                  <a:lnTo>
                    <a:pt x="1797" y="2813"/>
                  </a:lnTo>
                  <a:cubicBezTo>
                    <a:pt x="2262" y="1947"/>
                    <a:pt x="2214" y="1032"/>
                    <a:pt x="1685" y="487"/>
                  </a:cubicBezTo>
                  <a:cubicBezTo>
                    <a:pt x="1297" y="88"/>
                    <a:pt x="787" y="1"/>
                    <a:pt x="4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7"/>
            <p:cNvSpPr/>
            <p:nvPr/>
          </p:nvSpPr>
          <p:spPr>
            <a:xfrm>
              <a:off x="3248100" y="679573"/>
              <a:ext cx="108725" cy="173768"/>
            </a:xfrm>
            <a:custGeom>
              <a:avLst/>
              <a:gdLst/>
              <a:ahLst/>
              <a:cxnLst/>
              <a:rect l="l" t="t" r="r" b="b"/>
              <a:pathLst>
                <a:path w="4349" h="6589" extrusionOk="0">
                  <a:moveTo>
                    <a:pt x="2527" y="0"/>
                  </a:moveTo>
                  <a:cubicBezTo>
                    <a:pt x="2402" y="0"/>
                    <a:pt x="2203" y="35"/>
                    <a:pt x="1782" y="145"/>
                  </a:cubicBezTo>
                  <a:cubicBezTo>
                    <a:pt x="2022" y="338"/>
                    <a:pt x="2199" y="595"/>
                    <a:pt x="2311" y="899"/>
                  </a:cubicBezTo>
                  <a:cubicBezTo>
                    <a:pt x="2536" y="1509"/>
                    <a:pt x="3178" y="4589"/>
                    <a:pt x="996" y="6178"/>
                  </a:cubicBezTo>
                  <a:cubicBezTo>
                    <a:pt x="691" y="6370"/>
                    <a:pt x="354" y="6499"/>
                    <a:pt x="1" y="6547"/>
                  </a:cubicBezTo>
                  <a:cubicBezTo>
                    <a:pt x="195" y="6573"/>
                    <a:pt x="401" y="6589"/>
                    <a:pt x="610" y="6589"/>
                  </a:cubicBezTo>
                  <a:cubicBezTo>
                    <a:pt x="1161" y="6589"/>
                    <a:pt x="1732" y="6480"/>
                    <a:pt x="2151" y="6178"/>
                  </a:cubicBezTo>
                  <a:cubicBezTo>
                    <a:pt x="4349" y="4589"/>
                    <a:pt x="3691" y="1509"/>
                    <a:pt x="3466" y="899"/>
                  </a:cubicBezTo>
                  <a:cubicBezTo>
                    <a:pt x="3402" y="755"/>
                    <a:pt x="3178" y="129"/>
                    <a:pt x="2664" y="17"/>
                  </a:cubicBezTo>
                  <a:cubicBezTo>
                    <a:pt x="2625" y="7"/>
                    <a:pt x="2583" y="0"/>
                    <a:pt x="2527" y="0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605;p38">
            <a:extLst>
              <a:ext uri="{FF2B5EF4-FFF2-40B4-BE49-F238E27FC236}">
                <a16:creationId xmlns:a16="http://schemas.microsoft.com/office/drawing/2014/main" id="{D5E2DE61-70B4-4275-E21C-EAED0DA1BE52}"/>
              </a:ext>
            </a:extLst>
          </p:cNvPr>
          <p:cNvGrpSpPr/>
          <p:nvPr/>
        </p:nvGrpSpPr>
        <p:grpSpPr>
          <a:xfrm>
            <a:off x="677239" y="1251151"/>
            <a:ext cx="792928" cy="1212438"/>
            <a:chOff x="1821300" y="979273"/>
            <a:chExt cx="1230950" cy="1811200"/>
          </a:xfrm>
        </p:grpSpPr>
        <p:sp>
          <p:nvSpPr>
            <p:cNvPr id="5" name="Google Shape;606;p38">
              <a:extLst>
                <a:ext uri="{FF2B5EF4-FFF2-40B4-BE49-F238E27FC236}">
                  <a16:creationId xmlns:a16="http://schemas.microsoft.com/office/drawing/2014/main" id="{656930F2-64AB-C58F-57A0-9DBA58FFBDF7}"/>
                </a:ext>
              </a:extLst>
            </p:cNvPr>
            <p:cNvSpPr/>
            <p:nvPr/>
          </p:nvSpPr>
          <p:spPr>
            <a:xfrm>
              <a:off x="1973075" y="2627873"/>
              <a:ext cx="897300" cy="162600"/>
            </a:xfrm>
            <a:prstGeom prst="ellipse">
              <a:avLst/>
            </a:prstGeom>
            <a:solidFill>
              <a:srgbClr val="CEAAF6">
                <a:alpha val="37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607;p38">
              <a:extLst>
                <a:ext uri="{FF2B5EF4-FFF2-40B4-BE49-F238E27FC236}">
                  <a16:creationId xmlns:a16="http://schemas.microsoft.com/office/drawing/2014/main" id="{FE8DF689-0D45-93B2-15E8-2739A006FFB2}"/>
                </a:ext>
              </a:extLst>
            </p:cNvPr>
            <p:cNvGrpSpPr/>
            <p:nvPr/>
          </p:nvGrpSpPr>
          <p:grpSpPr>
            <a:xfrm>
              <a:off x="1821300" y="979273"/>
              <a:ext cx="1230950" cy="1780850"/>
              <a:chOff x="610725" y="494075"/>
              <a:chExt cx="1230950" cy="1780850"/>
            </a:xfrm>
          </p:grpSpPr>
          <p:sp>
            <p:nvSpPr>
              <p:cNvPr id="7" name="Google Shape;608;p38">
                <a:extLst>
                  <a:ext uri="{FF2B5EF4-FFF2-40B4-BE49-F238E27FC236}">
                    <a16:creationId xmlns:a16="http://schemas.microsoft.com/office/drawing/2014/main" id="{CCF8A95D-5754-FFB9-7D99-5EE74822C363}"/>
                  </a:ext>
                </a:extLst>
              </p:cNvPr>
              <p:cNvSpPr/>
              <p:nvPr/>
            </p:nvSpPr>
            <p:spPr>
              <a:xfrm>
                <a:off x="1060350" y="620425"/>
                <a:ext cx="162050" cy="410725"/>
              </a:xfrm>
              <a:custGeom>
                <a:avLst/>
                <a:gdLst/>
                <a:ahLst/>
                <a:cxnLst/>
                <a:rect l="l" t="t" r="r" b="b"/>
                <a:pathLst>
                  <a:path w="6482" h="16429" extrusionOk="0">
                    <a:moveTo>
                      <a:pt x="337" y="0"/>
                    </a:moveTo>
                    <a:lnTo>
                      <a:pt x="0" y="482"/>
                    </a:lnTo>
                    <a:cubicBezTo>
                      <a:pt x="1187" y="1316"/>
                      <a:pt x="3321" y="3145"/>
                      <a:pt x="4268" y="6209"/>
                    </a:cubicBezTo>
                    <a:cubicBezTo>
                      <a:pt x="5824" y="11151"/>
                      <a:pt x="3113" y="15290"/>
                      <a:pt x="2567" y="16076"/>
                    </a:cubicBezTo>
                    <a:lnTo>
                      <a:pt x="3048" y="16429"/>
                    </a:lnTo>
                    <a:cubicBezTo>
                      <a:pt x="3642" y="15611"/>
                      <a:pt x="6482" y="11231"/>
                      <a:pt x="4845" y="6033"/>
                    </a:cubicBezTo>
                    <a:cubicBezTo>
                      <a:pt x="3834" y="2808"/>
                      <a:pt x="1588" y="851"/>
                      <a:pt x="3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609;p38">
                <a:extLst>
                  <a:ext uri="{FF2B5EF4-FFF2-40B4-BE49-F238E27FC236}">
                    <a16:creationId xmlns:a16="http://schemas.microsoft.com/office/drawing/2014/main" id="{FBB621E1-7B11-2236-7FC5-57291300393A}"/>
                  </a:ext>
                </a:extLst>
              </p:cNvPr>
              <p:cNvSpPr/>
              <p:nvPr/>
            </p:nvSpPr>
            <p:spPr>
              <a:xfrm>
                <a:off x="1268100" y="1961250"/>
                <a:ext cx="363000" cy="293400"/>
              </a:xfrm>
              <a:custGeom>
                <a:avLst/>
                <a:gdLst/>
                <a:ahLst/>
                <a:cxnLst/>
                <a:rect l="l" t="t" r="r" b="b"/>
                <a:pathLst>
                  <a:path w="14520" h="11736" extrusionOk="0">
                    <a:moveTo>
                      <a:pt x="10892" y="1"/>
                    </a:moveTo>
                    <a:cubicBezTo>
                      <a:pt x="7058" y="1"/>
                      <a:pt x="0" y="1611"/>
                      <a:pt x="225" y="2985"/>
                    </a:cubicBezTo>
                    <a:cubicBezTo>
                      <a:pt x="466" y="4461"/>
                      <a:pt x="1140" y="8937"/>
                      <a:pt x="1140" y="8937"/>
                    </a:cubicBezTo>
                    <a:cubicBezTo>
                      <a:pt x="1425" y="10577"/>
                      <a:pt x="2852" y="11736"/>
                      <a:pt x="4461" y="11736"/>
                    </a:cubicBezTo>
                    <a:cubicBezTo>
                      <a:pt x="4662" y="11736"/>
                      <a:pt x="4866" y="11717"/>
                      <a:pt x="5070" y="11680"/>
                    </a:cubicBezTo>
                    <a:lnTo>
                      <a:pt x="11440" y="10557"/>
                    </a:lnTo>
                    <a:cubicBezTo>
                      <a:pt x="13285" y="10236"/>
                      <a:pt x="14520" y="8487"/>
                      <a:pt x="14199" y="6642"/>
                    </a:cubicBezTo>
                    <a:cubicBezTo>
                      <a:pt x="14199" y="6642"/>
                      <a:pt x="13525" y="2182"/>
                      <a:pt x="13285" y="690"/>
                    </a:cubicBezTo>
                    <a:cubicBezTo>
                      <a:pt x="13205" y="203"/>
                      <a:pt x="12251" y="1"/>
                      <a:pt x="10892" y="1"/>
                    </a:cubicBezTo>
                    <a:close/>
                  </a:path>
                </a:pathLst>
              </a:custGeom>
              <a:solidFill>
                <a:srgbClr val="CEAA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610;p38">
                <a:extLst>
                  <a:ext uri="{FF2B5EF4-FFF2-40B4-BE49-F238E27FC236}">
                    <a16:creationId xmlns:a16="http://schemas.microsoft.com/office/drawing/2014/main" id="{67FAC793-9159-8C49-50C5-2670CDF8056D}"/>
                  </a:ext>
                </a:extLst>
              </p:cNvPr>
              <p:cNvSpPr/>
              <p:nvPr/>
            </p:nvSpPr>
            <p:spPr>
              <a:xfrm>
                <a:off x="1259275" y="1953375"/>
                <a:ext cx="379850" cy="308725"/>
              </a:xfrm>
              <a:custGeom>
                <a:avLst/>
                <a:gdLst/>
                <a:ahLst/>
                <a:cxnLst/>
                <a:rect l="l" t="t" r="r" b="b"/>
                <a:pathLst>
                  <a:path w="15194" h="12349" extrusionOk="0">
                    <a:moveTo>
                      <a:pt x="11227" y="615"/>
                    </a:moveTo>
                    <a:cubicBezTo>
                      <a:pt x="12632" y="615"/>
                      <a:pt x="13295" y="834"/>
                      <a:pt x="13333" y="1054"/>
                    </a:cubicBezTo>
                    <a:cubicBezTo>
                      <a:pt x="13573" y="2513"/>
                      <a:pt x="14247" y="6941"/>
                      <a:pt x="14247" y="7006"/>
                    </a:cubicBezTo>
                    <a:cubicBezTo>
                      <a:pt x="14552" y="8674"/>
                      <a:pt x="13429" y="10278"/>
                      <a:pt x="11744" y="10583"/>
                    </a:cubicBezTo>
                    <a:lnTo>
                      <a:pt x="5375" y="11706"/>
                    </a:lnTo>
                    <a:cubicBezTo>
                      <a:pt x="5197" y="11737"/>
                      <a:pt x="5020" y="11752"/>
                      <a:pt x="4845" y="11752"/>
                    </a:cubicBezTo>
                    <a:cubicBezTo>
                      <a:pt x="3366" y="11752"/>
                      <a:pt x="2054" y="10696"/>
                      <a:pt x="1781" y="9204"/>
                    </a:cubicBezTo>
                    <a:cubicBezTo>
                      <a:pt x="1781" y="9155"/>
                      <a:pt x="1108" y="4711"/>
                      <a:pt x="867" y="3251"/>
                    </a:cubicBezTo>
                    <a:cubicBezTo>
                      <a:pt x="787" y="2754"/>
                      <a:pt x="3193" y="1679"/>
                      <a:pt x="7284" y="989"/>
                    </a:cubicBezTo>
                    <a:cubicBezTo>
                      <a:pt x="8968" y="716"/>
                      <a:pt x="10270" y="615"/>
                      <a:pt x="11227" y="615"/>
                    </a:cubicBezTo>
                    <a:close/>
                    <a:moveTo>
                      <a:pt x="11252" y="1"/>
                    </a:moveTo>
                    <a:cubicBezTo>
                      <a:pt x="9827" y="1"/>
                      <a:pt x="8172" y="233"/>
                      <a:pt x="7188" y="396"/>
                    </a:cubicBezTo>
                    <a:cubicBezTo>
                      <a:pt x="5985" y="604"/>
                      <a:pt x="1" y="1679"/>
                      <a:pt x="273" y="3348"/>
                    </a:cubicBezTo>
                    <a:cubicBezTo>
                      <a:pt x="514" y="4808"/>
                      <a:pt x="1204" y="9252"/>
                      <a:pt x="1204" y="9300"/>
                    </a:cubicBezTo>
                    <a:cubicBezTo>
                      <a:pt x="1509" y="11065"/>
                      <a:pt x="3033" y="12348"/>
                      <a:pt x="4830" y="12348"/>
                    </a:cubicBezTo>
                    <a:cubicBezTo>
                      <a:pt x="5038" y="12348"/>
                      <a:pt x="5263" y="12332"/>
                      <a:pt x="5488" y="12300"/>
                    </a:cubicBezTo>
                    <a:lnTo>
                      <a:pt x="11841" y="11177"/>
                    </a:lnTo>
                    <a:cubicBezTo>
                      <a:pt x="13846" y="10824"/>
                      <a:pt x="15194" y="8915"/>
                      <a:pt x="14841" y="6909"/>
                    </a:cubicBezTo>
                    <a:cubicBezTo>
                      <a:pt x="14841" y="6861"/>
                      <a:pt x="14167" y="2417"/>
                      <a:pt x="13926" y="941"/>
                    </a:cubicBezTo>
                    <a:cubicBezTo>
                      <a:pt x="13808" y="221"/>
                      <a:pt x="12639" y="1"/>
                      <a:pt x="1125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611;p38">
                <a:extLst>
                  <a:ext uri="{FF2B5EF4-FFF2-40B4-BE49-F238E27FC236}">
                    <a16:creationId xmlns:a16="http://schemas.microsoft.com/office/drawing/2014/main" id="{16D05D92-224B-D9E0-7B30-082A3AB6040F}"/>
                  </a:ext>
                </a:extLst>
              </p:cNvPr>
              <p:cNvSpPr/>
              <p:nvPr/>
            </p:nvSpPr>
            <p:spPr>
              <a:xfrm>
                <a:off x="818075" y="1948000"/>
                <a:ext cx="395700" cy="319225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12769" extrusionOk="0">
                    <a:moveTo>
                      <a:pt x="3910" y="1"/>
                    </a:moveTo>
                    <a:cubicBezTo>
                      <a:pt x="3313" y="1"/>
                      <a:pt x="2913" y="123"/>
                      <a:pt x="2808" y="402"/>
                    </a:cubicBezTo>
                    <a:cubicBezTo>
                      <a:pt x="2279" y="1798"/>
                      <a:pt x="627" y="6017"/>
                      <a:pt x="627" y="6017"/>
                    </a:cubicBezTo>
                    <a:cubicBezTo>
                      <a:pt x="1" y="7782"/>
                      <a:pt x="899" y="9723"/>
                      <a:pt x="2680" y="10365"/>
                    </a:cubicBezTo>
                    <a:lnTo>
                      <a:pt x="8761" y="12563"/>
                    </a:lnTo>
                    <a:cubicBezTo>
                      <a:pt x="9140" y="12702"/>
                      <a:pt x="9529" y="12768"/>
                      <a:pt x="9912" y="12768"/>
                    </a:cubicBezTo>
                    <a:cubicBezTo>
                      <a:pt x="11292" y="12768"/>
                      <a:pt x="12593" y="11911"/>
                      <a:pt x="13108" y="10542"/>
                    </a:cubicBezTo>
                    <a:cubicBezTo>
                      <a:pt x="13108" y="10542"/>
                      <a:pt x="14745" y="6322"/>
                      <a:pt x="15274" y="4926"/>
                    </a:cubicBezTo>
                    <a:cubicBezTo>
                      <a:pt x="15828" y="3441"/>
                      <a:pt x="7085" y="1"/>
                      <a:pt x="3910" y="1"/>
                    </a:cubicBezTo>
                    <a:close/>
                  </a:path>
                </a:pathLst>
              </a:custGeom>
              <a:solidFill>
                <a:srgbClr val="CEAA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612;p38">
                <a:extLst>
                  <a:ext uri="{FF2B5EF4-FFF2-40B4-BE49-F238E27FC236}">
                    <a16:creationId xmlns:a16="http://schemas.microsoft.com/office/drawing/2014/main" id="{EBC24FE7-248E-29C4-6AA1-13DFFC5DBE34}"/>
                  </a:ext>
                </a:extLst>
              </p:cNvPr>
              <p:cNvSpPr/>
              <p:nvPr/>
            </p:nvSpPr>
            <p:spPr>
              <a:xfrm>
                <a:off x="809650" y="1940675"/>
                <a:ext cx="399925" cy="334250"/>
              </a:xfrm>
              <a:custGeom>
                <a:avLst/>
                <a:gdLst/>
                <a:ahLst/>
                <a:cxnLst/>
                <a:rect l="l" t="t" r="r" b="b"/>
                <a:pathLst>
                  <a:path w="15997" h="13370" extrusionOk="0">
                    <a:moveTo>
                      <a:pt x="4134" y="593"/>
                    </a:moveTo>
                    <a:cubicBezTo>
                      <a:pt x="4174" y="593"/>
                      <a:pt x="4214" y="595"/>
                      <a:pt x="4252" y="599"/>
                    </a:cubicBezTo>
                    <a:cubicBezTo>
                      <a:pt x="6932" y="599"/>
                      <a:pt x="13862" y="3182"/>
                      <a:pt x="15162" y="4770"/>
                    </a:cubicBezTo>
                    <a:cubicBezTo>
                      <a:pt x="15290" y="4915"/>
                      <a:pt x="15355" y="5043"/>
                      <a:pt x="15322" y="5107"/>
                    </a:cubicBezTo>
                    <a:cubicBezTo>
                      <a:pt x="14793" y="6503"/>
                      <a:pt x="13173" y="10674"/>
                      <a:pt x="13157" y="10722"/>
                    </a:cubicBezTo>
                    <a:cubicBezTo>
                      <a:pt x="12693" y="11975"/>
                      <a:pt x="11515" y="12759"/>
                      <a:pt x="10257" y="12759"/>
                    </a:cubicBezTo>
                    <a:cubicBezTo>
                      <a:pt x="9904" y="12759"/>
                      <a:pt x="9545" y="12697"/>
                      <a:pt x="9194" y="12567"/>
                    </a:cubicBezTo>
                    <a:lnTo>
                      <a:pt x="3097" y="10369"/>
                    </a:lnTo>
                    <a:cubicBezTo>
                      <a:pt x="1493" y="9776"/>
                      <a:pt x="675" y="8011"/>
                      <a:pt x="1252" y="6407"/>
                    </a:cubicBezTo>
                    <a:cubicBezTo>
                      <a:pt x="1268" y="6375"/>
                      <a:pt x="2905" y="2187"/>
                      <a:pt x="3418" y="791"/>
                    </a:cubicBezTo>
                    <a:cubicBezTo>
                      <a:pt x="3450" y="727"/>
                      <a:pt x="3595" y="663"/>
                      <a:pt x="3803" y="631"/>
                    </a:cubicBezTo>
                    <a:cubicBezTo>
                      <a:pt x="3909" y="608"/>
                      <a:pt x="4023" y="593"/>
                      <a:pt x="4134" y="593"/>
                    </a:cubicBezTo>
                    <a:close/>
                    <a:moveTo>
                      <a:pt x="4223" y="0"/>
                    </a:moveTo>
                    <a:cubicBezTo>
                      <a:pt x="4031" y="0"/>
                      <a:pt x="3858" y="12"/>
                      <a:pt x="3707" y="37"/>
                    </a:cubicBezTo>
                    <a:cubicBezTo>
                      <a:pt x="3274" y="118"/>
                      <a:pt x="2969" y="294"/>
                      <a:pt x="2873" y="583"/>
                    </a:cubicBezTo>
                    <a:cubicBezTo>
                      <a:pt x="2343" y="1979"/>
                      <a:pt x="707" y="6150"/>
                      <a:pt x="691" y="6214"/>
                    </a:cubicBezTo>
                    <a:cubicBezTo>
                      <a:pt x="1" y="8123"/>
                      <a:pt x="980" y="10241"/>
                      <a:pt x="2905" y="10947"/>
                    </a:cubicBezTo>
                    <a:lnTo>
                      <a:pt x="8985" y="13145"/>
                    </a:lnTo>
                    <a:cubicBezTo>
                      <a:pt x="9386" y="13289"/>
                      <a:pt x="9803" y="13369"/>
                      <a:pt x="10237" y="13369"/>
                    </a:cubicBezTo>
                    <a:cubicBezTo>
                      <a:pt x="11793" y="13369"/>
                      <a:pt x="13189" y="12407"/>
                      <a:pt x="13718" y="10947"/>
                    </a:cubicBezTo>
                    <a:cubicBezTo>
                      <a:pt x="13734" y="10915"/>
                      <a:pt x="15371" y="6727"/>
                      <a:pt x="15884" y="5332"/>
                    </a:cubicBezTo>
                    <a:cubicBezTo>
                      <a:pt x="15996" y="5043"/>
                      <a:pt x="15916" y="4722"/>
                      <a:pt x="15643" y="4385"/>
                    </a:cubicBezTo>
                    <a:cubicBezTo>
                      <a:pt x="14230" y="2686"/>
                      <a:pt x="7094" y="0"/>
                      <a:pt x="42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613;p38">
                <a:extLst>
                  <a:ext uri="{FF2B5EF4-FFF2-40B4-BE49-F238E27FC236}">
                    <a16:creationId xmlns:a16="http://schemas.microsoft.com/office/drawing/2014/main" id="{A5CECD87-344A-A1B2-F3C6-361976C6E1F9}"/>
                  </a:ext>
                </a:extLst>
              </p:cNvPr>
              <p:cNvSpPr/>
              <p:nvPr/>
            </p:nvSpPr>
            <p:spPr>
              <a:xfrm>
                <a:off x="664075" y="995025"/>
                <a:ext cx="1144325" cy="1144325"/>
              </a:xfrm>
              <a:custGeom>
                <a:avLst/>
                <a:gdLst/>
                <a:ahLst/>
                <a:cxnLst/>
                <a:rect l="l" t="t" r="r" b="b"/>
                <a:pathLst>
                  <a:path w="45773" h="45773" extrusionOk="0">
                    <a:moveTo>
                      <a:pt x="22878" y="1"/>
                    </a:moveTo>
                    <a:cubicBezTo>
                      <a:pt x="10236" y="1"/>
                      <a:pt x="0" y="10253"/>
                      <a:pt x="0" y="22879"/>
                    </a:cubicBezTo>
                    <a:cubicBezTo>
                      <a:pt x="0" y="35521"/>
                      <a:pt x="10236" y="45773"/>
                      <a:pt x="22878" y="45773"/>
                    </a:cubicBezTo>
                    <a:cubicBezTo>
                      <a:pt x="35520" y="45773"/>
                      <a:pt x="45772" y="35521"/>
                      <a:pt x="45772" y="22879"/>
                    </a:cubicBezTo>
                    <a:cubicBezTo>
                      <a:pt x="45772" y="10253"/>
                      <a:pt x="35520" y="1"/>
                      <a:pt x="22878" y="1"/>
                    </a:cubicBezTo>
                    <a:close/>
                  </a:path>
                </a:pathLst>
              </a:custGeom>
              <a:solidFill>
                <a:srgbClr val="CEAA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614;p38">
                <a:extLst>
                  <a:ext uri="{FF2B5EF4-FFF2-40B4-BE49-F238E27FC236}">
                    <a16:creationId xmlns:a16="http://schemas.microsoft.com/office/drawing/2014/main" id="{C0218D46-F803-03BF-48A7-5D30FD6806D0}"/>
                  </a:ext>
                </a:extLst>
              </p:cNvPr>
              <p:cNvSpPr/>
              <p:nvPr/>
            </p:nvSpPr>
            <p:spPr>
              <a:xfrm>
                <a:off x="610725" y="987350"/>
                <a:ext cx="1205275" cy="1159625"/>
              </a:xfrm>
              <a:custGeom>
                <a:avLst/>
                <a:gdLst/>
                <a:ahLst/>
                <a:cxnLst/>
                <a:rect l="l" t="t" r="r" b="b"/>
                <a:pathLst>
                  <a:path w="48211" h="46385" extrusionOk="0">
                    <a:moveTo>
                      <a:pt x="25012" y="613"/>
                    </a:moveTo>
                    <a:cubicBezTo>
                      <a:pt x="37494" y="613"/>
                      <a:pt x="47585" y="10720"/>
                      <a:pt x="47601" y="23202"/>
                    </a:cubicBezTo>
                    <a:cubicBezTo>
                      <a:pt x="47601" y="32331"/>
                      <a:pt x="42098" y="40561"/>
                      <a:pt x="33660" y="44058"/>
                    </a:cubicBezTo>
                    <a:cubicBezTo>
                      <a:pt x="30863" y="45217"/>
                      <a:pt x="27927" y="45781"/>
                      <a:pt x="25016" y="45781"/>
                    </a:cubicBezTo>
                    <a:cubicBezTo>
                      <a:pt x="19143" y="45781"/>
                      <a:pt x="13372" y="43488"/>
                      <a:pt x="9049" y="39165"/>
                    </a:cubicBezTo>
                    <a:cubicBezTo>
                      <a:pt x="2583" y="32700"/>
                      <a:pt x="658" y="22993"/>
                      <a:pt x="4156" y="14554"/>
                    </a:cubicBezTo>
                    <a:cubicBezTo>
                      <a:pt x="7637" y="6116"/>
                      <a:pt x="15883" y="613"/>
                      <a:pt x="25012" y="613"/>
                    </a:cubicBezTo>
                    <a:close/>
                    <a:moveTo>
                      <a:pt x="25023" y="0"/>
                    </a:moveTo>
                    <a:cubicBezTo>
                      <a:pt x="18987" y="0"/>
                      <a:pt x="13058" y="2358"/>
                      <a:pt x="8616" y="6789"/>
                    </a:cubicBezTo>
                    <a:cubicBezTo>
                      <a:pt x="1990" y="13431"/>
                      <a:pt x="0" y="23410"/>
                      <a:pt x="3594" y="32074"/>
                    </a:cubicBezTo>
                    <a:cubicBezTo>
                      <a:pt x="7188" y="40737"/>
                      <a:pt x="15643" y="46385"/>
                      <a:pt x="25012" y="46385"/>
                    </a:cubicBezTo>
                    <a:cubicBezTo>
                      <a:pt x="37815" y="46369"/>
                      <a:pt x="48195" y="35988"/>
                      <a:pt x="48211" y="23202"/>
                    </a:cubicBezTo>
                    <a:cubicBezTo>
                      <a:pt x="48211" y="13816"/>
                      <a:pt x="42564" y="5362"/>
                      <a:pt x="33900" y="1768"/>
                    </a:cubicBezTo>
                    <a:cubicBezTo>
                      <a:pt x="31026" y="578"/>
                      <a:pt x="28011" y="0"/>
                      <a:pt x="250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615;p38">
                <a:extLst>
                  <a:ext uri="{FF2B5EF4-FFF2-40B4-BE49-F238E27FC236}">
                    <a16:creationId xmlns:a16="http://schemas.microsoft.com/office/drawing/2014/main" id="{E95D6DB7-05C1-FD68-F73F-EA41FA8CB1B1}"/>
                  </a:ext>
                </a:extLst>
              </p:cNvPr>
              <p:cNvSpPr/>
              <p:nvPr/>
            </p:nvSpPr>
            <p:spPr>
              <a:xfrm>
                <a:off x="927575" y="501550"/>
                <a:ext cx="173700" cy="154525"/>
              </a:xfrm>
              <a:custGeom>
                <a:avLst/>
                <a:gdLst/>
                <a:ahLst/>
                <a:cxnLst/>
                <a:rect l="l" t="t" r="r" b="b"/>
                <a:pathLst>
                  <a:path w="6948" h="6181" extrusionOk="0">
                    <a:moveTo>
                      <a:pt x="4524" y="0"/>
                    </a:moveTo>
                    <a:cubicBezTo>
                      <a:pt x="4366" y="0"/>
                      <a:pt x="4205" y="32"/>
                      <a:pt x="4060" y="119"/>
                    </a:cubicBezTo>
                    <a:cubicBezTo>
                      <a:pt x="3145" y="664"/>
                      <a:pt x="3514" y="3183"/>
                      <a:pt x="3514" y="3183"/>
                    </a:cubicBezTo>
                    <a:cubicBezTo>
                      <a:pt x="3514" y="3183"/>
                      <a:pt x="2752" y="3025"/>
                      <a:pt x="2005" y="3025"/>
                    </a:cubicBezTo>
                    <a:cubicBezTo>
                      <a:pt x="1586" y="3025"/>
                      <a:pt x="1171" y="3075"/>
                      <a:pt x="899" y="3231"/>
                    </a:cubicBezTo>
                    <a:cubicBezTo>
                      <a:pt x="289" y="3584"/>
                      <a:pt x="1" y="4611"/>
                      <a:pt x="273" y="5285"/>
                    </a:cubicBezTo>
                    <a:cubicBezTo>
                      <a:pt x="552" y="5989"/>
                      <a:pt x="1887" y="6180"/>
                      <a:pt x="3254" y="6180"/>
                    </a:cubicBezTo>
                    <a:cubicBezTo>
                      <a:pt x="4877" y="6180"/>
                      <a:pt x="6546" y="5911"/>
                      <a:pt x="6546" y="5911"/>
                    </a:cubicBezTo>
                    <a:cubicBezTo>
                      <a:pt x="6546" y="5911"/>
                      <a:pt x="6948" y="985"/>
                      <a:pt x="5343" y="215"/>
                    </a:cubicBezTo>
                    <a:cubicBezTo>
                      <a:pt x="5242" y="170"/>
                      <a:pt x="4891" y="0"/>
                      <a:pt x="4524" y="0"/>
                    </a:cubicBezTo>
                    <a:close/>
                  </a:path>
                </a:pathLst>
              </a:custGeom>
              <a:solidFill>
                <a:srgbClr val="CEAA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616;p38">
                <a:extLst>
                  <a:ext uri="{FF2B5EF4-FFF2-40B4-BE49-F238E27FC236}">
                    <a16:creationId xmlns:a16="http://schemas.microsoft.com/office/drawing/2014/main" id="{727A5916-A41A-9CB1-3DF5-A9D5E13DE52E}"/>
                  </a:ext>
                </a:extLst>
              </p:cNvPr>
              <p:cNvSpPr/>
              <p:nvPr/>
            </p:nvSpPr>
            <p:spPr>
              <a:xfrm>
                <a:off x="918350" y="494075"/>
                <a:ext cx="188950" cy="169700"/>
              </a:xfrm>
              <a:custGeom>
                <a:avLst/>
                <a:gdLst/>
                <a:ahLst/>
                <a:cxnLst/>
                <a:rect l="l" t="t" r="r" b="b"/>
                <a:pathLst>
                  <a:path w="7558" h="6788" extrusionOk="0">
                    <a:moveTo>
                      <a:pt x="4871" y="603"/>
                    </a:moveTo>
                    <a:cubicBezTo>
                      <a:pt x="5066" y="603"/>
                      <a:pt x="5308" y="667"/>
                      <a:pt x="5568" y="787"/>
                    </a:cubicBezTo>
                    <a:cubicBezTo>
                      <a:pt x="6546" y="1252"/>
                      <a:pt x="6739" y="4108"/>
                      <a:pt x="6611" y="5953"/>
                    </a:cubicBezTo>
                    <a:cubicBezTo>
                      <a:pt x="5692" y="6085"/>
                      <a:pt x="4620" y="6176"/>
                      <a:pt x="3654" y="6176"/>
                    </a:cubicBezTo>
                    <a:cubicBezTo>
                      <a:pt x="2274" y="6176"/>
                      <a:pt x="1107" y="5990"/>
                      <a:pt x="899" y="5472"/>
                    </a:cubicBezTo>
                    <a:cubicBezTo>
                      <a:pt x="691" y="4926"/>
                      <a:pt x="947" y="4060"/>
                      <a:pt x="1413" y="3787"/>
                    </a:cubicBezTo>
                    <a:cubicBezTo>
                      <a:pt x="1666" y="3674"/>
                      <a:pt x="1944" y="3624"/>
                      <a:pt x="2225" y="3624"/>
                    </a:cubicBezTo>
                    <a:cubicBezTo>
                      <a:pt x="2264" y="3624"/>
                      <a:pt x="2304" y="3625"/>
                      <a:pt x="2343" y="3627"/>
                    </a:cubicBezTo>
                    <a:cubicBezTo>
                      <a:pt x="2840" y="3627"/>
                      <a:pt x="3338" y="3675"/>
                      <a:pt x="3819" y="3787"/>
                    </a:cubicBezTo>
                    <a:lnTo>
                      <a:pt x="4236" y="3867"/>
                    </a:lnTo>
                    <a:lnTo>
                      <a:pt x="4172" y="3450"/>
                    </a:lnTo>
                    <a:cubicBezTo>
                      <a:pt x="4028" y="2487"/>
                      <a:pt x="4076" y="979"/>
                      <a:pt x="4573" y="675"/>
                    </a:cubicBezTo>
                    <a:cubicBezTo>
                      <a:pt x="4652" y="626"/>
                      <a:pt x="4753" y="603"/>
                      <a:pt x="4871" y="603"/>
                    </a:cubicBezTo>
                    <a:close/>
                    <a:moveTo>
                      <a:pt x="4880" y="1"/>
                    </a:moveTo>
                    <a:cubicBezTo>
                      <a:pt x="4653" y="1"/>
                      <a:pt x="4448" y="54"/>
                      <a:pt x="4268" y="161"/>
                    </a:cubicBezTo>
                    <a:cubicBezTo>
                      <a:pt x="3434" y="659"/>
                      <a:pt x="3466" y="2311"/>
                      <a:pt x="3530" y="3113"/>
                    </a:cubicBezTo>
                    <a:cubicBezTo>
                      <a:pt x="3234" y="3068"/>
                      <a:pt x="2816" y="3018"/>
                      <a:pt x="2391" y="3018"/>
                    </a:cubicBezTo>
                    <a:cubicBezTo>
                      <a:pt x="1918" y="3018"/>
                      <a:pt x="1437" y="3079"/>
                      <a:pt x="1108" y="3274"/>
                    </a:cubicBezTo>
                    <a:cubicBezTo>
                      <a:pt x="386" y="3691"/>
                      <a:pt x="1" y="4830"/>
                      <a:pt x="354" y="5696"/>
                    </a:cubicBezTo>
                    <a:cubicBezTo>
                      <a:pt x="691" y="6562"/>
                      <a:pt x="2151" y="6787"/>
                      <a:pt x="3627" y="6787"/>
                    </a:cubicBezTo>
                    <a:cubicBezTo>
                      <a:pt x="4750" y="6771"/>
                      <a:pt x="5857" y="6675"/>
                      <a:pt x="6948" y="6498"/>
                    </a:cubicBezTo>
                    <a:lnTo>
                      <a:pt x="7188" y="6466"/>
                    </a:lnTo>
                    <a:lnTo>
                      <a:pt x="7204" y="6226"/>
                    </a:lnTo>
                    <a:cubicBezTo>
                      <a:pt x="7236" y="5696"/>
                      <a:pt x="7557" y="1076"/>
                      <a:pt x="5824" y="241"/>
                    </a:cubicBezTo>
                    <a:cubicBezTo>
                      <a:pt x="5479" y="82"/>
                      <a:pt x="5162" y="1"/>
                      <a:pt x="48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617;p38">
                <a:extLst>
                  <a:ext uri="{FF2B5EF4-FFF2-40B4-BE49-F238E27FC236}">
                    <a16:creationId xmlns:a16="http://schemas.microsoft.com/office/drawing/2014/main" id="{E67AAE2C-22BE-3479-0E2C-1B6D9AB6FC0B}"/>
                  </a:ext>
                </a:extLst>
              </p:cNvPr>
              <p:cNvSpPr/>
              <p:nvPr/>
            </p:nvSpPr>
            <p:spPr>
              <a:xfrm>
                <a:off x="977325" y="1048775"/>
                <a:ext cx="283575" cy="1037250"/>
              </a:xfrm>
              <a:custGeom>
                <a:avLst/>
                <a:gdLst/>
                <a:ahLst/>
                <a:cxnLst/>
                <a:rect l="l" t="t" r="r" b="b"/>
                <a:pathLst>
                  <a:path w="11343" h="41490" extrusionOk="0">
                    <a:moveTo>
                      <a:pt x="289" y="1"/>
                    </a:moveTo>
                    <a:lnTo>
                      <a:pt x="0" y="530"/>
                    </a:lnTo>
                    <a:cubicBezTo>
                      <a:pt x="6514" y="4156"/>
                      <a:pt x="10733" y="12081"/>
                      <a:pt x="10733" y="20745"/>
                    </a:cubicBezTo>
                    <a:cubicBezTo>
                      <a:pt x="10733" y="29408"/>
                      <a:pt x="6514" y="37350"/>
                      <a:pt x="0" y="40960"/>
                    </a:cubicBezTo>
                    <a:lnTo>
                      <a:pt x="289" y="41489"/>
                    </a:lnTo>
                    <a:cubicBezTo>
                      <a:pt x="6995" y="37767"/>
                      <a:pt x="11343" y="29617"/>
                      <a:pt x="11343" y="20745"/>
                    </a:cubicBezTo>
                    <a:cubicBezTo>
                      <a:pt x="11343" y="11873"/>
                      <a:pt x="6995" y="3723"/>
                      <a:pt x="2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618;p38">
                <a:extLst>
                  <a:ext uri="{FF2B5EF4-FFF2-40B4-BE49-F238E27FC236}">
                    <a16:creationId xmlns:a16="http://schemas.microsoft.com/office/drawing/2014/main" id="{CD39272D-94C6-ED76-BCF3-861CC1D1687E}"/>
                  </a:ext>
                </a:extLst>
              </p:cNvPr>
              <p:cNvSpPr/>
              <p:nvPr/>
            </p:nvSpPr>
            <p:spPr>
              <a:xfrm>
                <a:off x="1230000" y="987425"/>
                <a:ext cx="393900" cy="1151125"/>
              </a:xfrm>
              <a:custGeom>
                <a:avLst/>
                <a:gdLst/>
                <a:ahLst/>
                <a:cxnLst/>
                <a:rect l="l" t="t" r="r" b="b"/>
                <a:pathLst>
                  <a:path w="15756" h="46045" extrusionOk="0">
                    <a:moveTo>
                      <a:pt x="81" y="0"/>
                    </a:moveTo>
                    <a:lnTo>
                      <a:pt x="0" y="610"/>
                    </a:lnTo>
                    <a:cubicBezTo>
                      <a:pt x="8632" y="1893"/>
                      <a:pt x="15145" y="11487"/>
                      <a:pt x="15145" y="22926"/>
                    </a:cubicBezTo>
                    <a:cubicBezTo>
                      <a:pt x="15145" y="30932"/>
                      <a:pt x="12274" y="38328"/>
                      <a:pt x="7653" y="42226"/>
                    </a:cubicBezTo>
                    <a:cubicBezTo>
                      <a:pt x="6113" y="43526"/>
                      <a:pt x="4428" y="44633"/>
                      <a:pt x="2616" y="45499"/>
                    </a:cubicBezTo>
                    <a:lnTo>
                      <a:pt x="2856" y="46045"/>
                    </a:lnTo>
                    <a:cubicBezTo>
                      <a:pt x="4717" y="45146"/>
                      <a:pt x="6466" y="44023"/>
                      <a:pt x="8038" y="42676"/>
                    </a:cubicBezTo>
                    <a:cubicBezTo>
                      <a:pt x="12803" y="38681"/>
                      <a:pt x="15755" y="31108"/>
                      <a:pt x="15755" y="22926"/>
                    </a:cubicBezTo>
                    <a:cubicBezTo>
                      <a:pt x="15755" y="11198"/>
                      <a:pt x="9017" y="1332"/>
                      <a:pt x="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619;p38">
                <a:extLst>
                  <a:ext uri="{FF2B5EF4-FFF2-40B4-BE49-F238E27FC236}">
                    <a16:creationId xmlns:a16="http://schemas.microsoft.com/office/drawing/2014/main" id="{BC015107-4837-5EE8-35F2-19E274D106C4}"/>
                  </a:ext>
                </a:extLst>
              </p:cNvPr>
              <p:cNvSpPr/>
              <p:nvPr/>
            </p:nvSpPr>
            <p:spPr>
              <a:xfrm>
                <a:off x="650425" y="1023525"/>
                <a:ext cx="811825" cy="1098175"/>
              </a:xfrm>
              <a:custGeom>
                <a:avLst/>
                <a:gdLst/>
                <a:ahLst/>
                <a:cxnLst/>
                <a:rect l="l" t="t" r="r" b="b"/>
                <a:pathLst>
                  <a:path w="32473" h="43927" extrusionOk="0">
                    <a:moveTo>
                      <a:pt x="15996" y="0"/>
                    </a:moveTo>
                    <a:cubicBezTo>
                      <a:pt x="6354" y="3241"/>
                      <a:pt x="1" y="12434"/>
                      <a:pt x="402" y="22605"/>
                    </a:cubicBezTo>
                    <a:cubicBezTo>
                      <a:pt x="787" y="32761"/>
                      <a:pt x="7830" y="41440"/>
                      <a:pt x="17697" y="43927"/>
                    </a:cubicBezTo>
                    <a:cubicBezTo>
                      <a:pt x="22782" y="42210"/>
                      <a:pt x="27098" y="38777"/>
                      <a:pt x="29922" y="34221"/>
                    </a:cubicBezTo>
                    <a:lnTo>
                      <a:pt x="29922" y="34221"/>
                    </a:lnTo>
                    <a:lnTo>
                      <a:pt x="29023" y="34253"/>
                    </a:lnTo>
                    <a:cubicBezTo>
                      <a:pt x="23801" y="34497"/>
                      <a:pt x="20001" y="34976"/>
                      <a:pt x="17163" y="34976"/>
                    </a:cubicBezTo>
                    <a:cubicBezTo>
                      <a:pt x="12729" y="34976"/>
                      <a:pt x="10642" y="33807"/>
                      <a:pt x="9145" y="28750"/>
                    </a:cubicBezTo>
                    <a:cubicBezTo>
                      <a:pt x="7333" y="22653"/>
                      <a:pt x="12386" y="16140"/>
                      <a:pt x="29954" y="16027"/>
                    </a:cubicBezTo>
                    <a:cubicBezTo>
                      <a:pt x="30836" y="16027"/>
                      <a:pt x="31670" y="16043"/>
                      <a:pt x="32473" y="16059"/>
                    </a:cubicBezTo>
                    <a:cubicBezTo>
                      <a:pt x="30259" y="8134"/>
                      <a:pt x="23970" y="2021"/>
                      <a:pt x="15996" y="0"/>
                    </a:cubicBezTo>
                    <a:close/>
                  </a:path>
                </a:pathLst>
              </a:custGeom>
              <a:solidFill>
                <a:srgbClr val="FFFFFF">
                  <a:alpha val="342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620;p38">
                <a:extLst>
                  <a:ext uri="{FF2B5EF4-FFF2-40B4-BE49-F238E27FC236}">
                    <a16:creationId xmlns:a16="http://schemas.microsoft.com/office/drawing/2014/main" id="{0349DE40-C324-30A0-399A-DA28BC00CA16}"/>
                  </a:ext>
                </a:extLst>
              </p:cNvPr>
              <p:cNvSpPr/>
              <p:nvPr/>
            </p:nvSpPr>
            <p:spPr>
              <a:xfrm>
                <a:off x="923575" y="500650"/>
                <a:ext cx="148025" cy="150675"/>
              </a:xfrm>
              <a:custGeom>
                <a:avLst/>
                <a:gdLst/>
                <a:ahLst/>
                <a:cxnLst/>
                <a:rect l="l" t="t" r="r" b="b"/>
                <a:pathLst>
                  <a:path w="5921" h="6027" extrusionOk="0">
                    <a:moveTo>
                      <a:pt x="4541" y="1"/>
                    </a:moveTo>
                    <a:cubicBezTo>
                      <a:pt x="4381" y="1"/>
                      <a:pt x="4219" y="34"/>
                      <a:pt x="4075" y="123"/>
                    </a:cubicBezTo>
                    <a:cubicBezTo>
                      <a:pt x="3161" y="652"/>
                      <a:pt x="3514" y="3187"/>
                      <a:pt x="3514" y="3187"/>
                    </a:cubicBezTo>
                    <a:cubicBezTo>
                      <a:pt x="3514" y="3187"/>
                      <a:pt x="2752" y="3029"/>
                      <a:pt x="2005" y="3029"/>
                    </a:cubicBezTo>
                    <a:cubicBezTo>
                      <a:pt x="1585" y="3029"/>
                      <a:pt x="1170" y="3079"/>
                      <a:pt x="899" y="3235"/>
                    </a:cubicBezTo>
                    <a:cubicBezTo>
                      <a:pt x="289" y="3588"/>
                      <a:pt x="0" y="4615"/>
                      <a:pt x="273" y="5289"/>
                    </a:cubicBezTo>
                    <a:cubicBezTo>
                      <a:pt x="417" y="5674"/>
                      <a:pt x="867" y="5898"/>
                      <a:pt x="1476" y="6027"/>
                    </a:cubicBezTo>
                    <a:cubicBezTo>
                      <a:pt x="1220" y="5353"/>
                      <a:pt x="1508" y="4342"/>
                      <a:pt x="2118" y="4005"/>
                    </a:cubicBezTo>
                    <a:cubicBezTo>
                      <a:pt x="2384" y="3849"/>
                      <a:pt x="2795" y="3799"/>
                      <a:pt x="3212" y="3799"/>
                    </a:cubicBezTo>
                    <a:cubicBezTo>
                      <a:pt x="3955" y="3799"/>
                      <a:pt x="4717" y="3957"/>
                      <a:pt x="4717" y="3957"/>
                    </a:cubicBezTo>
                    <a:cubicBezTo>
                      <a:pt x="4717" y="3957"/>
                      <a:pt x="4364" y="1422"/>
                      <a:pt x="5279" y="893"/>
                    </a:cubicBezTo>
                    <a:cubicBezTo>
                      <a:pt x="5424" y="808"/>
                      <a:pt x="5589" y="769"/>
                      <a:pt x="5757" y="769"/>
                    </a:cubicBezTo>
                    <a:cubicBezTo>
                      <a:pt x="5811" y="769"/>
                      <a:pt x="5866" y="773"/>
                      <a:pt x="5920" y="781"/>
                    </a:cubicBezTo>
                    <a:cubicBezTo>
                      <a:pt x="5776" y="540"/>
                      <a:pt x="5583" y="347"/>
                      <a:pt x="5343" y="219"/>
                    </a:cubicBezTo>
                    <a:cubicBezTo>
                      <a:pt x="5243" y="164"/>
                      <a:pt x="4898" y="1"/>
                      <a:pt x="4541" y="1"/>
                    </a:cubicBezTo>
                    <a:close/>
                  </a:path>
                </a:pathLst>
              </a:custGeom>
              <a:solidFill>
                <a:srgbClr val="FFFFFF">
                  <a:alpha val="342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621;p38">
                <a:extLst>
                  <a:ext uri="{FF2B5EF4-FFF2-40B4-BE49-F238E27FC236}">
                    <a16:creationId xmlns:a16="http://schemas.microsoft.com/office/drawing/2014/main" id="{2E8B2A3C-7EC6-749E-33F3-7B978DCA38FE}"/>
                  </a:ext>
                </a:extLst>
              </p:cNvPr>
              <p:cNvSpPr/>
              <p:nvPr/>
            </p:nvSpPr>
            <p:spPr>
              <a:xfrm>
                <a:off x="1598600" y="1183275"/>
                <a:ext cx="89075" cy="125275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5011" extrusionOk="0">
                    <a:moveTo>
                      <a:pt x="920" y="1"/>
                    </a:moveTo>
                    <a:cubicBezTo>
                      <a:pt x="637" y="1"/>
                      <a:pt x="392" y="163"/>
                      <a:pt x="225" y="541"/>
                    </a:cubicBezTo>
                    <a:cubicBezTo>
                      <a:pt x="0" y="1054"/>
                      <a:pt x="1075" y="1744"/>
                      <a:pt x="1926" y="2787"/>
                    </a:cubicBezTo>
                    <a:cubicBezTo>
                      <a:pt x="2407" y="3413"/>
                      <a:pt x="2792" y="4134"/>
                      <a:pt x="3049" y="4889"/>
                    </a:cubicBezTo>
                    <a:cubicBezTo>
                      <a:pt x="3075" y="4973"/>
                      <a:pt x="3146" y="5011"/>
                      <a:pt x="3225" y="5011"/>
                    </a:cubicBezTo>
                    <a:cubicBezTo>
                      <a:pt x="3339" y="5011"/>
                      <a:pt x="3469" y="4932"/>
                      <a:pt x="3498" y="4808"/>
                    </a:cubicBezTo>
                    <a:cubicBezTo>
                      <a:pt x="3562" y="4343"/>
                      <a:pt x="3562" y="3894"/>
                      <a:pt x="3498" y="3445"/>
                    </a:cubicBezTo>
                    <a:cubicBezTo>
                      <a:pt x="3226" y="1803"/>
                      <a:pt x="1863" y="1"/>
                      <a:pt x="9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622;p38">
                <a:extLst>
                  <a:ext uri="{FF2B5EF4-FFF2-40B4-BE49-F238E27FC236}">
                    <a16:creationId xmlns:a16="http://schemas.microsoft.com/office/drawing/2014/main" id="{E1BFC51F-5203-7FD8-019D-24D758A15765}"/>
                  </a:ext>
                </a:extLst>
              </p:cNvPr>
              <p:cNvSpPr/>
              <p:nvPr/>
            </p:nvSpPr>
            <p:spPr>
              <a:xfrm>
                <a:off x="1591375" y="1175750"/>
                <a:ext cx="103900" cy="140575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5623" extrusionOk="0">
                    <a:moveTo>
                      <a:pt x="1186" y="608"/>
                    </a:moveTo>
                    <a:cubicBezTo>
                      <a:pt x="1214" y="608"/>
                      <a:pt x="1242" y="611"/>
                      <a:pt x="1268" y="617"/>
                    </a:cubicBezTo>
                    <a:cubicBezTo>
                      <a:pt x="2006" y="697"/>
                      <a:pt x="3225" y="2270"/>
                      <a:pt x="3482" y="3810"/>
                    </a:cubicBezTo>
                    <a:cubicBezTo>
                      <a:pt x="3546" y="4131"/>
                      <a:pt x="3546" y="4468"/>
                      <a:pt x="3514" y="4804"/>
                    </a:cubicBezTo>
                    <a:cubicBezTo>
                      <a:pt x="3257" y="4115"/>
                      <a:pt x="2888" y="3473"/>
                      <a:pt x="2439" y="2895"/>
                    </a:cubicBezTo>
                    <a:cubicBezTo>
                      <a:pt x="2150" y="2558"/>
                      <a:pt x="1862" y="2238"/>
                      <a:pt x="1541" y="1933"/>
                    </a:cubicBezTo>
                    <a:cubicBezTo>
                      <a:pt x="1188" y="1596"/>
                      <a:pt x="723" y="1115"/>
                      <a:pt x="787" y="970"/>
                    </a:cubicBezTo>
                    <a:cubicBezTo>
                      <a:pt x="918" y="682"/>
                      <a:pt x="1060" y="608"/>
                      <a:pt x="1186" y="608"/>
                    </a:cubicBezTo>
                    <a:close/>
                    <a:moveTo>
                      <a:pt x="1220" y="0"/>
                    </a:moveTo>
                    <a:cubicBezTo>
                      <a:pt x="925" y="0"/>
                      <a:pt x="505" y="119"/>
                      <a:pt x="241" y="729"/>
                    </a:cubicBezTo>
                    <a:cubicBezTo>
                      <a:pt x="1" y="1259"/>
                      <a:pt x="498" y="1740"/>
                      <a:pt x="1124" y="2366"/>
                    </a:cubicBezTo>
                    <a:cubicBezTo>
                      <a:pt x="1412" y="2655"/>
                      <a:pt x="1701" y="2960"/>
                      <a:pt x="1974" y="3280"/>
                    </a:cubicBezTo>
                    <a:cubicBezTo>
                      <a:pt x="2439" y="3890"/>
                      <a:pt x="2808" y="4564"/>
                      <a:pt x="3049" y="5286"/>
                    </a:cubicBezTo>
                    <a:cubicBezTo>
                      <a:pt x="3125" y="5469"/>
                      <a:pt x="3288" y="5608"/>
                      <a:pt x="3483" y="5608"/>
                    </a:cubicBezTo>
                    <a:cubicBezTo>
                      <a:pt x="3493" y="5608"/>
                      <a:pt x="3504" y="5607"/>
                      <a:pt x="3514" y="5607"/>
                    </a:cubicBezTo>
                    <a:lnTo>
                      <a:pt x="3562" y="5623"/>
                    </a:lnTo>
                    <a:cubicBezTo>
                      <a:pt x="3819" y="5607"/>
                      <a:pt x="4028" y="5414"/>
                      <a:pt x="4076" y="5157"/>
                    </a:cubicBezTo>
                    <a:cubicBezTo>
                      <a:pt x="4156" y="4676"/>
                      <a:pt x="4156" y="4179"/>
                      <a:pt x="4076" y="3698"/>
                    </a:cubicBezTo>
                    <a:cubicBezTo>
                      <a:pt x="3787" y="1981"/>
                      <a:pt x="2423" y="152"/>
                      <a:pt x="1348" y="8"/>
                    </a:cubicBezTo>
                    <a:cubicBezTo>
                      <a:pt x="1309" y="3"/>
                      <a:pt x="1266" y="0"/>
                      <a:pt x="12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623;p38">
                <a:extLst>
                  <a:ext uri="{FF2B5EF4-FFF2-40B4-BE49-F238E27FC236}">
                    <a16:creationId xmlns:a16="http://schemas.microsoft.com/office/drawing/2014/main" id="{89DAC373-D972-50E4-33FD-2743B8654450}"/>
                  </a:ext>
                </a:extLst>
              </p:cNvPr>
              <p:cNvSpPr/>
              <p:nvPr/>
            </p:nvSpPr>
            <p:spPr>
              <a:xfrm>
                <a:off x="1576950" y="1243375"/>
                <a:ext cx="59775" cy="78775"/>
              </a:xfrm>
              <a:custGeom>
                <a:avLst/>
                <a:gdLst/>
                <a:ahLst/>
                <a:cxnLst/>
                <a:rect l="l" t="t" r="r" b="b"/>
                <a:pathLst>
                  <a:path w="2391" h="3151" extrusionOk="0">
                    <a:moveTo>
                      <a:pt x="825" y="1"/>
                    </a:moveTo>
                    <a:cubicBezTo>
                      <a:pt x="593" y="1"/>
                      <a:pt x="376" y="124"/>
                      <a:pt x="209" y="415"/>
                    </a:cubicBezTo>
                    <a:cubicBezTo>
                      <a:pt x="0" y="784"/>
                      <a:pt x="738" y="1153"/>
                      <a:pt x="1267" y="1779"/>
                    </a:cubicBezTo>
                    <a:cubicBezTo>
                      <a:pt x="1572" y="2164"/>
                      <a:pt x="1797" y="2613"/>
                      <a:pt x="1925" y="3094"/>
                    </a:cubicBezTo>
                    <a:cubicBezTo>
                      <a:pt x="1936" y="3133"/>
                      <a:pt x="1974" y="3151"/>
                      <a:pt x="2021" y="3151"/>
                    </a:cubicBezTo>
                    <a:cubicBezTo>
                      <a:pt x="2110" y="3151"/>
                      <a:pt x="2231" y="3087"/>
                      <a:pt x="2262" y="2982"/>
                    </a:cubicBezTo>
                    <a:cubicBezTo>
                      <a:pt x="2342" y="2693"/>
                      <a:pt x="2391" y="2388"/>
                      <a:pt x="2374" y="2083"/>
                    </a:cubicBezTo>
                    <a:cubicBezTo>
                      <a:pt x="2303" y="1056"/>
                      <a:pt x="1501" y="1"/>
                      <a:pt x="8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624;p38">
                <a:extLst>
                  <a:ext uri="{FF2B5EF4-FFF2-40B4-BE49-F238E27FC236}">
                    <a16:creationId xmlns:a16="http://schemas.microsoft.com/office/drawing/2014/main" id="{FF17EE9E-314D-0ECB-32D3-23175BC2CF44}"/>
                  </a:ext>
                </a:extLst>
              </p:cNvPr>
              <p:cNvSpPr/>
              <p:nvPr/>
            </p:nvSpPr>
            <p:spPr>
              <a:xfrm>
                <a:off x="1569325" y="1235925"/>
                <a:ext cx="75025" cy="93650"/>
              </a:xfrm>
              <a:custGeom>
                <a:avLst/>
                <a:gdLst/>
                <a:ahLst/>
                <a:cxnLst/>
                <a:rect l="l" t="t" r="r" b="b"/>
                <a:pathLst>
                  <a:path w="3001" h="3746" extrusionOk="0">
                    <a:moveTo>
                      <a:pt x="1131" y="602"/>
                    </a:moveTo>
                    <a:cubicBezTo>
                      <a:pt x="1168" y="602"/>
                      <a:pt x="1203" y="608"/>
                      <a:pt x="1236" y="617"/>
                    </a:cubicBezTo>
                    <a:cubicBezTo>
                      <a:pt x="1701" y="729"/>
                      <a:pt x="2327" y="1563"/>
                      <a:pt x="2375" y="2414"/>
                    </a:cubicBezTo>
                    <a:cubicBezTo>
                      <a:pt x="2391" y="2558"/>
                      <a:pt x="2391" y="2686"/>
                      <a:pt x="2359" y="2815"/>
                    </a:cubicBezTo>
                    <a:cubicBezTo>
                      <a:pt x="2230" y="2478"/>
                      <a:pt x="2038" y="2157"/>
                      <a:pt x="1813" y="1868"/>
                    </a:cubicBezTo>
                    <a:cubicBezTo>
                      <a:pt x="1621" y="1660"/>
                      <a:pt x="1412" y="1467"/>
                      <a:pt x="1203" y="1291"/>
                    </a:cubicBezTo>
                    <a:cubicBezTo>
                      <a:pt x="1043" y="1162"/>
                      <a:pt x="899" y="1018"/>
                      <a:pt x="770" y="857"/>
                    </a:cubicBezTo>
                    <a:cubicBezTo>
                      <a:pt x="902" y="654"/>
                      <a:pt x="1024" y="602"/>
                      <a:pt x="1131" y="602"/>
                    </a:cubicBezTo>
                    <a:close/>
                    <a:moveTo>
                      <a:pt x="1155" y="1"/>
                    </a:moveTo>
                    <a:cubicBezTo>
                      <a:pt x="777" y="1"/>
                      <a:pt x="420" y="216"/>
                      <a:pt x="257" y="569"/>
                    </a:cubicBezTo>
                    <a:cubicBezTo>
                      <a:pt x="0" y="1018"/>
                      <a:pt x="417" y="1387"/>
                      <a:pt x="818" y="1740"/>
                    </a:cubicBezTo>
                    <a:cubicBezTo>
                      <a:pt x="1011" y="1900"/>
                      <a:pt x="1187" y="2077"/>
                      <a:pt x="1348" y="2269"/>
                    </a:cubicBezTo>
                    <a:cubicBezTo>
                      <a:pt x="1637" y="2622"/>
                      <a:pt x="1829" y="3023"/>
                      <a:pt x="1958" y="3456"/>
                    </a:cubicBezTo>
                    <a:cubicBezTo>
                      <a:pt x="2006" y="3633"/>
                      <a:pt x="2150" y="3745"/>
                      <a:pt x="2327" y="3745"/>
                    </a:cubicBezTo>
                    <a:cubicBezTo>
                      <a:pt x="2567" y="3745"/>
                      <a:pt x="2776" y="3601"/>
                      <a:pt x="2856" y="3376"/>
                    </a:cubicBezTo>
                    <a:cubicBezTo>
                      <a:pt x="2952" y="3039"/>
                      <a:pt x="3000" y="2702"/>
                      <a:pt x="2984" y="2365"/>
                    </a:cubicBezTo>
                    <a:cubicBezTo>
                      <a:pt x="2904" y="1307"/>
                      <a:pt x="2150" y="216"/>
                      <a:pt x="1364" y="23"/>
                    </a:cubicBezTo>
                    <a:cubicBezTo>
                      <a:pt x="1294" y="8"/>
                      <a:pt x="1224" y="1"/>
                      <a:pt x="11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625;p38">
                <a:extLst>
                  <a:ext uri="{FF2B5EF4-FFF2-40B4-BE49-F238E27FC236}">
                    <a16:creationId xmlns:a16="http://schemas.microsoft.com/office/drawing/2014/main" id="{06A990E2-FF18-094C-212A-18316772E849}"/>
                  </a:ext>
                </a:extLst>
              </p:cNvPr>
              <p:cNvSpPr/>
              <p:nvPr/>
            </p:nvSpPr>
            <p:spPr>
              <a:xfrm>
                <a:off x="793100" y="1285500"/>
                <a:ext cx="56300" cy="81625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3265" extrusionOk="0">
                    <a:moveTo>
                      <a:pt x="1423" y="1"/>
                    </a:moveTo>
                    <a:cubicBezTo>
                      <a:pt x="732" y="1"/>
                      <a:pt x="0" y="1170"/>
                      <a:pt x="37" y="2243"/>
                    </a:cubicBezTo>
                    <a:cubicBezTo>
                      <a:pt x="37" y="2532"/>
                      <a:pt x="117" y="2837"/>
                      <a:pt x="230" y="3126"/>
                    </a:cubicBezTo>
                    <a:cubicBezTo>
                      <a:pt x="268" y="3212"/>
                      <a:pt x="376" y="3264"/>
                      <a:pt x="460" y="3264"/>
                    </a:cubicBezTo>
                    <a:cubicBezTo>
                      <a:pt x="515" y="3264"/>
                      <a:pt x="560" y="3241"/>
                      <a:pt x="567" y="3190"/>
                    </a:cubicBezTo>
                    <a:cubicBezTo>
                      <a:pt x="647" y="2693"/>
                      <a:pt x="823" y="2227"/>
                      <a:pt x="1096" y="1810"/>
                    </a:cubicBezTo>
                    <a:cubicBezTo>
                      <a:pt x="1561" y="1136"/>
                      <a:pt x="2251" y="687"/>
                      <a:pt x="2011" y="350"/>
                    </a:cubicBezTo>
                    <a:cubicBezTo>
                      <a:pt x="1833" y="106"/>
                      <a:pt x="1630" y="1"/>
                      <a:pt x="14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626;p38">
                <a:extLst>
                  <a:ext uri="{FF2B5EF4-FFF2-40B4-BE49-F238E27FC236}">
                    <a16:creationId xmlns:a16="http://schemas.microsoft.com/office/drawing/2014/main" id="{12B433E3-7866-439B-495C-80B65F8AA149}"/>
                  </a:ext>
                </a:extLst>
              </p:cNvPr>
              <p:cNvSpPr/>
              <p:nvPr/>
            </p:nvSpPr>
            <p:spPr>
              <a:xfrm>
                <a:off x="785600" y="1277650"/>
                <a:ext cx="71825" cy="96850"/>
              </a:xfrm>
              <a:custGeom>
                <a:avLst/>
                <a:gdLst/>
                <a:ahLst/>
                <a:cxnLst/>
                <a:rect l="l" t="t" r="r" b="b"/>
                <a:pathLst>
                  <a:path w="2873" h="3874" extrusionOk="0">
                    <a:moveTo>
                      <a:pt x="1720" y="616"/>
                    </a:moveTo>
                    <a:lnTo>
                      <a:pt x="1720" y="616"/>
                    </a:lnTo>
                    <a:cubicBezTo>
                      <a:pt x="1863" y="617"/>
                      <a:pt x="1990" y="697"/>
                      <a:pt x="2070" y="825"/>
                    </a:cubicBezTo>
                    <a:cubicBezTo>
                      <a:pt x="1958" y="1001"/>
                      <a:pt x="1829" y="1162"/>
                      <a:pt x="1685" y="1306"/>
                    </a:cubicBezTo>
                    <a:cubicBezTo>
                      <a:pt x="1492" y="1499"/>
                      <a:pt x="1316" y="1723"/>
                      <a:pt x="1155" y="1948"/>
                    </a:cubicBezTo>
                    <a:cubicBezTo>
                      <a:pt x="947" y="2253"/>
                      <a:pt x="786" y="2590"/>
                      <a:pt x="690" y="2942"/>
                    </a:cubicBezTo>
                    <a:cubicBezTo>
                      <a:pt x="658" y="2814"/>
                      <a:pt x="642" y="2670"/>
                      <a:pt x="642" y="2541"/>
                    </a:cubicBezTo>
                    <a:cubicBezTo>
                      <a:pt x="610" y="1675"/>
                      <a:pt x="1139" y="793"/>
                      <a:pt x="1605" y="632"/>
                    </a:cubicBezTo>
                    <a:cubicBezTo>
                      <a:pt x="1634" y="618"/>
                      <a:pt x="1676" y="616"/>
                      <a:pt x="1720" y="616"/>
                    </a:cubicBezTo>
                    <a:close/>
                    <a:moveTo>
                      <a:pt x="1733" y="1"/>
                    </a:moveTo>
                    <a:cubicBezTo>
                      <a:pt x="1628" y="1"/>
                      <a:pt x="1520" y="19"/>
                      <a:pt x="1412" y="55"/>
                    </a:cubicBezTo>
                    <a:cubicBezTo>
                      <a:pt x="642" y="311"/>
                      <a:pt x="0" y="1483"/>
                      <a:pt x="32" y="2557"/>
                    </a:cubicBezTo>
                    <a:cubicBezTo>
                      <a:pt x="48" y="2894"/>
                      <a:pt x="129" y="3231"/>
                      <a:pt x="257" y="3552"/>
                    </a:cubicBezTo>
                    <a:cubicBezTo>
                      <a:pt x="353" y="3745"/>
                      <a:pt x="546" y="3873"/>
                      <a:pt x="770" y="3873"/>
                    </a:cubicBezTo>
                    <a:lnTo>
                      <a:pt x="819" y="3857"/>
                    </a:lnTo>
                    <a:cubicBezTo>
                      <a:pt x="995" y="3841"/>
                      <a:pt x="1139" y="3713"/>
                      <a:pt x="1171" y="3536"/>
                    </a:cubicBezTo>
                    <a:cubicBezTo>
                      <a:pt x="1236" y="3087"/>
                      <a:pt x="1412" y="2670"/>
                      <a:pt x="1653" y="2285"/>
                    </a:cubicBezTo>
                    <a:cubicBezTo>
                      <a:pt x="1797" y="2092"/>
                      <a:pt x="1958" y="1900"/>
                      <a:pt x="2134" y="1707"/>
                    </a:cubicBezTo>
                    <a:cubicBezTo>
                      <a:pt x="2487" y="1322"/>
                      <a:pt x="2872" y="905"/>
                      <a:pt x="2567" y="488"/>
                    </a:cubicBezTo>
                    <a:cubicBezTo>
                      <a:pt x="2339" y="163"/>
                      <a:pt x="2047" y="1"/>
                      <a:pt x="17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627;p38">
                <a:extLst>
                  <a:ext uri="{FF2B5EF4-FFF2-40B4-BE49-F238E27FC236}">
                    <a16:creationId xmlns:a16="http://schemas.microsoft.com/office/drawing/2014/main" id="{C52D87A3-376B-6E2B-E8FD-5A88BE295C04}"/>
                  </a:ext>
                </a:extLst>
              </p:cNvPr>
              <p:cNvSpPr/>
              <p:nvPr/>
            </p:nvSpPr>
            <p:spPr>
              <a:xfrm>
                <a:off x="851950" y="1316075"/>
                <a:ext cx="34350" cy="5032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2013" extrusionOk="0">
                    <a:moveTo>
                      <a:pt x="871" y="1"/>
                    </a:moveTo>
                    <a:cubicBezTo>
                      <a:pt x="450" y="1"/>
                      <a:pt x="1" y="723"/>
                      <a:pt x="26" y="1389"/>
                    </a:cubicBezTo>
                    <a:cubicBezTo>
                      <a:pt x="26" y="1566"/>
                      <a:pt x="74" y="1758"/>
                      <a:pt x="138" y="1919"/>
                    </a:cubicBezTo>
                    <a:cubicBezTo>
                      <a:pt x="157" y="1978"/>
                      <a:pt x="225" y="2012"/>
                      <a:pt x="278" y="2012"/>
                    </a:cubicBezTo>
                    <a:cubicBezTo>
                      <a:pt x="312" y="2012"/>
                      <a:pt x="340" y="1998"/>
                      <a:pt x="346" y="1967"/>
                    </a:cubicBezTo>
                    <a:cubicBezTo>
                      <a:pt x="395" y="1662"/>
                      <a:pt x="507" y="1373"/>
                      <a:pt x="667" y="1117"/>
                    </a:cubicBezTo>
                    <a:cubicBezTo>
                      <a:pt x="956" y="700"/>
                      <a:pt x="1373" y="411"/>
                      <a:pt x="1229" y="218"/>
                    </a:cubicBezTo>
                    <a:cubicBezTo>
                      <a:pt x="1121" y="66"/>
                      <a:pt x="997" y="1"/>
                      <a:pt x="8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628;p38">
                <a:extLst>
                  <a:ext uri="{FF2B5EF4-FFF2-40B4-BE49-F238E27FC236}">
                    <a16:creationId xmlns:a16="http://schemas.microsoft.com/office/drawing/2014/main" id="{050E079D-3CFB-A495-287F-2562DBF540D7}"/>
                  </a:ext>
                </a:extLst>
              </p:cNvPr>
              <p:cNvSpPr/>
              <p:nvPr/>
            </p:nvSpPr>
            <p:spPr>
              <a:xfrm>
                <a:off x="844950" y="1308650"/>
                <a:ext cx="50175" cy="65025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2601" extrusionOk="0">
                    <a:moveTo>
                      <a:pt x="1156" y="595"/>
                    </a:moveTo>
                    <a:cubicBezTo>
                      <a:pt x="1172" y="595"/>
                      <a:pt x="1204" y="612"/>
                      <a:pt x="1220" y="628"/>
                    </a:cubicBezTo>
                    <a:cubicBezTo>
                      <a:pt x="1172" y="692"/>
                      <a:pt x="1092" y="772"/>
                      <a:pt x="1028" y="836"/>
                    </a:cubicBezTo>
                    <a:cubicBezTo>
                      <a:pt x="915" y="964"/>
                      <a:pt x="803" y="1093"/>
                      <a:pt x="707" y="1237"/>
                    </a:cubicBezTo>
                    <a:lnTo>
                      <a:pt x="642" y="1333"/>
                    </a:lnTo>
                    <a:cubicBezTo>
                      <a:pt x="723" y="964"/>
                      <a:pt x="963" y="660"/>
                      <a:pt x="1124" y="595"/>
                    </a:cubicBezTo>
                    <a:close/>
                    <a:moveTo>
                      <a:pt x="1167" y="0"/>
                    </a:moveTo>
                    <a:cubicBezTo>
                      <a:pt x="1093" y="0"/>
                      <a:pt x="1019" y="11"/>
                      <a:pt x="947" y="34"/>
                    </a:cubicBezTo>
                    <a:cubicBezTo>
                      <a:pt x="434" y="210"/>
                      <a:pt x="1" y="981"/>
                      <a:pt x="17" y="1686"/>
                    </a:cubicBezTo>
                    <a:cubicBezTo>
                      <a:pt x="17" y="1911"/>
                      <a:pt x="65" y="2136"/>
                      <a:pt x="145" y="2344"/>
                    </a:cubicBezTo>
                    <a:cubicBezTo>
                      <a:pt x="225" y="2505"/>
                      <a:pt x="370" y="2601"/>
                      <a:pt x="546" y="2601"/>
                    </a:cubicBezTo>
                    <a:lnTo>
                      <a:pt x="594" y="2601"/>
                    </a:lnTo>
                    <a:cubicBezTo>
                      <a:pt x="755" y="2601"/>
                      <a:pt x="899" y="2473"/>
                      <a:pt x="931" y="2312"/>
                    </a:cubicBezTo>
                    <a:cubicBezTo>
                      <a:pt x="979" y="2055"/>
                      <a:pt x="1060" y="1799"/>
                      <a:pt x="1204" y="1590"/>
                    </a:cubicBezTo>
                    <a:cubicBezTo>
                      <a:pt x="1300" y="1462"/>
                      <a:pt x="1380" y="1350"/>
                      <a:pt x="1493" y="1237"/>
                    </a:cubicBezTo>
                    <a:cubicBezTo>
                      <a:pt x="1717" y="981"/>
                      <a:pt x="2006" y="676"/>
                      <a:pt x="1766" y="339"/>
                    </a:cubicBezTo>
                    <a:cubicBezTo>
                      <a:pt x="1643" y="118"/>
                      <a:pt x="1407" y="0"/>
                      <a:pt x="11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629;p38">
                <a:extLst>
                  <a:ext uri="{FF2B5EF4-FFF2-40B4-BE49-F238E27FC236}">
                    <a16:creationId xmlns:a16="http://schemas.microsoft.com/office/drawing/2014/main" id="{6BA93303-C19E-6188-561B-40679CC32EA8}"/>
                  </a:ext>
                </a:extLst>
              </p:cNvPr>
              <p:cNvSpPr/>
              <p:nvPr/>
            </p:nvSpPr>
            <p:spPr>
              <a:xfrm>
                <a:off x="837325" y="1424975"/>
                <a:ext cx="996725" cy="473750"/>
              </a:xfrm>
              <a:custGeom>
                <a:avLst/>
                <a:gdLst/>
                <a:ahLst/>
                <a:cxnLst/>
                <a:rect l="l" t="t" r="r" b="b"/>
                <a:pathLst>
                  <a:path w="39869" h="18950" extrusionOk="0">
                    <a:moveTo>
                      <a:pt x="23050" y="0"/>
                    </a:moveTo>
                    <a:cubicBezTo>
                      <a:pt x="22908" y="0"/>
                      <a:pt x="22766" y="1"/>
                      <a:pt x="22622" y="1"/>
                    </a:cubicBezTo>
                    <a:cubicBezTo>
                      <a:pt x="5055" y="114"/>
                      <a:pt x="1" y="6627"/>
                      <a:pt x="1814" y="12724"/>
                    </a:cubicBezTo>
                    <a:cubicBezTo>
                      <a:pt x="3320" y="17781"/>
                      <a:pt x="5411" y="18950"/>
                      <a:pt x="9847" y="18950"/>
                    </a:cubicBezTo>
                    <a:cubicBezTo>
                      <a:pt x="12686" y="18950"/>
                      <a:pt x="16486" y="18471"/>
                      <a:pt x="21708" y="18227"/>
                    </a:cubicBezTo>
                    <a:cubicBezTo>
                      <a:pt x="32601" y="17713"/>
                      <a:pt x="39869" y="17248"/>
                      <a:pt x="39869" y="11216"/>
                    </a:cubicBezTo>
                    <a:cubicBezTo>
                      <a:pt x="39869" y="4144"/>
                      <a:pt x="37807" y="0"/>
                      <a:pt x="23050" y="0"/>
                    </a:cubicBezTo>
                    <a:close/>
                  </a:path>
                </a:pathLst>
              </a:custGeom>
              <a:solidFill>
                <a:srgbClr val="ECF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630;p38">
                <a:extLst>
                  <a:ext uri="{FF2B5EF4-FFF2-40B4-BE49-F238E27FC236}">
                    <a16:creationId xmlns:a16="http://schemas.microsoft.com/office/drawing/2014/main" id="{19A464F0-1029-B408-FBB1-E7E7256712C9}"/>
                  </a:ext>
                </a:extLst>
              </p:cNvPr>
              <p:cNvSpPr/>
              <p:nvPr/>
            </p:nvSpPr>
            <p:spPr>
              <a:xfrm>
                <a:off x="857000" y="1417350"/>
                <a:ext cx="984675" cy="488975"/>
              </a:xfrm>
              <a:custGeom>
                <a:avLst/>
                <a:gdLst/>
                <a:ahLst/>
                <a:cxnLst/>
                <a:rect l="l" t="t" r="r" b="b"/>
                <a:pathLst>
                  <a:path w="39387" h="19559" extrusionOk="0">
                    <a:moveTo>
                      <a:pt x="22333" y="611"/>
                    </a:moveTo>
                    <a:cubicBezTo>
                      <a:pt x="29729" y="611"/>
                      <a:pt x="34237" y="1670"/>
                      <a:pt x="36531" y="3948"/>
                    </a:cubicBezTo>
                    <a:cubicBezTo>
                      <a:pt x="38504" y="5906"/>
                      <a:pt x="38777" y="8745"/>
                      <a:pt x="38777" y="11505"/>
                    </a:cubicBezTo>
                    <a:cubicBezTo>
                      <a:pt x="38777" y="17120"/>
                      <a:pt x="32312" y="17698"/>
                      <a:pt x="20905" y="18227"/>
                    </a:cubicBezTo>
                    <a:cubicBezTo>
                      <a:pt x="18498" y="18339"/>
                      <a:pt x="16413" y="18500"/>
                      <a:pt x="14551" y="18644"/>
                    </a:cubicBezTo>
                    <a:cubicBezTo>
                      <a:pt x="12368" y="18815"/>
                      <a:pt x="10558" y="18955"/>
                      <a:pt x="9042" y="18955"/>
                    </a:cubicBezTo>
                    <a:cubicBezTo>
                      <a:pt x="4708" y="18955"/>
                      <a:pt x="2765" y="17809"/>
                      <a:pt x="1316" y="12949"/>
                    </a:cubicBezTo>
                    <a:cubicBezTo>
                      <a:pt x="642" y="10654"/>
                      <a:pt x="1011" y="8457"/>
                      <a:pt x="2374" y="6612"/>
                    </a:cubicBezTo>
                    <a:cubicBezTo>
                      <a:pt x="4364" y="3916"/>
                      <a:pt x="9369" y="692"/>
                      <a:pt x="21851" y="611"/>
                    </a:cubicBezTo>
                    <a:close/>
                    <a:moveTo>
                      <a:pt x="22335" y="0"/>
                    </a:moveTo>
                    <a:cubicBezTo>
                      <a:pt x="22170" y="0"/>
                      <a:pt x="22003" y="1"/>
                      <a:pt x="21835" y="2"/>
                    </a:cubicBezTo>
                    <a:cubicBezTo>
                      <a:pt x="9113" y="82"/>
                      <a:pt x="3963" y="3435"/>
                      <a:pt x="1893" y="6243"/>
                    </a:cubicBezTo>
                    <a:cubicBezTo>
                      <a:pt x="401" y="8264"/>
                      <a:pt x="0" y="10638"/>
                      <a:pt x="738" y="13109"/>
                    </a:cubicBezTo>
                    <a:cubicBezTo>
                      <a:pt x="1781" y="16591"/>
                      <a:pt x="3096" y="18323"/>
                      <a:pt x="5310" y="19077"/>
                    </a:cubicBezTo>
                    <a:cubicBezTo>
                      <a:pt x="6353" y="19430"/>
                      <a:pt x="7573" y="19559"/>
                      <a:pt x="9065" y="19559"/>
                    </a:cubicBezTo>
                    <a:cubicBezTo>
                      <a:pt x="10589" y="19559"/>
                      <a:pt x="12418" y="19414"/>
                      <a:pt x="14616" y="19254"/>
                    </a:cubicBezTo>
                    <a:cubicBezTo>
                      <a:pt x="16461" y="19109"/>
                      <a:pt x="18546" y="18949"/>
                      <a:pt x="20937" y="18837"/>
                    </a:cubicBezTo>
                    <a:cubicBezTo>
                      <a:pt x="26728" y="18564"/>
                      <a:pt x="31060" y="18307"/>
                      <a:pt x="34173" y="17393"/>
                    </a:cubicBezTo>
                    <a:cubicBezTo>
                      <a:pt x="37734" y="16334"/>
                      <a:pt x="39387" y="14473"/>
                      <a:pt x="39387" y="11505"/>
                    </a:cubicBezTo>
                    <a:cubicBezTo>
                      <a:pt x="39387" y="8617"/>
                      <a:pt x="39098" y="5649"/>
                      <a:pt x="36948" y="3515"/>
                    </a:cubicBezTo>
                    <a:cubicBezTo>
                      <a:pt x="34514" y="1097"/>
                      <a:pt x="30004" y="0"/>
                      <a:pt x="223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631;p38">
                <a:extLst>
                  <a:ext uri="{FF2B5EF4-FFF2-40B4-BE49-F238E27FC236}">
                    <a16:creationId xmlns:a16="http://schemas.microsoft.com/office/drawing/2014/main" id="{1DA40980-A66C-5FBF-EA03-745BE5BCC98B}"/>
                  </a:ext>
                </a:extLst>
              </p:cNvPr>
              <p:cNvSpPr/>
              <p:nvPr/>
            </p:nvSpPr>
            <p:spPr>
              <a:xfrm>
                <a:off x="926425" y="1586750"/>
                <a:ext cx="79400" cy="22767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9107" extrusionOk="0">
                    <a:moveTo>
                      <a:pt x="1838" y="1"/>
                    </a:moveTo>
                    <a:cubicBezTo>
                      <a:pt x="376" y="1"/>
                      <a:pt x="1" y="4331"/>
                      <a:pt x="1025" y="7151"/>
                    </a:cubicBezTo>
                    <a:cubicBezTo>
                      <a:pt x="1266" y="7809"/>
                      <a:pt x="1603" y="8419"/>
                      <a:pt x="2020" y="8980"/>
                    </a:cubicBezTo>
                    <a:cubicBezTo>
                      <a:pt x="2093" y="9068"/>
                      <a:pt x="2185" y="9106"/>
                      <a:pt x="2275" y="9106"/>
                    </a:cubicBezTo>
                    <a:cubicBezTo>
                      <a:pt x="2462" y="9106"/>
                      <a:pt x="2636" y="8941"/>
                      <a:pt x="2582" y="8724"/>
                    </a:cubicBezTo>
                    <a:cubicBezTo>
                      <a:pt x="2325" y="7440"/>
                      <a:pt x="2229" y="6141"/>
                      <a:pt x="2293" y="4841"/>
                    </a:cubicBezTo>
                    <a:cubicBezTo>
                      <a:pt x="2485" y="2691"/>
                      <a:pt x="3175" y="782"/>
                      <a:pt x="2533" y="285"/>
                    </a:cubicBezTo>
                    <a:cubicBezTo>
                      <a:pt x="2280" y="90"/>
                      <a:pt x="2048" y="1"/>
                      <a:pt x="1838" y="1"/>
                    </a:cubicBezTo>
                    <a:close/>
                  </a:path>
                </a:pathLst>
              </a:custGeom>
              <a:solidFill>
                <a:srgbClr val="FFFFFF">
                  <a:alpha val="342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550;p38">
            <a:extLst>
              <a:ext uri="{FF2B5EF4-FFF2-40B4-BE49-F238E27FC236}">
                <a16:creationId xmlns:a16="http://schemas.microsoft.com/office/drawing/2014/main" id="{9D0F2743-0373-2500-3650-DD133B878B1B}"/>
              </a:ext>
            </a:extLst>
          </p:cNvPr>
          <p:cNvGrpSpPr/>
          <p:nvPr/>
        </p:nvGrpSpPr>
        <p:grpSpPr>
          <a:xfrm>
            <a:off x="4971581" y="1342168"/>
            <a:ext cx="792272" cy="1196794"/>
            <a:chOff x="3237875" y="1045998"/>
            <a:chExt cx="1153150" cy="1712050"/>
          </a:xfrm>
        </p:grpSpPr>
        <p:sp>
          <p:nvSpPr>
            <p:cNvPr id="34" name="Google Shape;551;p38">
              <a:extLst>
                <a:ext uri="{FF2B5EF4-FFF2-40B4-BE49-F238E27FC236}">
                  <a16:creationId xmlns:a16="http://schemas.microsoft.com/office/drawing/2014/main" id="{DDC89977-3592-2041-9C58-21C228D06DE5}"/>
                </a:ext>
              </a:extLst>
            </p:cNvPr>
            <p:cNvSpPr/>
            <p:nvPr/>
          </p:nvSpPr>
          <p:spPr>
            <a:xfrm>
              <a:off x="3380925" y="2595448"/>
              <a:ext cx="897300" cy="162600"/>
            </a:xfrm>
            <a:prstGeom prst="ellipse">
              <a:avLst/>
            </a:prstGeom>
            <a:solidFill>
              <a:schemeClr val="accent4">
                <a:alpha val="37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" name="Google Shape;552;p38">
              <a:extLst>
                <a:ext uri="{FF2B5EF4-FFF2-40B4-BE49-F238E27FC236}">
                  <a16:creationId xmlns:a16="http://schemas.microsoft.com/office/drawing/2014/main" id="{C836AFE9-09D7-6E5A-C6D7-C8409A3ED47C}"/>
                </a:ext>
              </a:extLst>
            </p:cNvPr>
            <p:cNvGrpSpPr/>
            <p:nvPr/>
          </p:nvGrpSpPr>
          <p:grpSpPr>
            <a:xfrm>
              <a:off x="3237875" y="1045998"/>
              <a:ext cx="1153150" cy="1647400"/>
              <a:chOff x="2081500" y="528850"/>
              <a:chExt cx="1153150" cy="1647400"/>
            </a:xfrm>
          </p:grpSpPr>
          <p:sp>
            <p:nvSpPr>
              <p:cNvPr id="36" name="Google Shape;553;p38">
                <a:extLst>
                  <a:ext uri="{FF2B5EF4-FFF2-40B4-BE49-F238E27FC236}">
                    <a16:creationId xmlns:a16="http://schemas.microsoft.com/office/drawing/2014/main" id="{88FB5E59-FE85-6B06-B9FD-B1AB990AF0C8}"/>
                  </a:ext>
                </a:extLst>
              </p:cNvPr>
              <p:cNvSpPr/>
              <p:nvPr/>
            </p:nvSpPr>
            <p:spPr>
              <a:xfrm>
                <a:off x="2641425" y="648500"/>
                <a:ext cx="59375" cy="413150"/>
              </a:xfrm>
              <a:custGeom>
                <a:avLst/>
                <a:gdLst/>
                <a:ahLst/>
                <a:cxnLst/>
                <a:rect l="l" t="t" r="r" b="b"/>
                <a:pathLst>
                  <a:path w="2375" h="16526" extrusionOk="0">
                    <a:moveTo>
                      <a:pt x="337" y="0"/>
                    </a:moveTo>
                    <a:lnTo>
                      <a:pt x="0" y="498"/>
                    </a:lnTo>
                    <a:cubicBezTo>
                      <a:pt x="706" y="979"/>
                      <a:pt x="1653" y="4990"/>
                      <a:pt x="1701" y="8792"/>
                    </a:cubicBezTo>
                    <a:cubicBezTo>
                      <a:pt x="1781" y="13910"/>
                      <a:pt x="610" y="15466"/>
                      <a:pt x="177" y="16044"/>
                    </a:cubicBezTo>
                    <a:lnTo>
                      <a:pt x="81" y="16172"/>
                    </a:lnTo>
                    <a:lnTo>
                      <a:pt x="562" y="16525"/>
                    </a:lnTo>
                    <a:lnTo>
                      <a:pt x="642" y="16413"/>
                    </a:lnTo>
                    <a:cubicBezTo>
                      <a:pt x="1123" y="15771"/>
                      <a:pt x="2375" y="14103"/>
                      <a:pt x="2311" y="8776"/>
                    </a:cubicBezTo>
                    <a:cubicBezTo>
                      <a:pt x="2263" y="5247"/>
                      <a:pt x="1412" y="738"/>
                      <a:pt x="3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554;p38">
                <a:extLst>
                  <a:ext uri="{FF2B5EF4-FFF2-40B4-BE49-F238E27FC236}">
                    <a16:creationId xmlns:a16="http://schemas.microsoft.com/office/drawing/2014/main" id="{83027D9D-991E-4E51-0C42-0B3FDDD7A3C7}"/>
                  </a:ext>
                </a:extLst>
              </p:cNvPr>
              <p:cNvSpPr/>
              <p:nvPr/>
            </p:nvSpPr>
            <p:spPr>
              <a:xfrm>
                <a:off x="2747200" y="1906200"/>
                <a:ext cx="322200" cy="262525"/>
              </a:xfrm>
              <a:custGeom>
                <a:avLst/>
                <a:gdLst/>
                <a:ahLst/>
                <a:cxnLst/>
                <a:rect l="l" t="t" r="r" b="b"/>
                <a:pathLst>
                  <a:path w="12888" h="10501" extrusionOk="0">
                    <a:moveTo>
                      <a:pt x="7636" y="0"/>
                    </a:moveTo>
                    <a:cubicBezTo>
                      <a:pt x="4093" y="0"/>
                      <a:pt x="0" y="602"/>
                      <a:pt x="37" y="1625"/>
                    </a:cubicBezTo>
                    <a:cubicBezTo>
                      <a:pt x="69" y="3069"/>
                      <a:pt x="133" y="7385"/>
                      <a:pt x="133" y="7385"/>
                    </a:cubicBezTo>
                    <a:cubicBezTo>
                      <a:pt x="211" y="9132"/>
                      <a:pt x="1640" y="10500"/>
                      <a:pt x="3371" y="10500"/>
                    </a:cubicBezTo>
                    <a:cubicBezTo>
                      <a:pt x="3420" y="10500"/>
                      <a:pt x="3469" y="10499"/>
                      <a:pt x="3518" y="10497"/>
                    </a:cubicBezTo>
                    <a:lnTo>
                      <a:pt x="9695" y="10256"/>
                    </a:lnTo>
                    <a:cubicBezTo>
                      <a:pt x="11492" y="10176"/>
                      <a:pt x="12888" y="8668"/>
                      <a:pt x="12808" y="6871"/>
                    </a:cubicBezTo>
                    <a:cubicBezTo>
                      <a:pt x="12808" y="6871"/>
                      <a:pt x="12743" y="2555"/>
                      <a:pt x="12711" y="1112"/>
                    </a:cubicBezTo>
                    <a:cubicBezTo>
                      <a:pt x="12684" y="345"/>
                      <a:pt x="10317" y="0"/>
                      <a:pt x="76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555;p38">
                <a:extLst>
                  <a:ext uri="{FF2B5EF4-FFF2-40B4-BE49-F238E27FC236}">
                    <a16:creationId xmlns:a16="http://schemas.microsoft.com/office/drawing/2014/main" id="{98E19730-8D8D-F976-4B89-8CF8B74DF416}"/>
                  </a:ext>
                </a:extLst>
              </p:cNvPr>
              <p:cNvSpPr/>
              <p:nvPr/>
            </p:nvSpPr>
            <p:spPr>
              <a:xfrm>
                <a:off x="2739275" y="1898625"/>
                <a:ext cx="337750" cy="277625"/>
              </a:xfrm>
              <a:custGeom>
                <a:avLst/>
                <a:gdLst/>
                <a:ahLst/>
                <a:cxnLst/>
                <a:rect l="l" t="t" r="r" b="b"/>
                <a:pathLst>
                  <a:path w="13510" h="11105" extrusionOk="0">
                    <a:moveTo>
                      <a:pt x="8070" y="627"/>
                    </a:moveTo>
                    <a:cubicBezTo>
                      <a:pt x="11291" y="627"/>
                      <a:pt x="12723" y="1142"/>
                      <a:pt x="12723" y="1447"/>
                    </a:cubicBezTo>
                    <a:cubicBezTo>
                      <a:pt x="12756" y="2858"/>
                      <a:pt x="12836" y="7158"/>
                      <a:pt x="12836" y="7206"/>
                    </a:cubicBezTo>
                    <a:cubicBezTo>
                      <a:pt x="12900" y="8827"/>
                      <a:pt x="11633" y="10190"/>
                      <a:pt x="10012" y="10271"/>
                    </a:cubicBezTo>
                    <a:lnTo>
                      <a:pt x="3819" y="10511"/>
                    </a:lnTo>
                    <a:cubicBezTo>
                      <a:pt x="3780" y="10513"/>
                      <a:pt x="3741" y="10514"/>
                      <a:pt x="3702" y="10514"/>
                    </a:cubicBezTo>
                    <a:cubicBezTo>
                      <a:pt x="2133" y="10514"/>
                      <a:pt x="833" y="9269"/>
                      <a:pt x="755" y="7688"/>
                    </a:cubicBezTo>
                    <a:cubicBezTo>
                      <a:pt x="755" y="7655"/>
                      <a:pt x="691" y="3356"/>
                      <a:pt x="643" y="1928"/>
                    </a:cubicBezTo>
                    <a:cubicBezTo>
                      <a:pt x="627" y="1463"/>
                      <a:pt x="3033" y="773"/>
                      <a:pt x="6996" y="644"/>
                    </a:cubicBezTo>
                    <a:cubicBezTo>
                      <a:pt x="7374" y="632"/>
                      <a:pt x="7732" y="627"/>
                      <a:pt x="8070" y="627"/>
                    </a:cubicBezTo>
                    <a:close/>
                    <a:moveTo>
                      <a:pt x="8055" y="1"/>
                    </a:moveTo>
                    <a:cubicBezTo>
                      <a:pt x="7651" y="1"/>
                      <a:pt x="7283" y="9"/>
                      <a:pt x="6980" y="19"/>
                    </a:cubicBezTo>
                    <a:cubicBezTo>
                      <a:pt x="5809" y="51"/>
                      <a:pt x="1" y="308"/>
                      <a:pt x="49" y="1928"/>
                    </a:cubicBezTo>
                    <a:cubicBezTo>
                      <a:pt x="81" y="3356"/>
                      <a:pt x="161" y="7639"/>
                      <a:pt x="161" y="7704"/>
                    </a:cubicBezTo>
                    <a:cubicBezTo>
                      <a:pt x="226" y="9597"/>
                      <a:pt x="1798" y="11105"/>
                      <a:pt x="3691" y="11105"/>
                    </a:cubicBezTo>
                    <a:lnTo>
                      <a:pt x="3835" y="11105"/>
                    </a:lnTo>
                    <a:lnTo>
                      <a:pt x="10012" y="10848"/>
                    </a:lnTo>
                    <a:cubicBezTo>
                      <a:pt x="11969" y="10784"/>
                      <a:pt x="13510" y="9131"/>
                      <a:pt x="13429" y="7174"/>
                    </a:cubicBezTo>
                    <a:cubicBezTo>
                      <a:pt x="13429" y="7126"/>
                      <a:pt x="13365" y="2842"/>
                      <a:pt x="13317" y="1415"/>
                    </a:cubicBezTo>
                    <a:cubicBezTo>
                      <a:pt x="13290" y="215"/>
                      <a:pt x="10174" y="1"/>
                      <a:pt x="80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556;p38">
                <a:extLst>
                  <a:ext uri="{FF2B5EF4-FFF2-40B4-BE49-F238E27FC236}">
                    <a16:creationId xmlns:a16="http://schemas.microsoft.com/office/drawing/2014/main" id="{58815C0C-E210-A335-319F-78D99922187C}"/>
                  </a:ext>
                </a:extLst>
              </p:cNvPr>
              <p:cNvSpPr/>
              <p:nvPr/>
            </p:nvSpPr>
            <p:spPr>
              <a:xfrm>
                <a:off x="2291675" y="1906900"/>
                <a:ext cx="321100" cy="258925"/>
              </a:xfrm>
              <a:custGeom>
                <a:avLst/>
                <a:gdLst/>
                <a:ahLst/>
                <a:cxnLst/>
                <a:rect l="l" t="t" r="r" b="b"/>
                <a:pathLst>
                  <a:path w="12844" h="10357" extrusionOk="0">
                    <a:moveTo>
                      <a:pt x="6381" y="0"/>
                    </a:moveTo>
                    <a:cubicBezTo>
                      <a:pt x="3253" y="0"/>
                      <a:pt x="161" y="438"/>
                      <a:pt x="145" y="1324"/>
                    </a:cubicBezTo>
                    <a:cubicBezTo>
                      <a:pt x="129" y="2768"/>
                      <a:pt x="17" y="7084"/>
                      <a:pt x="17" y="7084"/>
                    </a:cubicBezTo>
                    <a:cubicBezTo>
                      <a:pt x="1" y="8881"/>
                      <a:pt x="1444" y="10325"/>
                      <a:pt x="3241" y="10341"/>
                    </a:cubicBezTo>
                    <a:lnTo>
                      <a:pt x="9434" y="10357"/>
                    </a:lnTo>
                    <a:cubicBezTo>
                      <a:pt x="9444" y="10357"/>
                      <a:pt x="9454" y="10357"/>
                      <a:pt x="9463" y="10357"/>
                    </a:cubicBezTo>
                    <a:cubicBezTo>
                      <a:pt x="11247" y="10357"/>
                      <a:pt x="12691" y="8903"/>
                      <a:pt x="12691" y="7132"/>
                    </a:cubicBezTo>
                    <a:cubicBezTo>
                      <a:pt x="12691" y="7132"/>
                      <a:pt x="12803" y="2800"/>
                      <a:pt x="12835" y="1372"/>
                    </a:cubicBezTo>
                    <a:cubicBezTo>
                      <a:pt x="12843" y="462"/>
                      <a:pt x="9593" y="0"/>
                      <a:pt x="63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557;p38">
                <a:extLst>
                  <a:ext uri="{FF2B5EF4-FFF2-40B4-BE49-F238E27FC236}">
                    <a16:creationId xmlns:a16="http://schemas.microsoft.com/office/drawing/2014/main" id="{A89CE58B-192C-0633-B689-55091B3C7866}"/>
                  </a:ext>
                </a:extLst>
              </p:cNvPr>
              <p:cNvSpPr/>
              <p:nvPr/>
            </p:nvSpPr>
            <p:spPr>
              <a:xfrm>
                <a:off x="2284050" y="1899625"/>
                <a:ext cx="336150" cy="273825"/>
              </a:xfrm>
              <a:custGeom>
                <a:avLst/>
                <a:gdLst/>
                <a:ahLst/>
                <a:cxnLst/>
                <a:rect l="l" t="t" r="r" b="b"/>
                <a:pathLst>
                  <a:path w="13446" h="10953" extrusionOk="0">
                    <a:moveTo>
                      <a:pt x="6710" y="582"/>
                    </a:moveTo>
                    <a:cubicBezTo>
                      <a:pt x="9186" y="582"/>
                      <a:pt x="11679" y="859"/>
                      <a:pt x="12595" y="1407"/>
                    </a:cubicBezTo>
                    <a:cubicBezTo>
                      <a:pt x="12771" y="1519"/>
                      <a:pt x="12835" y="1599"/>
                      <a:pt x="12835" y="1647"/>
                    </a:cubicBezTo>
                    <a:cubicBezTo>
                      <a:pt x="12819" y="3075"/>
                      <a:pt x="12691" y="7359"/>
                      <a:pt x="12691" y="7423"/>
                    </a:cubicBezTo>
                    <a:cubicBezTo>
                      <a:pt x="12691" y="9043"/>
                      <a:pt x="11375" y="10343"/>
                      <a:pt x="9755" y="10343"/>
                    </a:cubicBezTo>
                    <a:lnTo>
                      <a:pt x="9739" y="10343"/>
                    </a:lnTo>
                    <a:lnTo>
                      <a:pt x="3546" y="10327"/>
                    </a:lnTo>
                    <a:cubicBezTo>
                      <a:pt x="1926" y="10327"/>
                      <a:pt x="610" y="9011"/>
                      <a:pt x="610" y="7375"/>
                    </a:cubicBezTo>
                    <a:cubicBezTo>
                      <a:pt x="610" y="7343"/>
                      <a:pt x="739" y="3043"/>
                      <a:pt x="755" y="1615"/>
                    </a:cubicBezTo>
                    <a:cubicBezTo>
                      <a:pt x="755" y="1567"/>
                      <a:pt x="835" y="1471"/>
                      <a:pt x="1027" y="1359"/>
                    </a:cubicBezTo>
                    <a:cubicBezTo>
                      <a:pt x="1956" y="839"/>
                      <a:pt x="4325" y="582"/>
                      <a:pt x="6710" y="582"/>
                    </a:cubicBezTo>
                    <a:close/>
                    <a:moveTo>
                      <a:pt x="6669" y="0"/>
                    </a:moveTo>
                    <a:cubicBezTo>
                      <a:pt x="4188" y="0"/>
                      <a:pt x="1733" y="273"/>
                      <a:pt x="739" y="829"/>
                    </a:cubicBezTo>
                    <a:cubicBezTo>
                      <a:pt x="354" y="1038"/>
                      <a:pt x="161" y="1310"/>
                      <a:pt x="161" y="1615"/>
                    </a:cubicBezTo>
                    <a:cubicBezTo>
                      <a:pt x="129" y="3027"/>
                      <a:pt x="17" y="7327"/>
                      <a:pt x="17" y="7375"/>
                    </a:cubicBezTo>
                    <a:cubicBezTo>
                      <a:pt x="1" y="9332"/>
                      <a:pt x="1589" y="10920"/>
                      <a:pt x="3546" y="10936"/>
                    </a:cubicBezTo>
                    <a:lnTo>
                      <a:pt x="9739" y="10952"/>
                    </a:lnTo>
                    <a:lnTo>
                      <a:pt x="9755" y="10952"/>
                    </a:lnTo>
                    <a:cubicBezTo>
                      <a:pt x="11696" y="10952"/>
                      <a:pt x="13285" y="9380"/>
                      <a:pt x="13301" y="7423"/>
                    </a:cubicBezTo>
                    <a:cubicBezTo>
                      <a:pt x="13301" y="7375"/>
                      <a:pt x="13413" y="3091"/>
                      <a:pt x="13445" y="1663"/>
                    </a:cubicBezTo>
                    <a:cubicBezTo>
                      <a:pt x="13445" y="1359"/>
                      <a:pt x="13269" y="1102"/>
                      <a:pt x="12900" y="893"/>
                    </a:cubicBezTo>
                    <a:cubicBezTo>
                      <a:pt x="11905" y="302"/>
                      <a:pt x="9273" y="0"/>
                      <a:pt x="66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558;p38">
                <a:extLst>
                  <a:ext uri="{FF2B5EF4-FFF2-40B4-BE49-F238E27FC236}">
                    <a16:creationId xmlns:a16="http://schemas.microsoft.com/office/drawing/2014/main" id="{4F90389D-ECBA-F471-82F7-C4234C44BC8F}"/>
                  </a:ext>
                </a:extLst>
              </p:cNvPr>
              <p:cNvSpPr/>
              <p:nvPr/>
            </p:nvSpPr>
            <p:spPr>
              <a:xfrm>
                <a:off x="2132450" y="991025"/>
                <a:ext cx="1094975" cy="1094575"/>
              </a:xfrm>
              <a:custGeom>
                <a:avLst/>
                <a:gdLst/>
                <a:ahLst/>
                <a:cxnLst/>
                <a:rect l="l" t="t" r="r" b="b"/>
                <a:pathLst>
                  <a:path w="43799" h="43783" extrusionOk="0">
                    <a:moveTo>
                      <a:pt x="21900" y="1"/>
                    </a:moveTo>
                    <a:cubicBezTo>
                      <a:pt x="9803" y="1"/>
                      <a:pt x="0" y="9803"/>
                      <a:pt x="0" y="21900"/>
                    </a:cubicBezTo>
                    <a:cubicBezTo>
                      <a:pt x="0" y="33980"/>
                      <a:pt x="9803" y="43783"/>
                      <a:pt x="21900" y="43783"/>
                    </a:cubicBezTo>
                    <a:cubicBezTo>
                      <a:pt x="33996" y="43783"/>
                      <a:pt x="43799" y="33980"/>
                      <a:pt x="43799" y="21900"/>
                    </a:cubicBezTo>
                    <a:cubicBezTo>
                      <a:pt x="43799" y="9803"/>
                      <a:pt x="33996" y="1"/>
                      <a:pt x="2190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559;p38">
                <a:extLst>
                  <a:ext uri="{FF2B5EF4-FFF2-40B4-BE49-F238E27FC236}">
                    <a16:creationId xmlns:a16="http://schemas.microsoft.com/office/drawing/2014/main" id="{BEF855D8-B723-7444-31FF-6823192D7229}"/>
                  </a:ext>
                </a:extLst>
              </p:cNvPr>
              <p:cNvSpPr/>
              <p:nvPr/>
            </p:nvSpPr>
            <p:spPr>
              <a:xfrm>
                <a:off x="2081500" y="983350"/>
                <a:ext cx="1153150" cy="1109875"/>
              </a:xfrm>
              <a:custGeom>
                <a:avLst/>
                <a:gdLst/>
                <a:ahLst/>
                <a:cxnLst/>
                <a:rect l="l" t="t" r="r" b="b"/>
                <a:pathLst>
                  <a:path w="46126" h="44395" extrusionOk="0">
                    <a:moveTo>
                      <a:pt x="23938" y="612"/>
                    </a:moveTo>
                    <a:cubicBezTo>
                      <a:pt x="35858" y="612"/>
                      <a:pt x="45516" y="10270"/>
                      <a:pt x="45532" y="22207"/>
                    </a:cubicBezTo>
                    <a:cubicBezTo>
                      <a:pt x="45532" y="30934"/>
                      <a:pt x="40270" y="38812"/>
                      <a:pt x="32200" y="42149"/>
                    </a:cubicBezTo>
                    <a:cubicBezTo>
                      <a:pt x="29529" y="43253"/>
                      <a:pt x="26725" y="43790"/>
                      <a:pt x="23944" y="43790"/>
                    </a:cubicBezTo>
                    <a:cubicBezTo>
                      <a:pt x="18322" y="43790"/>
                      <a:pt x="12797" y="41596"/>
                      <a:pt x="8664" y="37464"/>
                    </a:cubicBezTo>
                    <a:cubicBezTo>
                      <a:pt x="2487" y="31303"/>
                      <a:pt x="642" y="22014"/>
                      <a:pt x="3980" y="13944"/>
                    </a:cubicBezTo>
                    <a:cubicBezTo>
                      <a:pt x="7317" y="5875"/>
                      <a:pt x="15194" y="612"/>
                      <a:pt x="23938" y="612"/>
                    </a:cubicBezTo>
                    <a:close/>
                    <a:moveTo>
                      <a:pt x="23947" y="1"/>
                    </a:moveTo>
                    <a:cubicBezTo>
                      <a:pt x="18168" y="1"/>
                      <a:pt x="12489" y="2259"/>
                      <a:pt x="8247" y="6500"/>
                    </a:cubicBezTo>
                    <a:cubicBezTo>
                      <a:pt x="1894" y="12853"/>
                      <a:pt x="1" y="22399"/>
                      <a:pt x="3434" y="30694"/>
                    </a:cubicBezTo>
                    <a:cubicBezTo>
                      <a:pt x="6867" y="38988"/>
                      <a:pt x="14953" y="44395"/>
                      <a:pt x="23938" y="44395"/>
                    </a:cubicBezTo>
                    <a:cubicBezTo>
                      <a:pt x="36179" y="44379"/>
                      <a:pt x="46110" y="34448"/>
                      <a:pt x="46126" y="22207"/>
                    </a:cubicBezTo>
                    <a:cubicBezTo>
                      <a:pt x="46126" y="13222"/>
                      <a:pt x="40719" y="5137"/>
                      <a:pt x="32425" y="1687"/>
                    </a:cubicBezTo>
                    <a:cubicBezTo>
                      <a:pt x="29682" y="552"/>
                      <a:pt x="26802" y="1"/>
                      <a:pt x="2394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560;p38">
                <a:extLst>
                  <a:ext uri="{FF2B5EF4-FFF2-40B4-BE49-F238E27FC236}">
                    <a16:creationId xmlns:a16="http://schemas.microsoft.com/office/drawing/2014/main" id="{44A961FB-AB2E-F0D3-5EF3-0743599FC617}"/>
                  </a:ext>
                </a:extLst>
              </p:cNvPr>
              <p:cNvSpPr/>
              <p:nvPr/>
            </p:nvSpPr>
            <p:spPr>
              <a:xfrm>
                <a:off x="3013625" y="1173125"/>
                <a:ext cx="85050" cy="119875"/>
              </a:xfrm>
              <a:custGeom>
                <a:avLst/>
                <a:gdLst/>
                <a:ahLst/>
                <a:cxnLst/>
                <a:rect l="l" t="t" r="r" b="b"/>
                <a:pathLst>
                  <a:path w="3402" h="4795" extrusionOk="0">
                    <a:moveTo>
                      <a:pt x="879" y="1"/>
                    </a:moveTo>
                    <a:cubicBezTo>
                      <a:pt x="608" y="1"/>
                      <a:pt x="372" y="155"/>
                      <a:pt x="209" y="514"/>
                    </a:cubicBezTo>
                    <a:cubicBezTo>
                      <a:pt x="1" y="1011"/>
                      <a:pt x="1028" y="1669"/>
                      <a:pt x="1830" y="2663"/>
                    </a:cubicBezTo>
                    <a:cubicBezTo>
                      <a:pt x="2295" y="3273"/>
                      <a:pt x="2664" y="3947"/>
                      <a:pt x="2921" y="4685"/>
                    </a:cubicBezTo>
                    <a:cubicBezTo>
                      <a:pt x="2946" y="4761"/>
                      <a:pt x="3011" y="4794"/>
                      <a:pt x="3083" y="4794"/>
                    </a:cubicBezTo>
                    <a:cubicBezTo>
                      <a:pt x="3193" y="4794"/>
                      <a:pt x="3318" y="4715"/>
                      <a:pt x="3338" y="4589"/>
                    </a:cubicBezTo>
                    <a:cubicBezTo>
                      <a:pt x="3402" y="4155"/>
                      <a:pt x="3402" y="3722"/>
                      <a:pt x="3338" y="3289"/>
                    </a:cubicBezTo>
                    <a:cubicBezTo>
                      <a:pt x="3078" y="1721"/>
                      <a:pt x="1783" y="1"/>
                      <a:pt x="8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561;p38">
                <a:extLst>
                  <a:ext uri="{FF2B5EF4-FFF2-40B4-BE49-F238E27FC236}">
                    <a16:creationId xmlns:a16="http://schemas.microsoft.com/office/drawing/2014/main" id="{F15FADD8-A67E-D250-CEB9-94961F1805D5}"/>
                  </a:ext>
                </a:extLst>
              </p:cNvPr>
              <p:cNvSpPr/>
              <p:nvPr/>
            </p:nvSpPr>
            <p:spPr>
              <a:xfrm>
                <a:off x="3006400" y="1165325"/>
                <a:ext cx="100300" cy="135000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5400" extrusionOk="0">
                    <a:moveTo>
                      <a:pt x="1220" y="617"/>
                    </a:moveTo>
                    <a:cubicBezTo>
                      <a:pt x="1926" y="697"/>
                      <a:pt x="3081" y="2189"/>
                      <a:pt x="3338" y="3665"/>
                    </a:cubicBezTo>
                    <a:cubicBezTo>
                      <a:pt x="3386" y="3954"/>
                      <a:pt x="3386" y="4259"/>
                      <a:pt x="3370" y="4564"/>
                    </a:cubicBezTo>
                    <a:cubicBezTo>
                      <a:pt x="3113" y="3922"/>
                      <a:pt x="2776" y="3328"/>
                      <a:pt x="2359" y="2783"/>
                    </a:cubicBezTo>
                    <a:cubicBezTo>
                      <a:pt x="2087" y="2462"/>
                      <a:pt x="1798" y="2157"/>
                      <a:pt x="1509" y="1852"/>
                    </a:cubicBezTo>
                    <a:cubicBezTo>
                      <a:pt x="1188" y="1548"/>
                      <a:pt x="723" y="1082"/>
                      <a:pt x="787" y="938"/>
                    </a:cubicBezTo>
                    <a:cubicBezTo>
                      <a:pt x="915" y="665"/>
                      <a:pt x="1060" y="617"/>
                      <a:pt x="1172" y="617"/>
                    </a:cubicBezTo>
                    <a:close/>
                    <a:moveTo>
                      <a:pt x="1177" y="0"/>
                    </a:moveTo>
                    <a:cubicBezTo>
                      <a:pt x="895" y="0"/>
                      <a:pt x="489" y="115"/>
                      <a:pt x="226" y="697"/>
                    </a:cubicBezTo>
                    <a:cubicBezTo>
                      <a:pt x="1" y="1211"/>
                      <a:pt x="482" y="1692"/>
                      <a:pt x="1076" y="2286"/>
                    </a:cubicBezTo>
                    <a:cubicBezTo>
                      <a:pt x="1365" y="2558"/>
                      <a:pt x="1637" y="2863"/>
                      <a:pt x="1894" y="3168"/>
                    </a:cubicBezTo>
                    <a:cubicBezTo>
                      <a:pt x="2343" y="3746"/>
                      <a:pt x="2680" y="4387"/>
                      <a:pt x="2921" y="5093"/>
                    </a:cubicBezTo>
                    <a:cubicBezTo>
                      <a:pt x="2981" y="5275"/>
                      <a:pt x="3156" y="5399"/>
                      <a:pt x="3351" y="5399"/>
                    </a:cubicBezTo>
                    <a:cubicBezTo>
                      <a:pt x="3363" y="5399"/>
                      <a:pt x="3374" y="5399"/>
                      <a:pt x="3386" y="5398"/>
                    </a:cubicBezTo>
                    <a:lnTo>
                      <a:pt x="3418" y="5398"/>
                    </a:lnTo>
                    <a:cubicBezTo>
                      <a:pt x="3675" y="5382"/>
                      <a:pt x="3883" y="5205"/>
                      <a:pt x="3932" y="4949"/>
                    </a:cubicBezTo>
                    <a:cubicBezTo>
                      <a:pt x="4012" y="4500"/>
                      <a:pt x="4012" y="4018"/>
                      <a:pt x="3932" y="3553"/>
                    </a:cubicBezTo>
                    <a:cubicBezTo>
                      <a:pt x="3643" y="1901"/>
                      <a:pt x="2343" y="152"/>
                      <a:pt x="1300" y="7"/>
                    </a:cubicBezTo>
                    <a:cubicBezTo>
                      <a:pt x="1263" y="3"/>
                      <a:pt x="1222" y="0"/>
                      <a:pt x="11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562;p38">
                <a:extLst>
                  <a:ext uri="{FF2B5EF4-FFF2-40B4-BE49-F238E27FC236}">
                    <a16:creationId xmlns:a16="http://schemas.microsoft.com/office/drawing/2014/main" id="{C5AE4CD4-E63B-C403-63BF-BB597978E5FA}"/>
                  </a:ext>
                </a:extLst>
              </p:cNvPr>
              <p:cNvSpPr/>
              <p:nvPr/>
            </p:nvSpPr>
            <p:spPr>
              <a:xfrm>
                <a:off x="2992775" y="1230575"/>
                <a:ext cx="56975" cy="75325"/>
              </a:xfrm>
              <a:custGeom>
                <a:avLst/>
                <a:gdLst/>
                <a:ahLst/>
                <a:cxnLst/>
                <a:rect l="l" t="t" r="r" b="b"/>
                <a:pathLst>
                  <a:path w="2279" h="3013" extrusionOk="0">
                    <a:moveTo>
                      <a:pt x="796" y="1"/>
                    </a:moveTo>
                    <a:cubicBezTo>
                      <a:pt x="575" y="1"/>
                      <a:pt x="369" y="119"/>
                      <a:pt x="209" y="398"/>
                    </a:cubicBezTo>
                    <a:cubicBezTo>
                      <a:pt x="0" y="750"/>
                      <a:pt x="706" y="1103"/>
                      <a:pt x="1220" y="1697"/>
                    </a:cubicBezTo>
                    <a:cubicBezTo>
                      <a:pt x="1509" y="2066"/>
                      <a:pt x="1733" y="2499"/>
                      <a:pt x="1845" y="2948"/>
                    </a:cubicBezTo>
                    <a:cubicBezTo>
                      <a:pt x="1857" y="2993"/>
                      <a:pt x="1893" y="3013"/>
                      <a:pt x="1939" y="3013"/>
                    </a:cubicBezTo>
                    <a:cubicBezTo>
                      <a:pt x="2022" y="3013"/>
                      <a:pt x="2135" y="2946"/>
                      <a:pt x="2166" y="2852"/>
                    </a:cubicBezTo>
                    <a:cubicBezTo>
                      <a:pt x="2247" y="2579"/>
                      <a:pt x="2279" y="2291"/>
                      <a:pt x="2263" y="2002"/>
                    </a:cubicBezTo>
                    <a:cubicBezTo>
                      <a:pt x="2203" y="1010"/>
                      <a:pt x="1440" y="1"/>
                      <a:pt x="7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563;p38">
                <a:extLst>
                  <a:ext uri="{FF2B5EF4-FFF2-40B4-BE49-F238E27FC236}">
                    <a16:creationId xmlns:a16="http://schemas.microsoft.com/office/drawing/2014/main" id="{2B8233CA-6AEF-B575-70B0-8F0F5300087D}"/>
                  </a:ext>
                </a:extLst>
              </p:cNvPr>
              <p:cNvSpPr/>
              <p:nvPr/>
            </p:nvSpPr>
            <p:spPr>
              <a:xfrm>
                <a:off x="2985150" y="1223100"/>
                <a:ext cx="72625" cy="90425"/>
              </a:xfrm>
              <a:custGeom>
                <a:avLst/>
                <a:gdLst/>
                <a:ahLst/>
                <a:cxnLst/>
                <a:rect l="l" t="t" r="r" b="b"/>
                <a:pathLst>
                  <a:path w="2905" h="3617" extrusionOk="0">
                    <a:moveTo>
                      <a:pt x="1085" y="601"/>
                    </a:moveTo>
                    <a:cubicBezTo>
                      <a:pt x="1117" y="601"/>
                      <a:pt x="1146" y="608"/>
                      <a:pt x="1172" y="616"/>
                    </a:cubicBezTo>
                    <a:cubicBezTo>
                      <a:pt x="1621" y="713"/>
                      <a:pt x="2215" y="1499"/>
                      <a:pt x="2263" y="2317"/>
                    </a:cubicBezTo>
                    <a:cubicBezTo>
                      <a:pt x="2279" y="2429"/>
                      <a:pt x="2279" y="2541"/>
                      <a:pt x="2263" y="2654"/>
                    </a:cubicBezTo>
                    <a:cubicBezTo>
                      <a:pt x="2134" y="2349"/>
                      <a:pt x="1958" y="2060"/>
                      <a:pt x="1749" y="1804"/>
                    </a:cubicBezTo>
                    <a:cubicBezTo>
                      <a:pt x="1573" y="1595"/>
                      <a:pt x="1380" y="1418"/>
                      <a:pt x="1172" y="1242"/>
                    </a:cubicBezTo>
                    <a:cubicBezTo>
                      <a:pt x="1027" y="1130"/>
                      <a:pt x="899" y="985"/>
                      <a:pt x="771" y="825"/>
                    </a:cubicBezTo>
                    <a:cubicBezTo>
                      <a:pt x="888" y="649"/>
                      <a:pt x="997" y="601"/>
                      <a:pt x="1085" y="601"/>
                    </a:cubicBezTo>
                    <a:close/>
                    <a:moveTo>
                      <a:pt x="1130" y="1"/>
                    </a:moveTo>
                    <a:cubicBezTo>
                      <a:pt x="766" y="1"/>
                      <a:pt x="420" y="213"/>
                      <a:pt x="257" y="552"/>
                    </a:cubicBezTo>
                    <a:cubicBezTo>
                      <a:pt x="1" y="985"/>
                      <a:pt x="402" y="1338"/>
                      <a:pt x="787" y="1691"/>
                    </a:cubicBezTo>
                    <a:cubicBezTo>
                      <a:pt x="979" y="1852"/>
                      <a:pt x="1140" y="2012"/>
                      <a:pt x="1300" y="2189"/>
                    </a:cubicBezTo>
                    <a:cubicBezTo>
                      <a:pt x="1573" y="2525"/>
                      <a:pt x="1765" y="2910"/>
                      <a:pt x="1878" y="3328"/>
                    </a:cubicBezTo>
                    <a:cubicBezTo>
                      <a:pt x="1926" y="3488"/>
                      <a:pt x="2070" y="3616"/>
                      <a:pt x="2247" y="3616"/>
                    </a:cubicBezTo>
                    <a:cubicBezTo>
                      <a:pt x="2487" y="3616"/>
                      <a:pt x="2696" y="3472"/>
                      <a:pt x="2760" y="3247"/>
                    </a:cubicBezTo>
                    <a:cubicBezTo>
                      <a:pt x="2856" y="2927"/>
                      <a:pt x="2905" y="2606"/>
                      <a:pt x="2888" y="2269"/>
                    </a:cubicBezTo>
                    <a:cubicBezTo>
                      <a:pt x="2808" y="1258"/>
                      <a:pt x="2086" y="199"/>
                      <a:pt x="1332" y="23"/>
                    </a:cubicBezTo>
                    <a:cubicBezTo>
                      <a:pt x="1265" y="8"/>
                      <a:pt x="1197" y="1"/>
                      <a:pt x="11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564;p38">
                <a:extLst>
                  <a:ext uri="{FF2B5EF4-FFF2-40B4-BE49-F238E27FC236}">
                    <a16:creationId xmlns:a16="http://schemas.microsoft.com/office/drawing/2014/main" id="{40CAF83F-24A5-5D81-2004-860FFF060980}"/>
                  </a:ext>
                </a:extLst>
              </p:cNvPr>
              <p:cNvSpPr/>
              <p:nvPr/>
            </p:nvSpPr>
            <p:spPr>
              <a:xfrm>
                <a:off x="2543550" y="1007875"/>
                <a:ext cx="15275" cy="106250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42500" extrusionOk="0">
                    <a:moveTo>
                      <a:pt x="1" y="0"/>
                    </a:moveTo>
                    <a:lnTo>
                      <a:pt x="1" y="42499"/>
                    </a:lnTo>
                    <a:lnTo>
                      <a:pt x="610" y="42499"/>
                    </a:lnTo>
                    <a:lnTo>
                      <a:pt x="61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565;p38">
                <a:extLst>
                  <a:ext uri="{FF2B5EF4-FFF2-40B4-BE49-F238E27FC236}">
                    <a16:creationId xmlns:a16="http://schemas.microsoft.com/office/drawing/2014/main" id="{FBF38AFC-C197-A376-68A6-3F159CFA78BF}"/>
                  </a:ext>
                </a:extLst>
              </p:cNvPr>
              <p:cNvSpPr/>
              <p:nvPr/>
            </p:nvSpPr>
            <p:spPr>
              <a:xfrm>
                <a:off x="2801050" y="1007875"/>
                <a:ext cx="14875" cy="1062500"/>
              </a:xfrm>
              <a:custGeom>
                <a:avLst/>
                <a:gdLst/>
                <a:ahLst/>
                <a:cxnLst/>
                <a:rect l="l" t="t" r="r" b="b"/>
                <a:pathLst>
                  <a:path w="595" h="42500" extrusionOk="0">
                    <a:moveTo>
                      <a:pt x="1" y="0"/>
                    </a:moveTo>
                    <a:lnTo>
                      <a:pt x="1" y="42499"/>
                    </a:lnTo>
                    <a:lnTo>
                      <a:pt x="594" y="42499"/>
                    </a:lnTo>
                    <a:lnTo>
                      <a:pt x="59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566;p38">
                <a:extLst>
                  <a:ext uri="{FF2B5EF4-FFF2-40B4-BE49-F238E27FC236}">
                    <a16:creationId xmlns:a16="http://schemas.microsoft.com/office/drawing/2014/main" id="{BBB546D3-9470-593A-83D2-B1CA01AB0C96}"/>
                  </a:ext>
                </a:extLst>
              </p:cNvPr>
              <p:cNvSpPr/>
              <p:nvPr/>
            </p:nvSpPr>
            <p:spPr>
              <a:xfrm>
                <a:off x="2225500" y="1383275"/>
                <a:ext cx="890425" cy="433600"/>
              </a:xfrm>
              <a:custGeom>
                <a:avLst/>
                <a:gdLst/>
                <a:ahLst/>
                <a:cxnLst/>
                <a:rect l="l" t="t" r="r" b="b"/>
                <a:pathLst>
                  <a:path w="35617" h="17344" extrusionOk="0">
                    <a:moveTo>
                      <a:pt x="17809" y="1"/>
                    </a:moveTo>
                    <a:cubicBezTo>
                      <a:pt x="7092" y="1"/>
                      <a:pt x="0" y="3851"/>
                      <a:pt x="0" y="6868"/>
                    </a:cubicBezTo>
                    <a:lnTo>
                      <a:pt x="0" y="11921"/>
                    </a:lnTo>
                    <a:cubicBezTo>
                      <a:pt x="16" y="14905"/>
                      <a:pt x="2439" y="17344"/>
                      <a:pt x="5439" y="17344"/>
                    </a:cubicBezTo>
                    <a:cubicBezTo>
                      <a:pt x="5439" y="17344"/>
                      <a:pt x="14552" y="16076"/>
                      <a:pt x="17648" y="16076"/>
                    </a:cubicBezTo>
                    <a:cubicBezTo>
                      <a:pt x="20761" y="16076"/>
                      <a:pt x="30178" y="17344"/>
                      <a:pt x="30178" y="17344"/>
                    </a:cubicBezTo>
                    <a:cubicBezTo>
                      <a:pt x="33178" y="17344"/>
                      <a:pt x="35617" y="14905"/>
                      <a:pt x="35617" y="11921"/>
                    </a:cubicBezTo>
                    <a:lnTo>
                      <a:pt x="35617" y="6868"/>
                    </a:lnTo>
                    <a:cubicBezTo>
                      <a:pt x="35617" y="3851"/>
                      <a:pt x="27900" y="1"/>
                      <a:pt x="17809" y="1"/>
                    </a:cubicBezTo>
                    <a:close/>
                  </a:path>
                </a:pathLst>
              </a:custGeom>
              <a:solidFill>
                <a:srgbClr val="ECF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67;p38">
                <a:extLst>
                  <a:ext uri="{FF2B5EF4-FFF2-40B4-BE49-F238E27FC236}">
                    <a16:creationId xmlns:a16="http://schemas.microsoft.com/office/drawing/2014/main" id="{568A35D6-EDC5-DDDD-C9DD-32F4E415DE52}"/>
                  </a:ext>
                </a:extLst>
              </p:cNvPr>
              <p:cNvSpPr/>
              <p:nvPr/>
            </p:nvSpPr>
            <p:spPr>
              <a:xfrm>
                <a:off x="2218275" y="1376075"/>
                <a:ext cx="905275" cy="448425"/>
              </a:xfrm>
              <a:custGeom>
                <a:avLst/>
                <a:gdLst/>
                <a:ahLst/>
                <a:cxnLst/>
                <a:rect l="l" t="t" r="r" b="b"/>
                <a:pathLst>
                  <a:path w="36211" h="17937" extrusionOk="0">
                    <a:moveTo>
                      <a:pt x="18098" y="594"/>
                    </a:moveTo>
                    <a:cubicBezTo>
                      <a:pt x="28253" y="594"/>
                      <a:pt x="35601" y="4508"/>
                      <a:pt x="35601" y="7156"/>
                    </a:cubicBezTo>
                    <a:lnTo>
                      <a:pt x="35601" y="12209"/>
                    </a:lnTo>
                    <a:cubicBezTo>
                      <a:pt x="35601" y="15017"/>
                      <a:pt x="33307" y="17311"/>
                      <a:pt x="30499" y="17327"/>
                    </a:cubicBezTo>
                    <a:cubicBezTo>
                      <a:pt x="29890" y="17247"/>
                      <a:pt x="20985" y="16060"/>
                      <a:pt x="17937" y="16060"/>
                    </a:cubicBezTo>
                    <a:cubicBezTo>
                      <a:pt x="14905" y="16060"/>
                      <a:pt x="6306" y="17247"/>
                      <a:pt x="5712" y="17343"/>
                    </a:cubicBezTo>
                    <a:cubicBezTo>
                      <a:pt x="2888" y="17327"/>
                      <a:pt x="594" y="15033"/>
                      <a:pt x="594" y="12209"/>
                    </a:cubicBezTo>
                    <a:lnTo>
                      <a:pt x="594" y="7156"/>
                    </a:lnTo>
                    <a:cubicBezTo>
                      <a:pt x="594" y="4476"/>
                      <a:pt x="7413" y="594"/>
                      <a:pt x="18098" y="594"/>
                    </a:cubicBezTo>
                    <a:close/>
                    <a:moveTo>
                      <a:pt x="18098" y="0"/>
                    </a:moveTo>
                    <a:cubicBezTo>
                      <a:pt x="13172" y="0"/>
                      <a:pt x="8552" y="818"/>
                      <a:pt x="5054" y="2326"/>
                    </a:cubicBezTo>
                    <a:cubicBezTo>
                      <a:pt x="1894" y="3690"/>
                      <a:pt x="1" y="5487"/>
                      <a:pt x="1" y="7156"/>
                    </a:cubicBezTo>
                    <a:lnTo>
                      <a:pt x="1" y="12209"/>
                    </a:lnTo>
                    <a:cubicBezTo>
                      <a:pt x="1" y="15370"/>
                      <a:pt x="2568" y="17921"/>
                      <a:pt x="5728" y="17937"/>
                    </a:cubicBezTo>
                    <a:lnTo>
                      <a:pt x="5776" y="17937"/>
                    </a:lnTo>
                    <a:cubicBezTo>
                      <a:pt x="5856" y="17921"/>
                      <a:pt x="14905" y="16669"/>
                      <a:pt x="17937" y="16669"/>
                    </a:cubicBezTo>
                    <a:cubicBezTo>
                      <a:pt x="20985" y="16669"/>
                      <a:pt x="30339" y="17921"/>
                      <a:pt x="30435" y="17937"/>
                    </a:cubicBezTo>
                    <a:lnTo>
                      <a:pt x="30467" y="17937"/>
                    </a:lnTo>
                    <a:cubicBezTo>
                      <a:pt x="33628" y="17921"/>
                      <a:pt x="36195" y="15370"/>
                      <a:pt x="36211" y="12209"/>
                    </a:cubicBezTo>
                    <a:lnTo>
                      <a:pt x="36211" y="7156"/>
                    </a:lnTo>
                    <a:cubicBezTo>
                      <a:pt x="36211" y="3835"/>
                      <a:pt x="28301" y="0"/>
                      <a:pt x="180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68;p38">
                <a:extLst>
                  <a:ext uri="{FF2B5EF4-FFF2-40B4-BE49-F238E27FC236}">
                    <a16:creationId xmlns:a16="http://schemas.microsoft.com/office/drawing/2014/main" id="{C07820F5-60ED-8C51-CCEB-C3E6D5455FA8}"/>
                  </a:ext>
                </a:extLst>
              </p:cNvPr>
              <p:cNvSpPr/>
              <p:nvPr/>
            </p:nvSpPr>
            <p:spPr>
              <a:xfrm>
                <a:off x="2279950" y="1526475"/>
                <a:ext cx="76325" cy="217450"/>
              </a:xfrm>
              <a:custGeom>
                <a:avLst/>
                <a:gdLst/>
                <a:ahLst/>
                <a:cxnLst/>
                <a:rect l="l" t="t" r="r" b="b"/>
                <a:pathLst>
                  <a:path w="3053" h="8698" extrusionOk="0">
                    <a:moveTo>
                      <a:pt x="1763" y="0"/>
                    </a:moveTo>
                    <a:cubicBezTo>
                      <a:pt x="368" y="0"/>
                      <a:pt x="1" y="4141"/>
                      <a:pt x="983" y="6835"/>
                    </a:cubicBezTo>
                    <a:cubicBezTo>
                      <a:pt x="1224" y="7461"/>
                      <a:pt x="1544" y="8054"/>
                      <a:pt x="1962" y="8600"/>
                    </a:cubicBezTo>
                    <a:cubicBezTo>
                      <a:pt x="2020" y="8668"/>
                      <a:pt x="2097" y="8698"/>
                      <a:pt x="2173" y="8698"/>
                    </a:cubicBezTo>
                    <a:cubicBezTo>
                      <a:pt x="2347" y="8698"/>
                      <a:pt x="2520" y="8544"/>
                      <a:pt x="2475" y="8343"/>
                    </a:cubicBezTo>
                    <a:cubicBezTo>
                      <a:pt x="2218" y="7124"/>
                      <a:pt x="2138" y="5872"/>
                      <a:pt x="2202" y="4637"/>
                    </a:cubicBezTo>
                    <a:cubicBezTo>
                      <a:pt x="2379" y="2567"/>
                      <a:pt x="3052" y="738"/>
                      <a:pt x="2427" y="273"/>
                    </a:cubicBezTo>
                    <a:cubicBezTo>
                      <a:pt x="2185" y="86"/>
                      <a:pt x="1964" y="0"/>
                      <a:pt x="1763" y="0"/>
                    </a:cubicBezTo>
                    <a:close/>
                  </a:path>
                </a:pathLst>
              </a:custGeom>
              <a:solidFill>
                <a:srgbClr val="FFFFFF">
                  <a:alpha val="342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69;p38">
                <a:extLst>
                  <a:ext uri="{FF2B5EF4-FFF2-40B4-BE49-F238E27FC236}">
                    <a16:creationId xmlns:a16="http://schemas.microsoft.com/office/drawing/2014/main" id="{42938287-607F-D78C-0B25-B46658DF1D98}"/>
                  </a:ext>
                </a:extLst>
              </p:cNvPr>
              <p:cNvSpPr/>
              <p:nvPr/>
            </p:nvSpPr>
            <p:spPr>
              <a:xfrm>
                <a:off x="2276825" y="1173125"/>
                <a:ext cx="85475" cy="119875"/>
              </a:xfrm>
              <a:custGeom>
                <a:avLst/>
                <a:gdLst/>
                <a:ahLst/>
                <a:cxnLst/>
                <a:rect l="l" t="t" r="r" b="b"/>
                <a:pathLst>
                  <a:path w="3419" h="4795" extrusionOk="0">
                    <a:moveTo>
                      <a:pt x="2533" y="1"/>
                    </a:moveTo>
                    <a:cubicBezTo>
                      <a:pt x="1635" y="1"/>
                      <a:pt x="340" y="1721"/>
                      <a:pt x="81" y="3289"/>
                    </a:cubicBezTo>
                    <a:cubicBezTo>
                      <a:pt x="1" y="3722"/>
                      <a:pt x="1" y="4155"/>
                      <a:pt x="81" y="4589"/>
                    </a:cubicBezTo>
                    <a:cubicBezTo>
                      <a:pt x="101" y="4715"/>
                      <a:pt x="226" y="4794"/>
                      <a:pt x="336" y="4794"/>
                    </a:cubicBezTo>
                    <a:cubicBezTo>
                      <a:pt x="408" y="4794"/>
                      <a:pt x="473" y="4761"/>
                      <a:pt x="498" y="4685"/>
                    </a:cubicBezTo>
                    <a:cubicBezTo>
                      <a:pt x="739" y="3947"/>
                      <a:pt x="1108" y="3273"/>
                      <a:pt x="1573" y="2663"/>
                    </a:cubicBezTo>
                    <a:cubicBezTo>
                      <a:pt x="2391" y="1669"/>
                      <a:pt x="3418" y="1011"/>
                      <a:pt x="3194" y="514"/>
                    </a:cubicBezTo>
                    <a:cubicBezTo>
                      <a:pt x="3035" y="155"/>
                      <a:pt x="2802" y="1"/>
                      <a:pt x="2533" y="1"/>
                    </a:cubicBezTo>
                    <a:close/>
                  </a:path>
                </a:pathLst>
              </a:custGeom>
              <a:solidFill>
                <a:srgbClr val="F8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70;p38">
                <a:extLst>
                  <a:ext uri="{FF2B5EF4-FFF2-40B4-BE49-F238E27FC236}">
                    <a16:creationId xmlns:a16="http://schemas.microsoft.com/office/drawing/2014/main" id="{C9A744E8-0EA5-D2DF-5D15-36184D45638E}"/>
                  </a:ext>
                </a:extLst>
              </p:cNvPr>
              <p:cNvSpPr/>
              <p:nvPr/>
            </p:nvSpPr>
            <p:spPr>
              <a:xfrm>
                <a:off x="2325775" y="1230575"/>
                <a:ext cx="57375" cy="75325"/>
              </a:xfrm>
              <a:custGeom>
                <a:avLst/>
                <a:gdLst/>
                <a:ahLst/>
                <a:cxnLst/>
                <a:rect l="l" t="t" r="r" b="b"/>
                <a:pathLst>
                  <a:path w="2295" h="3013" extrusionOk="0">
                    <a:moveTo>
                      <a:pt x="1501" y="1"/>
                    </a:moveTo>
                    <a:cubicBezTo>
                      <a:pt x="860" y="1"/>
                      <a:pt x="100" y="1010"/>
                      <a:pt x="16" y="2002"/>
                    </a:cubicBezTo>
                    <a:cubicBezTo>
                      <a:pt x="0" y="2291"/>
                      <a:pt x="32" y="2579"/>
                      <a:pt x="129" y="2852"/>
                    </a:cubicBezTo>
                    <a:cubicBezTo>
                      <a:pt x="160" y="2946"/>
                      <a:pt x="266" y="3013"/>
                      <a:pt x="345" y="3013"/>
                    </a:cubicBezTo>
                    <a:cubicBezTo>
                      <a:pt x="387" y="3013"/>
                      <a:pt x="422" y="2993"/>
                      <a:pt x="433" y="2948"/>
                    </a:cubicBezTo>
                    <a:cubicBezTo>
                      <a:pt x="562" y="2499"/>
                      <a:pt x="786" y="2066"/>
                      <a:pt x="1075" y="1697"/>
                    </a:cubicBezTo>
                    <a:cubicBezTo>
                      <a:pt x="1588" y="1103"/>
                      <a:pt x="2294" y="750"/>
                      <a:pt x="2086" y="398"/>
                    </a:cubicBezTo>
                    <a:cubicBezTo>
                      <a:pt x="1926" y="119"/>
                      <a:pt x="1720" y="1"/>
                      <a:pt x="1501" y="1"/>
                    </a:cubicBezTo>
                    <a:close/>
                  </a:path>
                </a:pathLst>
              </a:custGeom>
              <a:solidFill>
                <a:srgbClr val="F8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71;p38">
                <a:extLst>
                  <a:ext uri="{FF2B5EF4-FFF2-40B4-BE49-F238E27FC236}">
                    <a16:creationId xmlns:a16="http://schemas.microsoft.com/office/drawing/2014/main" id="{708C226D-A7CE-C407-69FE-B318894739E2}"/>
                  </a:ext>
                </a:extLst>
              </p:cNvPr>
              <p:cNvSpPr/>
              <p:nvPr/>
            </p:nvSpPr>
            <p:spPr>
              <a:xfrm>
                <a:off x="2139250" y="991200"/>
                <a:ext cx="718775" cy="1095325"/>
              </a:xfrm>
              <a:custGeom>
                <a:avLst/>
                <a:gdLst/>
                <a:ahLst/>
                <a:cxnLst/>
                <a:rect l="l" t="t" r="r" b="b"/>
                <a:pathLst>
                  <a:path w="28751" h="43813" extrusionOk="0">
                    <a:moveTo>
                      <a:pt x="21864" y="0"/>
                    </a:moveTo>
                    <a:cubicBezTo>
                      <a:pt x="10223" y="0"/>
                      <a:pt x="1" y="9431"/>
                      <a:pt x="1" y="21909"/>
                    </a:cubicBezTo>
                    <a:cubicBezTo>
                      <a:pt x="1" y="28936"/>
                      <a:pt x="3370" y="35530"/>
                      <a:pt x="9066" y="39653"/>
                    </a:cubicBezTo>
                    <a:cubicBezTo>
                      <a:pt x="12856" y="42386"/>
                      <a:pt x="17365" y="43812"/>
                      <a:pt x="21924" y="43812"/>
                    </a:cubicBezTo>
                    <a:cubicBezTo>
                      <a:pt x="24215" y="43812"/>
                      <a:pt x="26519" y="43452"/>
                      <a:pt x="28751" y="42717"/>
                    </a:cubicBezTo>
                    <a:cubicBezTo>
                      <a:pt x="23376" y="40936"/>
                      <a:pt x="18900" y="37166"/>
                      <a:pt x="16253" y="32177"/>
                    </a:cubicBezTo>
                    <a:cubicBezTo>
                      <a:pt x="12788" y="32546"/>
                      <a:pt x="9162" y="33043"/>
                      <a:pt x="9162" y="33043"/>
                    </a:cubicBezTo>
                    <a:cubicBezTo>
                      <a:pt x="6162" y="33043"/>
                      <a:pt x="3723" y="30620"/>
                      <a:pt x="3723" y="27604"/>
                    </a:cubicBezTo>
                    <a:lnTo>
                      <a:pt x="3723" y="22567"/>
                    </a:lnTo>
                    <a:cubicBezTo>
                      <a:pt x="3723" y="20288"/>
                      <a:pt x="7798" y="17529"/>
                      <a:pt x="14424" y="16326"/>
                    </a:cubicBezTo>
                    <a:cubicBezTo>
                      <a:pt x="16317" y="9154"/>
                      <a:pt x="21708" y="3443"/>
                      <a:pt x="28751" y="1117"/>
                    </a:cubicBezTo>
                    <a:cubicBezTo>
                      <a:pt x="26445" y="357"/>
                      <a:pt x="24128" y="0"/>
                      <a:pt x="21864" y="0"/>
                    </a:cubicBezTo>
                    <a:close/>
                  </a:path>
                </a:pathLst>
              </a:custGeom>
              <a:solidFill>
                <a:srgbClr val="FFFFFF">
                  <a:alpha val="342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72;p38">
                <a:extLst>
                  <a:ext uri="{FF2B5EF4-FFF2-40B4-BE49-F238E27FC236}">
                    <a16:creationId xmlns:a16="http://schemas.microsoft.com/office/drawing/2014/main" id="{8A8F2A74-5960-79E7-25B1-C125BDE8719B}"/>
                  </a:ext>
                </a:extLst>
              </p:cNvPr>
              <p:cNvSpPr/>
              <p:nvPr/>
            </p:nvSpPr>
            <p:spPr>
              <a:xfrm>
                <a:off x="2562400" y="580325"/>
                <a:ext cx="209400" cy="166150"/>
              </a:xfrm>
              <a:custGeom>
                <a:avLst/>
                <a:gdLst/>
                <a:ahLst/>
                <a:cxnLst/>
                <a:rect l="l" t="t" r="r" b="b"/>
                <a:pathLst>
                  <a:path w="8376" h="6646" extrusionOk="0">
                    <a:moveTo>
                      <a:pt x="2178" y="0"/>
                    </a:moveTo>
                    <a:cubicBezTo>
                      <a:pt x="1566" y="0"/>
                      <a:pt x="862" y="419"/>
                      <a:pt x="627" y="947"/>
                    </a:cubicBezTo>
                    <a:cubicBezTo>
                      <a:pt x="1" y="2342"/>
                      <a:pt x="787" y="4781"/>
                      <a:pt x="3049" y="6305"/>
                    </a:cubicBezTo>
                    <a:cubicBezTo>
                      <a:pt x="3332" y="6494"/>
                      <a:pt x="3946" y="6646"/>
                      <a:pt x="4595" y="6646"/>
                    </a:cubicBezTo>
                    <a:cubicBezTo>
                      <a:pt x="5160" y="6646"/>
                      <a:pt x="5752" y="6531"/>
                      <a:pt x="6178" y="6225"/>
                    </a:cubicBezTo>
                    <a:cubicBezTo>
                      <a:pt x="8376" y="4621"/>
                      <a:pt x="7718" y="1556"/>
                      <a:pt x="7493" y="947"/>
                    </a:cubicBezTo>
                    <a:cubicBezTo>
                      <a:pt x="7445" y="818"/>
                      <a:pt x="7204" y="193"/>
                      <a:pt x="6691" y="64"/>
                    </a:cubicBezTo>
                    <a:cubicBezTo>
                      <a:pt x="6653" y="57"/>
                      <a:pt x="6613" y="51"/>
                      <a:pt x="6560" y="51"/>
                    </a:cubicBezTo>
                    <a:cubicBezTo>
                      <a:pt x="6388" y="51"/>
                      <a:pt x="6073" y="112"/>
                      <a:pt x="5215" y="369"/>
                    </a:cubicBezTo>
                    <a:lnTo>
                      <a:pt x="4557" y="578"/>
                    </a:lnTo>
                    <a:cubicBezTo>
                      <a:pt x="4140" y="562"/>
                      <a:pt x="3723" y="497"/>
                      <a:pt x="3338" y="369"/>
                    </a:cubicBezTo>
                    <a:cubicBezTo>
                      <a:pt x="2841" y="225"/>
                      <a:pt x="2728" y="96"/>
                      <a:pt x="2455" y="32"/>
                    </a:cubicBezTo>
                    <a:cubicBezTo>
                      <a:pt x="2367" y="10"/>
                      <a:pt x="2273" y="0"/>
                      <a:pt x="217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73;p38">
                <a:extLst>
                  <a:ext uri="{FF2B5EF4-FFF2-40B4-BE49-F238E27FC236}">
                    <a16:creationId xmlns:a16="http://schemas.microsoft.com/office/drawing/2014/main" id="{492A9AF9-77D4-F6FF-0CB8-694ECA97A2C4}"/>
                  </a:ext>
                </a:extLst>
              </p:cNvPr>
              <p:cNvSpPr/>
              <p:nvPr/>
            </p:nvSpPr>
            <p:spPr>
              <a:xfrm>
                <a:off x="2554375" y="572900"/>
                <a:ext cx="224650" cy="181525"/>
              </a:xfrm>
              <a:custGeom>
                <a:avLst/>
                <a:gdLst/>
                <a:ahLst/>
                <a:cxnLst/>
                <a:rect l="l" t="t" r="r" b="b"/>
                <a:pathLst>
                  <a:path w="8986" h="7261" extrusionOk="0">
                    <a:moveTo>
                      <a:pt x="2488" y="618"/>
                    </a:moveTo>
                    <a:cubicBezTo>
                      <a:pt x="2552" y="618"/>
                      <a:pt x="2632" y="618"/>
                      <a:pt x="2696" y="650"/>
                    </a:cubicBezTo>
                    <a:cubicBezTo>
                      <a:pt x="2793" y="666"/>
                      <a:pt x="2889" y="714"/>
                      <a:pt x="2985" y="762"/>
                    </a:cubicBezTo>
                    <a:cubicBezTo>
                      <a:pt x="3162" y="843"/>
                      <a:pt x="3354" y="923"/>
                      <a:pt x="3563" y="987"/>
                    </a:cubicBezTo>
                    <a:cubicBezTo>
                      <a:pt x="3980" y="1115"/>
                      <a:pt x="4413" y="1179"/>
                      <a:pt x="4862" y="1179"/>
                    </a:cubicBezTo>
                    <a:lnTo>
                      <a:pt x="4910" y="1179"/>
                    </a:lnTo>
                    <a:lnTo>
                      <a:pt x="4958" y="1163"/>
                    </a:lnTo>
                    <a:lnTo>
                      <a:pt x="5616" y="971"/>
                    </a:lnTo>
                    <a:cubicBezTo>
                      <a:pt x="6482" y="709"/>
                      <a:pt x="6747" y="661"/>
                      <a:pt x="6876" y="661"/>
                    </a:cubicBezTo>
                    <a:cubicBezTo>
                      <a:pt x="6905" y="661"/>
                      <a:pt x="6927" y="663"/>
                      <a:pt x="6948" y="666"/>
                    </a:cubicBezTo>
                    <a:cubicBezTo>
                      <a:pt x="7172" y="730"/>
                      <a:pt x="7381" y="955"/>
                      <a:pt x="7525" y="1356"/>
                    </a:cubicBezTo>
                    <a:cubicBezTo>
                      <a:pt x="7541" y="1388"/>
                      <a:pt x="8584" y="4661"/>
                      <a:pt x="6322" y="6297"/>
                    </a:cubicBezTo>
                    <a:cubicBezTo>
                      <a:pt x="5965" y="6558"/>
                      <a:pt x="5442" y="6656"/>
                      <a:pt x="4937" y="6656"/>
                    </a:cubicBezTo>
                    <a:cubicBezTo>
                      <a:pt x="4354" y="6656"/>
                      <a:pt x="3796" y="6525"/>
                      <a:pt x="3547" y="6361"/>
                    </a:cubicBezTo>
                    <a:cubicBezTo>
                      <a:pt x="1381" y="4902"/>
                      <a:pt x="659" y="2655"/>
                      <a:pt x="1220" y="1388"/>
                    </a:cubicBezTo>
                    <a:cubicBezTo>
                      <a:pt x="1493" y="923"/>
                      <a:pt x="1958" y="634"/>
                      <a:pt x="2488" y="618"/>
                    </a:cubicBezTo>
                    <a:close/>
                    <a:moveTo>
                      <a:pt x="2509" y="1"/>
                    </a:moveTo>
                    <a:cubicBezTo>
                      <a:pt x="1804" y="1"/>
                      <a:pt x="978" y="483"/>
                      <a:pt x="675" y="1131"/>
                    </a:cubicBezTo>
                    <a:cubicBezTo>
                      <a:pt x="1" y="2623"/>
                      <a:pt x="787" y="5222"/>
                      <a:pt x="3210" y="6859"/>
                    </a:cubicBezTo>
                    <a:cubicBezTo>
                      <a:pt x="3531" y="7067"/>
                      <a:pt x="4220" y="7260"/>
                      <a:pt x="4942" y="7260"/>
                    </a:cubicBezTo>
                    <a:cubicBezTo>
                      <a:pt x="4970" y="7261"/>
                      <a:pt x="4998" y="7261"/>
                      <a:pt x="5025" y="7261"/>
                    </a:cubicBezTo>
                    <a:cubicBezTo>
                      <a:pt x="5607" y="7261"/>
                      <a:pt x="6185" y="7100"/>
                      <a:pt x="6675" y="6779"/>
                    </a:cubicBezTo>
                    <a:cubicBezTo>
                      <a:pt x="8985" y="5110"/>
                      <a:pt x="8392" y="1917"/>
                      <a:pt x="8103" y="1147"/>
                    </a:cubicBezTo>
                    <a:cubicBezTo>
                      <a:pt x="7878" y="554"/>
                      <a:pt x="7525" y="185"/>
                      <a:pt x="7092" y="72"/>
                    </a:cubicBezTo>
                    <a:cubicBezTo>
                      <a:pt x="7025" y="56"/>
                      <a:pt x="6960" y="46"/>
                      <a:pt x="6879" y="46"/>
                    </a:cubicBezTo>
                    <a:cubicBezTo>
                      <a:pt x="6650" y="46"/>
                      <a:pt x="6299" y="128"/>
                      <a:pt x="5456" y="377"/>
                    </a:cubicBezTo>
                    <a:lnTo>
                      <a:pt x="4830" y="570"/>
                    </a:lnTo>
                    <a:cubicBezTo>
                      <a:pt x="4461" y="570"/>
                      <a:pt x="4108" y="506"/>
                      <a:pt x="3755" y="393"/>
                    </a:cubicBezTo>
                    <a:cubicBezTo>
                      <a:pt x="3579" y="345"/>
                      <a:pt x="3402" y="265"/>
                      <a:pt x="3242" y="201"/>
                    </a:cubicBezTo>
                    <a:cubicBezTo>
                      <a:pt x="3113" y="137"/>
                      <a:pt x="2985" y="88"/>
                      <a:pt x="2841" y="40"/>
                    </a:cubicBezTo>
                    <a:cubicBezTo>
                      <a:pt x="2735" y="13"/>
                      <a:pt x="2623" y="1"/>
                      <a:pt x="250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4;p38">
                <a:extLst>
                  <a:ext uri="{FF2B5EF4-FFF2-40B4-BE49-F238E27FC236}">
                    <a16:creationId xmlns:a16="http://schemas.microsoft.com/office/drawing/2014/main" id="{91FCB249-9398-5A5A-A8EE-C268FF211691}"/>
                  </a:ext>
                </a:extLst>
              </p:cNvPr>
              <p:cNvSpPr/>
              <p:nvPr/>
            </p:nvSpPr>
            <p:spPr>
              <a:xfrm>
                <a:off x="2583450" y="602325"/>
                <a:ext cx="47325" cy="75950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3038" extrusionOk="0">
                    <a:moveTo>
                      <a:pt x="957" y="1"/>
                    </a:moveTo>
                    <a:cubicBezTo>
                      <a:pt x="0" y="1"/>
                      <a:pt x="75" y="1630"/>
                      <a:pt x="875" y="2505"/>
                    </a:cubicBezTo>
                    <a:cubicBezTo>
                      <a:pt x="1068" y="2714"/>
                      <a:pt x="1309" y="2890"/>
                      <a:pt x="1565" y="3019"/>
                    </a:cubicBezTo>
                    <a:cubicBezTo>
                      <a:pt x="1592" y="3032"/>
                      <a:pt x="1621" y="3037"/>
                      <a:pt x="1651" y="3037"/>
                    </a:cubicBezTo>
                    <a:cubicBezTo>
                      <a:pt x="1768" y="3037"/>
                      <a:pt x="1892" y="2951"/>
                      <a:pt x="1854" y="2874"/>
                    </a:cubicBezTo>
                    <a:cubicBezTo>
                      <a:pt x="1613" y="2473"/>
                      <a:pt x="1469" y="2040"/>
                      <a:pt x="1421" y="1591"/>
                    </a:cubicBezTo>
                    <a:cubicBezTo>
                      <a:pt x="1357" y="837"/>
                      <a:pt x="1597" y="131"/>
                      <a:pt x="1212" y="35"/>
                    </a:cubicBezTo>
                    <a:cubicBezTo>
                      <a:pt x="1120" y="12"/>
                      <a:pt x="1035" y="1"/>
                      <a:pt x="957" y="1"/>
                    </a:cubicBezTo>
                    <a:close/>
                  </a:path>
                </a:pathLst>
              </a:custGeom>
              <a:solidFill>
                <a:srgbClr val="F8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75;p38">
                <a:extLst>
                  <a:ext uri="{FF2B5EF4-FFF2-40B4-BE49-F238E27FC236}">
                    <a16:creationId xmlns:a16="http://schemas.microsoft.com/office/drawing/2014/main" id="{FFCF2BC6-5817-A1E3-3802-06F825F8BE0F}"/>
                  </a:ext>
                </a:extLst>
              </p:cNvPr>
              <p:cNvSpPr/>
              <p:nvPr/>
            </p:nvSpPr>
            <p:spPr>
              <a:xfrm>
                <a:off x="2631000" y="528850"/>
                <a:ext cx="56575" cy="7035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814" extrusionOk="0">
                    <a:moveTo>
                      <a:pt x="415" y="1"/>
                    </a:moveTo>
                    <a:cubicBezTo>
                      <a:pt x="233" y="1"/>
                      <a:pt x="85" y="22"/>
                      <a:pt x="0" y="38"/>
                    </a:cubicBezTo>
                    <a:lnTo>
                      <a:pt x="97" y="631"/>
                    </a:lnTo>
                    <a:cubicBezTo>
                      <a:pt x="143" y="620"/>
                      <a:pt x="258" y="602"/>
                      <a:pt x="404" y="602"/>
                    </a:cubicBezTo>
                    <a:cubicBezTo>
                      <a:pt x="662" y="602"/>
                      <a:pt x="1016" y="658"/>
                      <a:pt x="1252" y="904"/>
                    </a:cubicBezTo>
                    <a:cubicBezTo>
                      <a:pt x="1605" y="1257"/>
                      <a:pt x="1605" y="1899"/>
                      <a:pt x="1268" y="2524"/>
                    </a:cubicBezTo>
                    <a:lnTo>
                      <a:pt x="1797" y="2813"/>
                    </a:lnTo>
                    <a:cubicBezTo>
                      <a:pt x="2262" y="1947"/>
                      <a:pt x="2214" y="1032"/>
                      <a:pt x="1685" y="487"/>
                    </a:cubicBezTo>
                    <a:cubicBezTo>
                      <a:pt x="1297" y="88"/>
                      <a:pt x="787" y="1"/>
                      <a:pt x="41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76;p38">
                <a:extLst>
                  <a:ext uri="{FF2B5EF4-FFF2-40B4-BE49-F238E27FC236}">
                    <a16:creationId xmlns:a16="http://schemas.microsoft.com/office/drawing/2014/main" id="{100F1C72-6EFF-5DED-9B98-19AADED0E8FB}"/>
                  </a:ext>
                </a:extLst>
              </p:cNvPr>
              <p:cNvSpPr/>
              <p:nvPr/>
            </p:nvSpPr>
            <p:spPr>
              <a:xfrm>
                <a:off x="2670300" y="577225"/>
                <a:ext cx="108725" cy="173768"/>
              </a:xfrm>
              <a:custGeom>
                <a:avLst/>
                <a:gdLst/>
                <a:ahLst/>
                <a:cxnLst/>
                <a:rect l="l" t="t" r="r" b="b"/>
                <a:pathLst>
                  <a:path w="4349" h="6589" extrusionOk="0">
                    <a:moveTo>
                      <a:pt x="2527" y="0"/>
                    </a:moveTo>
                    <a:cubicBezTo>
                      <a:pt x="2402" y="0"/>
                      <a:pt x="2203" y="35"/>
                      <a:pt x="1782" y="145"/>
                    </a:cubicBezTo>
                    <a:cubicBezTo>
                      <a:pt x="2022" y="338"/>
                      <a:pt x="2199" y="595"/>
                      <a:pt x="2311" y="899"/>
                    </a:cubicBezTo>
                    <a:cubicBezTo>
                      <a:pt x="2536" y="1509"/>
                      <a:pt x="3178" y="4589"/>
                      <a:pt x="996" y="6178"/>
                    </a:cubicBezTo>
                    <a:cubicBezTo>
                      <a:pt x="691" y="6370"/>
                      <a:pt x="354" y="6499"/>
                      <a:pt x="1" y="6547"/>
                    </a:cubicBezTo>
                    <a:cubicBezTo>
                      <a:pt x="195" y="6573"/>
                      <a:pt x="401" y="6589"/>
                      <a:pt x="610" y="6589"/>
                    </a:cubicBezTo>
                    <a:cubicBezTo>
                      <a:pt x="1161" y="6589"/>
                      <a:pt x="1732" y="6480"/>
                      <a:pt x="2151" y="6178"/>
                    </a:cubicBezTo>
                    <a:cubicBezTo>
                      <a:pt x="4349" y="4589"/>
                      <a:pt x="3691" y="1509"/>
                      <a:pt x="3466" y="899"/>
                    </a:cubicBezTo>
                    <a:cubicBezTo>
                      <a:pt x="3402" y="755"/>
                      <a:pt x="3178" y="129"/>
                      <a:pt x="2664" y="17"/>
                    </a:cubicBezTo>
                    <a:cubicBezTo>
                      <a:pt x="2625" y="7"/>
                      <a:pt x="2583" y="0"/>
                      <a:pt x="2527" y="0"/>
                    </a:cubicBezTo>
                    <a:close/>
                  </a:path>
                </a:pathLst>
              </a:custGeom>
              <a:solidFill>
                <a:srgbClr val="FFFFFF">
                  <a:alpha val="342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0" name="Google Shape;577;p38">
            <a:extLst>
              <a:ext uri="{FF2B5EF4-FFF2-40B4-BE49-F238E27FC236}">
                <a16:creationId xmlns:a16="http://schemas.microsoft.com/office/drawing/2014/main" id="{BF7964AC-1E64-F0D5-3F9A-349BB91EE366}"/>
              </a:ext>
            </a:extLst>
          </p:cNvPr>
          <p:cNvGrpSpPr/>
          <p:nvPr/>
        </p:nvGrpSpPr>
        <p:grpSpPr>
          <a:xfrm>
            <a:off x="672343" y="3106608"/>
            <a:ext cx="822683" cy="1294698"/>
            <a:chOff x="4660675" y="1039385"/>
            <a:chExt cx="1153550" cy="1696888"/>
          </a:xfrm>
        </p:grpSpPr>
        <p:sp>
          <p:nvSpPr>
            <p:cNvPr id="961" name="Google Shape;578;p38">
              <a:extLst>
                <a:ext uri="{FF2B5EF4-FFF2-40B4-BE49-F238E27FC236}">
                  <a16:creationId xmlns:a16="http://schemas.microsoft.com/office/drawing/2014/main" id="{C25476D3-F213-5401-D506-6D98E98E3C3F}"/>
                </a:ext>
              </a:extLst>
            </p:cNvPr>
            <p:cNvSpPr/>
            <p:nvPr/>
          </p:nvSpPr>
          <p:spPr>
            <a:xfrm>
              <a:off x="4788800" y="2573673"/>
              <a:ext cx="897300" cy="162600"/>
            </a:xfrm>
            <a:prstGeom prst="ellipse">
              <a:avLst/>
            </a:prstGeom>
            <a:solidFill>
              <a:schemeClr val="accent2">
                <a:alpha val="37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2" name="Google Shape;579;p38">
              <a:extLst>
                <a:ext uri="{FF2B5EF4-FFF2-40B4-BE49-F238E27FC236}">
                  <a16:creationId xmlns:a16="http://schemas.microsoft.com/office/drawing/2014/main" id="{40DCBFE5-D646-F3FF-58F3-9717D54E691B}"/>
                </a:ext>
              </a:extLst>
            </p:cNvPr>
            <p:cNvGrpSpPr/>
            <p:nvPr/>
          </p:nvGrpSpPr>
          <p:grpSpPr>
            <a:xfrm>
              <a:off x="4660675" y="1039385"/>
              <a:ext cx="1153550" cy="1660625"/>
              <a:chOff x="3302825" y="489950"/>
              <a:chExt cx="1153550" cy="1660625"/>
            </a:xfrm>
          </p:grpSpPr>
          <p:sp>
            <p:nvSpPr>
              <p:cNvPr id="963" name="Google Shape;580;p38">
                <a:extLst>
                  <a:ext uri="{FF2B5EF4-FFF2-40B4-BE49-F238E27FC236}">
                    <a16:creationId xmlns:a16="http://schemas.microsoft.com/office/drawing/2014/main" id="{F34C4FE8-5D8C-CAA8-4531-77AB580B9475}"/>
                  </a:ext>
                </a:extLst>
              </p:cNvPr>
              <p:cNvSpPr/>
              <p:nvPr/>
            </p:nvSpPr>
            <p:spPr>
              <a:xfrm>
                <a:off x="3864325" y="622825"/>
                <a:ext cx="59800" cy="413150"/>
              </a:xfrm>
              <a:custGeom>
                <a:avLst/>
                <a:gdLst/>
                <a:ahLst/>
                <a:cxnLst/>
                <a:rect l="l" t="t" r="r" b="b"/>
                <a:pathLst>
                  <a:path w="2392" h="16526" extrusionOk="0">
                    <a:moveTo>
                      <a:pt x="354" y="1"/>
                    </a:moveTo>
                    <a:lnTo>
                      <a:pt x="1" y="498"/>
                    </a:lnTo>
                    <a:cubicBezTo>
                      <a:pt x="707" y="995"/>
                      <a:pt x="1669" y="4990"/>
                      <a:pt x="1718" y="8792"/>
                    </a:cubicBezTo>
                    <a:cubicBezTo>
                      <a:pt x="1782" y="13910"/>
                      <a:pt x="611" y="15467"/>
                      <a:pt x="177" y="16044"/>
                    </a:cubicBezTo>
                    <a:lnTo>
                      <a:pt x="81" y="16172"/>
                    </a:lnTo>
                    <a:lnTo>
                      <a:pt x="578" y="16525"/>
                    </a:lnTo>
                    <a:lnTo>
                      <a:pt x="659" y="16413"/>
                    </a:lnTo>
                    <a:cubicBezTo>
                      <a:pt x="1140" y="15787"/>
                      <a:pt x="2391" y="14103"/>
                      <a:pt x="2327" y="8776"/>
                    </a:cubicBezTo>
                    <a:cubicBezTo>
                      <a:pt x="2279" y="5247"/>
                      <a:pt x="1429" y="739"/>
                      <a:pt x="35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581;p38">
                <a:extLst>
                  <a:ext uri="{FF2B5EF4-FFF2-40B4-BE49-F238E27FC236}">
                    <a16:creationId xmlns:a16="http://schemas.microsoft.com/office/drawing/2014/main" id="{4F9DD99F-BFD3-8ED7-FDD6-A1F8F6FD724F}"/>
                  </a:ext>
                </a:extLst>
              </p:cNvPr>
              <p:cNvSpPr/>
              <p:nvPr/>
            </p:nvSpPr>
            <p:spPr>
              <a:xfrm>
                <a:off x="3968725" y="1880725"/>
                <a:ext cx="322400" cy="262325"/>
              </a:xfrm>
              <a:custGeom>
                <a:avLst/>
                <a:gdLst/>
                <a:ahLst/>
                <a:cxnLst/>
                <a:rect l="l" t="t" r="r" b="b"/>
                <a:pathLst>
                  <a:path w="12896" h="10493" extrusionOk="0">
                    <a:moveTo>
                      <a:pt x="7631" y="0"/>
                    </a:moveTo>
                    <a:cubicBezTo>
                      <a:pt x="4091" y="0"/>
                      <a:pt x="1" y="603"/>
                      <a:pt x="28" y="1617"/>
                    </a:cubicBezTo>
                    <a:cubicBezTo>
                      <a:pt x="76" y="3061"/>
                      <a:pt x="141" y="7377"/>
                      <a:pt x="141" y="7377"/>
                    </a:cubicBezTo>
                    <a:cubicBezTo>
                      <a:pt x="203" y="9124"/>
                      <a:pt x="1631" y="10492"/>
                      <a:pt x="3362" y="10492"/>
                    </a:cubicBezTo>
                    <a:cubicBezTo>
                      <a:pt x="3411" y="10492"/>
                      <a:pt x="3460" y="10491"/>
                      <a:pt x="3510" y="10489"/>
                    </a:cubicBezTo>
                    <a:lnTo>
                      <a:pt x="9702" y="10249"/>
                    </a:lnTo>
                    <a:cubicBezTo>
                      <a:pt x="11483" y="10184"/>
                      <a:pt x="12895" y="8660"/>
                      <a:pt x="12815" y="6879"/>
                    </a:cubicBezTo>
                    <a:cubicBezTo>
                      <a:pt x="12815" y="6879"/>
                      <a:pt x="12751" y="2548"/>
                      <a:pt x="12703" y="1120"/>
                    </a:cubicBezTo>
                    <a:cubicBezTo>
                      <a:pt x="12675" y="346"/>
                      <a:pt x="10310" y="0"/>
                      <a:pt x="76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582;p38">
                <a:extLst>
                  <a:ext uri="{FF2B5EF4-FFF2-40B4-BE49-F238E27FC236}">
                    <a16:creationId xmlns:a16="http://schemas.microsoft.com/office/drawing/2014/main" id="{C42B5A21-9B6C-4077-0DBE-DCBA0C15CFCF}"/>
                  </a:ext>
                </a:extLst>
              </p:cNvPr>
              <p:cNvSpPr/>
              <p:nvPr/>
            </p:nvSpPr>
            <p:spPr>
              <a:xfrm>
                <a:off x="3961800" y="1873150"/>
                <a:ext cx="336525" cy="277425"/>
              </a:xfrm>
              <a:custGeom>
                <a:avLst/>
                <a:gdLst/>
                <a:ahLst/>
                <a:cxnLst/>
                <a:rect l="l" t="t" r="r" b="b"/>
                <a:pathLst>
                  <a:path w="13461" h="11097" extrusionOk="0">
                    <a:moveTo>
                      <a:pt x="7910" y="589"/>
                    </a:moveTo>
                    <a:cubicBezTo>
                      <a:pt x="9883" y="589"/>
                      <a:pt x="11664" y="781"/>
                      <a:pt x="12418" y="1182"/>
                    </a:cubicBezTo>
                    <a:cubicBezTo>
                      <a:pt x="12611" y="1294"/>
                      <a:pt x="12675" y="1375"/>
                      <a:pt x="12675" y="1423"/>
                    </a:cubicBezTo>
                    <a:cubicBezTo>
                      <a:pt x="12723" y="2851"/>
                      <a:pt x="12787" y="7134"/>
                      <a:pt x="12787" y="7182"/>
                    </a:cubicBezTo>
                    <a:cubicBezTo>
                      <a:pt x="12851" y="8819"/>
                      <a:pt x="11584" y="10183"/>
                      <a:pt x="9963" y="10247"/>
                    </a:cubicBezTo>
                    <a:lnTo>
                      <a:pt x="3771" y="10503"/>
                    </a:lnTo>
                    <a:cubicBezTo>
                      <a:pt x="3740" y="10504"/>
                      <a:pt x="3710" y="10505"/>
                      <a:pt x="3680" y="10505"/>
                    </a:cubicBezTo>
                    <a:cubicBezTo>
                      <a:pt x="2100" y="10505"/>
                      <a:pt x="785" y="9270"/>
                      <a:pt x="706" y="7680"/>
                    </a:cubicBezTo>
                    <a:cubicBezTo>
                      <a:pt x="706" y="7632"/>
                      <a:pt x="642" y="3332"/>
                      <a:pt x="610" y="1920"/>
                    </a:cubicBezTo>
                    <a:cubicBezTo>
                      <a:pt x="610" y="1856"/>
                      <a:pt x="674" y="1760"/>
                      <a:pt x="867" y="1631"/>
                    </a:cubicBezTo>
                    <a:cubicBezTo>
                      <a:pt x="1942" y="974"/>
                      <a:pt x="5102" y="589"/>
                      <a:pt x="7910" y="589"/>
                    </a:cubicBezTo>
                    <a:close/>
                    <a:moveTo>
                      <a:pt x="7903" y="0"/>
                    </a:moveTo>
                    <a:cubicBezTo>
                      <a:pt x="4983" y="0"/>
                      <a:pt x="1708" y="406"/>
                      <a:pt x="546" y="1118"/>
                    </a:cubicBezTo>
                    <a:cubicBezTo>
                      <a:pt x="177" y="1359"/>
                      <a:pt x="0" y="1631"/>
                      <a:pt x="0" y="1920"/>
                    </a:cubicBezTo>
                    <a:cubicBezTo>
                      <a:pt x="49" y="3348"/>
                      <a:pt x="113" y="7632"/>
                      <a:pt x="113" y="7696"/>
                    </a:cubicBezTo>
                    <a:cubicBezTo>
                      <a:pt x="193" y="9589"/>
                      <a:pt x="1749" y="11097"/>
                      <a:pt x="3658" y="11097"/>
                    </a:cubicBezTo>
                    <a:lnTo>
                      <a:pt x="3787" y="11097"/>
                    </a:lnTo>
                    <a:lnTo>
                      <a:pt x="9979" y="10840"/>
                    </a:lnTo>
                    <a:cubicBezTo>
                      <a:pt x="11937" y="10776"/>
                      <a:pt x="13461" y="9124"/>
                      <a:pt x="13381" y="7166"/>
                    </a:cubicBezTo>
                    <a:cubicBezTo>
                      <a:pt x="13381" y="7118"/>
                      <a:pt x="13317" y="2835"/>
                      <a:pt x="13284" y="1407"/>
                    </a:cubicBezTo>
                    <a:cubicBezTo>
                      <a:pt x="13268" y="1102"/>
                      <a:pt x="13076" y="861"/>
                      <a:pt x="12707" y="653"/>
                    </a:cubicBezTo>
                    <a:cubicBezTo>
                      <a:pt x="11880" y="206"/>
                      <a:pt x="9981" y="0"/>
                      <a:pt x="79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583;p38">
                <a:extLst>
                  <a:ext uri="{FF2B5EF4-FFF2-40B4-BE49-F238E27FC236}">
                    <a16:creationId xmlns:a16="http://schemas.microsoft.com/office/drawing/2014/main" id="{52818147-3C73-EE3B-A4C8-5A11CAF65340}"/>
                  </a:ext>
                </a:extLst>
              </p:cNvPr>
              <p:cNvSpPr/>
              <p:nvPr/>
            </p:nvSpPr>
            <p:spPr>
              <a:xfrm>
                <a:off x="3513375" y="1881225"/>
                <a:ext cx="321100" cy="258925"/>
              </a:xfrm>
              <a:custGeom>
                <a:avLst/>
                <a:gdLst/>
                <a:ahLst/>
                <a:cxnLst/>
                <a:rect l="l" t="t" r="r" b="b"/>
                <a:pathLst>
                  <a:path w="12844" h="10357" extrusionOk="0">
                    <a:moveTo>
                      <a:pt x="6375" y="1"/>
                    </a:moveTo>
                    <a:cubicBezTo>
                      <a:pt x="3245" y="1"/>
                      <a:pt x="153" y="438"/>
                      <a:pt x="145" y="1324"/>
                    </a:cubicBezTo>
                    <a:cubicBezTo>
                      <a:pt x="129" y="2768"/>
                      <a:pt x="1" y="7084"/>
                      <a:pt x="1" y="7084"/>
                    </a:cubicBezTo>
                    <a:cubicBezTo>
                      <a:pt x="1" y="8881"/>
                      <a:pt x="1445" y="10341"/>
                      <a:pt x="3242" y="10341"/>
                    </a:cubicBezTo>
                    <a:lnTo>
                      <a:pt x="9434" y="10357"/>
                    </a:lnTo>
                    <a:cubicBezTo>
                      <a:pt x="9444" y="10357"/>
                      <a:pt x="9454" y="10357"/>
                      <a:pt x="9464" y="10357"/>
                    </a:cubicBezTo>
                    <a:cubicBezTo>
                      <a:pt x="11247" y="10357"/>
                      <a:pt x="12675" y="8903"/>
                      <a:pt x="12691" y="7132"/>
                    </a:cubicBezTo>
                    <a:cubicBezTo>
                      <a:pt x="12691" y="7132"/>
                      <a:pt x="12804" y="2800"/>
                      <a:pt x="12836" y="1373"/>
                    </a:cubicBezTo>
                    <a:cubicBezTo>
                      <a:pt x="12844" y="462"/>
                      <a:pt x="9590" y="1"/>
                      <a:pt x="63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584;p38">
                <a:extLst>
                  <a:ext uri="{FF2B5EF4-FFF2-40B4-BE49-F238E27FC236}">
                    <a16:creationId xmlns:a16="http://schemas.microsoft.com/office/drawing/2014/main" id="{713B933A-2326-678E-BBD3-2B8EE5D4AB46}"/>
                  </a:ext>
                </a:extLst>
              </p:cNvPr>
              <p:cNvSpPr/>
              <p:nvPr/>
            </p:nvSpPr>
            <p:spPr>
              <a:xfrm>
                <a:off x="3505775" y="1873750"/>
                <a:ext cx="336125" cy="274025"/>
              </a:xfrm>
              <a:custGeom>
                <a:avLst/>
                <a:gdLst/>
                <a:ahLst/>
                <a:cxnLst/>
                <a:rect l="l" t="t" r="r" b="b"/>
                <a:pathLst>
                  <a:path w="13445" h="10961" extrusionOk="0">
                    <a:moveTo>
                      <a:pt x="6567" y="608"/>
                    </a:moveTo>
                    <a:cubicBezTo>
                      <a:pt x="6754" y="608"/>
                      <a:pt x="6945" y="610"/>
                      <a:pt x="7139" y="613"/>
                    </a:cubicBezTo>
                    <a:cubicBezTo>
                      <a:pt x="8503" y="613"/>
                      <a:pt x="9867" y="725"/>
                      <a:pt x="11214" y="966"/>
                    </a:cubicBezTo>
                    <a:cubicBezTo>
                      <a:pt x="12546" y="1238"/>
                      <a:pt x="12819" y="1559"/>
                      <a:pt x="12819" y="1656"/>
                    </a:cubicBezTo>
                    <a:cubicBezTo>
                      <a:pt x="12803" y="3083"/>
                      <a:pt x="12690" y="7383"/>
                      <a:pt x="12690" y="7431"/>
                    </a:cubicBezTo>
                    <a:cubicBezTo>
                      <a:pt x="12674" y="9052"/>
                      <a:pt x="11359" y="10367"/>
                      <a:pt x="9738" y="10367"/>
                    </a:cubicBezTo>
                    <a:lnTo>
                      <a:pt x="9722" y="10367"/>
                    </a:lnTo>
                    <a:lnTo>
                      <a:pt x="3546" y="10351"/>
                    </a:lnTo>
                    <a:cubicBezTo>
                      <a:pt x="1909" y="10335"/>
                      <a:pt x="594" y="9019"/>
                      <a:pt x="610" y="7383"/>
                    </a:cubicBezTo>
                    <a:cubicBezTo>
                      <a:pt x="610" y="7351"/>
                      <a:pt x="722" y="3051"/>
                      <a:pt x="738" y="1623"/>
                    </a:cubicBezTo>
                    <a:cubicBezTo>
                      <a:pt x="738" y="1181"/>
                      <a:pt x="2943" y="608"/>
                      <a:pt x="6567" y="608"/>
                    </a:cubicBezTo>
                    <a:close/>
                    <a:moveTo>
                      <a:pt x="6733" y="0"/>
                    </a:moveTo>
                    <a:cubicBezTo>
                      <a:pt x="4982" y="0"/>
                      <a:pt x="159" y="134"/>
                      <a:pt x="144" y="1623"/>
                    </a:cubicBezTo>
                    <a:cubicBezTo>
                      <a:pt x="128" y="3051"/>
                      <a:pt x="0" y="7335"/>
                      <a:pt x="0" y="7383"/>
                    </a:cubicBezTo>
                    <a:cubicBezTo>
                      <a:pt x="0" y="9340"/>
                      <a:pt x="1572" y="10945"/>
                      <a:pt x="3530" y="10945"/>
                    </a:cubicBezTo>
                    <a:lnTo>
                      <a:pt x="9722" y="10961"/>
                    </a:lnTo>
                    <a:lnTo>
                      <a:pt x="9738" y="10961"/>
                    </a:lnTo>
                    <a:cubicBezTo>
                      <a:pt x="11696" y="10961"/>
                      <a:pt x="13284" y="9388"/>
                      <a:pt x="13284" y="7447"/>
                    </a:cubicBezTo>
                    <a:cubicBezTo>
                      <a:pt x="13284" y="7399"/>
                      <a:pt x="13412" y="3099"/>
                      <a:pt x="13428" y="1672"/>
                    </a:cubicBezTo>
                    <a:cubicBezTo>
                      <a:pt x="13444" y="1094"/>
                      <a:pt x="12755" y="677"/>
                      <a:pt x="11359" y="388"/>
                    </a:cubicBezTo>
                    <a:cubicBezTo>
                      <a:pt x="9963" y="147"/>
                      <a:pt x="8567" y="19"/>
                      <a:pt x="7155" y="3"/>
                    </a:cubicBezTo>
                    <a:cubicBezTo>
                      <a:pt x="7050" y="2"/>
                      <a:pt x="6907" y="0"/>
                      <a:pt x="6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585;p38">
                <a:extLst>
                  <a:ext uri="{FF2B5EF4-FFF2-40B4-BE49-F238E27FC236}">
                    <a16:creationId xmlns:a16="http://schemas.microsoft.com/office/drawing/2014/main" id="{5FBF0260-D4CA-6064-30E2-BF1C0BD94646}"/>
                  </a:ext>
                </a:extLst>
              </p:cNvPr>
              <p:cNvSpPr/>
              <p:nvPr/>
            </p:nvSpPr>
            <p:spPr>
              <a:xfrm>
                <a:off x="3353750" y="965350"/>
                <a:ext cx="1095000" cy="1094600"/>
              </a:xfrm>
              <a:custGeom>
                <a:avLst/>
                <a:gdLst/>
                <a:ahLst/>
                <a:cxnLst/>
                <a:rect l="l" t="t" r="r" b="b"/>
                <a:pathLst>
                  <a:path w="43800" h="43784" extrusionOk="0">
                    <a:moveTo>
                      <a:pt x="21900" y="1"/>
                    </a:moveTo>
                    <a:cubicBezTo>
                      <a:pt x="9803" y="1"/>
                      <a:pt x="1" y="9803"/>
                      <a:pt x="1" y="21900"/>
                    </a:cubicBezTo>
                    <a:cubicBezTo>
                      <a:pt x="1" y="33981"/>
                      <a:pt x="9803" y="43783"/>
                      <a:pt x="21900" y="43783"/>
                    </a:cubicBezTo>
                    <a:cubicBezTo>
                      <a:pt x="33997" y="43783"/>
                      <a:pt x="43799" y="33981"/>
                      <a:pt x="43799" y="21900"/>
                    </a:cubicBezTo>
                    <a:cubicBezTo>
                      <a:pt x="43799" y="9803"/>
                      <a:pt x="33997" y="1"/>
                      <a:pt x="219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586;p38">
                <a:extLst>
                  <a:ext uri="{FF2B5EF4-FFF2-40B4-BE49-F238E27FC236}">
                    <a16:creationId xmlns:a16="http://schemas.microsoft.com/office/drawing/2014/main" id="{090D407D-B9D6-683E-4F10-9570EF27E29D}"/>
                  </a:ext>
                </a:extLst>
              </p:cNvPr>
              <p:cNvSpPr/>
              <p:nvPr/>
            </p:nvSpPr>
            <p:spPr>
              <a:xfrm>
                <a:off x="3302825" y="957825"/>
                <a:ext cx="1153550" cy="1109750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44390" extrusionOk="0">
                    <a:moveTo>
                      <a:pt x="23937" y="607"/>
                    </a:moveTo>
                    <a:cubicBezTo>
                      <a:pt x="35857" y="623"/>
                      <a:pt x="45515" y="10281"/>
                      <a:pt x="45531" y="22201"/>
                    </a:cubicBezTo>
                    <a:cubicBezTo>
                      <a:pt x="45531" y="30929"/>
                      <a:pt x="40269" y="38806"/>
                      <a:pt x="32199" y="42143"/>
                    </a:cubicBezTo>
                    <a:cubicBezTo>
                      <a:pt x="29528" y="43253"/>
                      <a:pt x="26724" y="43791"/>
                      <a:pt x="23943" y="43791"/>
                    </a:cubicBezTo>
                    <a:cubicBezTo>
                      <a:pt x="18321" y="43791"/>
                      <a:pt x="12796" y="41591"/>
                      <a:pt x="8664" y="37458"/>
                    </a:cubicBezTo>
                    <a:cubicBezTo>
                      <a:pt x="2487" y="31298"/>
                      <a:pt x="642" y="22008"/>
                      <a:pt x="3995" y="13939"/>
                    </a:cubicBezTo>
                    <a:cubicBezTo>
                      <a:pt x="7332" y="5869"/>
                      <a:pt x="15209" y="607"/>
                      <a:pt x="23937" y="607"/>
                    </a:cubicBezTo>
                    <a:close/>
                    <a:moveTo>
                      <a:pt x="23948" y="0"/>
                    </a:moveTo>
                    <a:cubicBezTo>
                      <a:pt x="18172" y="0"/>
                      <a:pt x="12495" y="2262"/>
                      <a:pt x="8246" y="6511"/>
                    </a:cubicBezTo>
                    <a:cubicBezTo>
                      <a:pt x="1893" y="12848"/>
                      <a:pt x="0" y="22394"/>
                      <a:pt x="3433" y="30688"/>
                    </a:cubicBezTo>
                    <a:cubicBezTo>
                      <a:pt x="6867" y="38982"/>
                      <a:pt x="14969" y="44389"/>
                      <a:pt x="23937" y="44389"/>
                    </a:cubicBezTo>
                    <a:cubicBezTo>
                      <a:pt x="36194" y="44373"/>
                      <a:pt x="46125" y="34442"/>
                      <a:pt x="46141" y="22201"/>
                    </a:cubicBezTo>
                    <a:cubicBezTo>
                      <a:pt x="46141" y="13217"/>
                      <a:pt x="40734" y="5131"/>
                      <a:pt x="32440" y="1698"/>
                    </a:cubicBezTo>
                    <a:cubicBezTo>
                      <a:pt x="29693" y="555"/>
                      <a:pt x="26808" y="0"/>
                      <a:pt x="2394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587;p38">
                <a:extLst>
                  <a:ext uri="{FF2B5EF4-FFF2-40B4-BE49-F238E27FC236}">
                    <a16:creationId xmlns:a16="http://schemas.microsoft.com/office/drawing/2014/main" id="{21B75E83-727F-3513-B1B6-09D24DB8AEB9}"/>
                  </a:ext>
                </a:extLst>
              </p:cNvPr>
              <p:cNvSpPr/>
              <p:nvPr/>
            </p:nvSpPr>
            <p:spPr>
              <a:xfrm>
                <a:off x="4234950" y="1147475"/>
                <a:ext cx="85450" cy="119850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4794" extrusionOk="0">
                    <a:moveTo>
                      <a:pt x="885" y="0"/>
                    </a:moveTo>
                    <a:cubicBezTo>
                      <a:pt x="617" y="0"/>
                      <a:pt x="384" y="154"/>
                      <a:pt x="225" y="513"/>
                    </a:cubicBezTo>
                    <a:cubicBezTo>
                      <a:pt x="0" y="1010"/>
                      <a:pt x="1027" y="1668"/>
                      <a:pt x="1845" y="2663"/>
                    </a:cubicBezTo>
                    <a:cubicBezTo>
                      <a:pt x="2310" y="3272"/>
                      <a:pt x="2663" y="3946"/>
                      <a:pt x="2920" y="4684"/>
                    </a:cubicBezTo>
                    <a:cubicBezTo>
                      <a:pt x="2945" y="4760"/>
                      <a:pt x="3010" y="4793"/>
                      <a:pt x="3082" y="4793"/>
                    </a:cubicBezTo>
                    <a:cubicBezTo>
                      <a:pt x="3192" y="4793"/>
                      <a:pt x="3318" y="4714"/>
                      <a:pt x="3337" y="4588"/>
                    </a:cubicBezTo>
                    <a:cubicBezTo>
                      <a:pt x="3417" y="4155"/>
                      <a:pt x="3417" y="3722"/>
                      <a:pt x="3337" y="3288"/>
                    </a:cubicBezTo>
                    <a:cubicBezTo>
                      <a:pt x="3078" y="1720"/>
                      <a:pt x="1783" y="0"/>
                      <a:pt x="8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588;p38">
                <a:extLst>
                  <a:ext uri="{FF2B5EF4-FFF2-40B4-BE49-F238E27FC236}">
                    <a16:creationId xmlns:a16="http://schemas.microsoft.com/office/drawing/2014/main" id="{7FB8B3B2-D188-2E98-2544-0CBE1B0CF940}"/>
                  </a:ext>
                </a:extLst>
              </p:cNvPr>
              <p:cNvSpPr/>
              <p:nvPr/>
            </p:nvSpPr>
            <p:spPr>
              <a:xfrm>
                <a:off x="4227725" y="1140050"/>
                <a:ext cx="100300" cy="134975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5399" extrusionOk="0">
                    <a:moveTo>
                      <a:pt x="1236" y="601"/>
                    </a:moveTo>
                    <a:cubicBezTo>
                      <a:pt x="1942" y="698"/>
                      <a:pt x="3097" y="2190"/>
                      <a:pt x="3353" y="3650"/>
                    </a:cubicBezTo>
                    <a:cubicBezTo>
                      <a:pt x="3385" y="3954"/>
                      <a:pt x="3401" y="4259"/>
                      <a:pt x="3385" y="4548"/>
                    </a:cubicBezTo>
                    <a:cubicBezTo>
                      <a:pt x="3129" y="3922"/>
                      <a:pt x="2776" y="3313"/>
                      <a:pt x="2359" y="2783"/>
                    </a:cubicBezTo>
                    <a:cubicBezTo>
                      <a:pt x="2102" y="2462"/>
                      <a:pt x="1813" y="2141"/>
                      <a:pt x="1508" y="1853"/>
                    </a:cubicBezTo>
                    <a:cubicBezTo>
                      <a:pt x="1187" y="1548"/>
                      <a:pt x="722" y="1083"/>
                      <a:pt x="786" y="938"/>
                    </a:cubicBezTo>
                    <a:cubicBezTo>
                      <a:pt x="915" y="665"/>
                      <a:pt x="1059" y="601"/>
                      <a:pt x="1171" y="601"/>
                    </a:cubicBezTo>
                    <a:close/>
                    <a:moveTo>
                      <a:pt x="1177" y="0"/>
                    </a:moveTo>
                    <a:cubicBezTo>
                      <a:pt x="895" y="0"/>
                      <a:pt x="488" y="116"/>
                      <a:pt x="225" y="698"/>
                    </a:cubicBezTo>
                    <a:cubicBezTo>
                      <a:pt x="0" y="1211"/>
                      <a:pt x="482" y="1676"/>
                      <a:pt x="1075" y="2286"/>
                    </a:cubicBezTo>
                    <a:cubicBezTo>
                      <a:pt x="1332" y="2543"/>
                      <a:pt x="1637" y="2831"/>
                      <a:pt x="1893" y="3152"/>
                    </a:cubicBezTo>
                    <a:cubicBezTo>
                      <a:pt x="2343" y="3746"/>
                      <a:pt x="2680" y="4388"/>
                      <a:pt x="2920" y="5077"/>
                    </a:cubicBezTo>
                    <a:cubicBezTo>
                      <a:pt x="2984" y="5270"/>
                      <a:pt x="3177" y="5398"/>
                      <a:pt x="3385" y="5398"/>
                    </a:cubicBezTo>
                    <a:lnTo>
                      <a:pt x="3418" y="5398"/>
                    </a:lnTo>
                    <a:cubicBezTo>
                      <a:pt x="3674" y="5382"/>
                      <a:pt x="3883" y="5206"/>
                      <a:pt x="3931" y="4949"/>
                    </a:cubicBezTo>
                    <a:cubicBezTo>
                      <a:pt x="4011" y="4484"/>
                      <a:pt x="4011" y="4019"/>
                      <a:pt x="3931" y="3553"/>
                    </a:cubicBezTo>
                    <a:cubicBezTo>
                      <a:pt x="3642" y="1901"/>
                      <a:pt x="2343" y="136"/>
                      <a:pt x="1300" y="8"/>
                    </a:cubicBezTo>
                    <a:cubicBezTo>
                      <a:pt x="1263" y="3"/>
                      <a:pt x="1221" y="0"/>
                      <a:pt x="11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589;p38">
                <a:extLst>
                  <a:ext uri="{FF2B5EF4-FFF2-40B4-BE49-F238E27FC236}">
                    <a16:creationId xmlns:a16="http://schemas.microsoft.com/office/drawing/2014/main" id="{602A17D8-F6D8-809B-8D1B-3545F97245FB}"/>
                  </a:ext>
                </a:extLst>
              </p:cNvPr>
              <p:cNvSpPr/>
              <p:nvPr/>
            </p:nvSpPr>
            <p:spPr>
              <a:xfrm>
                <a:off x="4214075" y="1204900"/>
                <a:ext cx="57375" cy="75325"/>
              </a:xfrm>
              <a:custGeom>
                <a:avLst/>
                <a:gdLst/>
                <a:ahLst/>
                <a:cxnLst/>
                <a:rect l="l" t="t" r="r" b="b"/>
                <a:pathLst>
                  <a:path w="2295" h="3013" extrusionOk="0">
                    <a:moveTo>
                      <a:pt x="797" y="1"/>
                    </a:moveTo>
                    <a:cubicBezTo>
                      <a:pt x="576" y="1"/>
                      <a:pt x="369" y="119"/>
                      <a:pt x="209" y="398"/>
                    </a:cubicBezTo>
                    <a:cubicBezTo>
                      <a:pt x="1" y="751"/>
                      <a:pt x="707" y="1104"/>
                      <a:pt x="1220" y="1697"/>
                    </a:cubicBezTo>
                    <a:cubicBezTo>
                      <a:pt x="1509" y="2066"/>
                      <a:pt x="1733" y="2499"/>
                      <a:pt x="1862" y="2949"/>
                    </a:cubicBezTo>
                    <a:cubicBezTo>
                      <a:pt x="1873" y="2994"/>
                      <a:pt x="1908" y="3013"/>
                      <a:pt x="1950" y="3013"/>
                    </a:cubicBezTo>
                    <a:cubicBezTo>
                      <a:pt x="2030" y="3013"/>
                      <a:pt x="2135" y="2946"/>
                      <a:pt x="2167" y="2852"/>
                    </a:cubicBezTo>
                    <a:cubicBezTo>
                      <a:pt x="2247" y="2580"/>
                      <a:pt x="2295" y="2291"/>
                      <a:pt x="2279" y="2002"/>
                    </a:cubicBezTo>
                    <a:cubicBezTo>
                      <a:pt x="2207" y="1010"/>
                      <a:pt x="1441" y="1"/>
                      <a:pt x="7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590;p38">
                <a:extLst>
                  <a:ext uri="{FF2B5EF4-FFF2-40B4-BE49-F238E27FC236}">
                    <a16:creationId xmlns:a16="http://schemas.microsoft.com/office/drawing/2014/main" id="{3850914E-C837-7126-9BBE-C0660433D930}"/>
                  </a:ext>
                </a:extLst>
              </p:cNvPr>
              <p:cNvSpPr/>
              <p:nvPr/>
            </p:nvSpPr>
            <p:spPr>
              <a:xfrm>
                <a:off x="4206450" y="1197425"/>
                <a:ext cx="72625" cy="90425"/>
              </a:xfrm>
              <a:custGeom>
                <a:avLst/>
                <a:gdLst/>
                <a:ahLst/>
                <a:cxnLst/>
                <a:rect l="l" t="t" r="r" b="b"/>
                <a:pathLst>
                  <a:path w="2905" h="3617" extrusionOk="0">
                    <a:moveTo>
                      <a:pt x="1085" y="602"/>
                    </a:moveTo>
                    <a:cubicBezTo>
                      <a:pt x="1117" y="602"/>
                      <a:pt x="1146" y="608"/>
                      <a:pt x="1172" y="617"/>
                    </a:cubicBezTo>
                    <a:cubicBezTo>
                      <a:pt x="1621" y="713"/>
                      <a:pt x="2215" y="1499"/>
                      <a:pt x="2263" y="2317"/>
                    </a:cubicBezTo>
                    <a:cubicBezTo>
                      <a:pt x="2279" y="2429"/>
                      <a:pt x="2279" y="2542"/>
                      <a:pt x="2263" y="2654"/>
                    </a:cubicBezTo>
                    <a:cubicBezTo>
                      <a:pt x="2135" y="2349"/>
                      <a:pt x="1958" y="2060"/>
                      <a:pt x="1750" y="1804"/>
                    </a:cubicBezTo>
                    <a:cubicBezTo>
                      <a:pt x="1573" y="1611"/>
                      <a:pt x="1381" y="1419"/>
                      <a:pt x="1188" y="1242"/>
                    </a:cubicBezTo>
                    <a:cubicBezTo>
                      <a:pt x="1028" y="1130"/>
                      <a:pt x="899" y="986"/>
                      <a:pt x="787" y="825"/>
                    </a:cubicBezTo>
                    <a:cubicBezTo>
                      <a:pt x="893" y="649"/>
                      <a:pt x="999" y="602"/>
                      <a:pt x="1085" y="602"/>
                    </a:cubicBezTo>
                    <a:close/>
                    <a:moveTo>
                      <a:pt x="1130" y="1"/>
                    </a:moveTo>
                    <a:cubicBezTo>
                      <a:pt x="766" y="1"/>
                      <a:pt x="420" y="214"/>
                      <a:pt x="258" y="552"/>
                    </a:cubicBezTo>
                    <a:cubicBezTo>
                      <a:pt x="1" y="986"/>
                      <a:pt x="402" y="1355"/>
                      <a:pt x="803" y="1691"/>
                    </a:cubicBezTo>
                    <a:cubicBezTo>
                      <a:pt x="980" y="1852"/>
                      <a:pt x="1156" y="2012"/>
                      <a:pt x="1317" y="2189"/>
                    </a:cubicBezTo>
                    <a:cubicBezTo>
                      <a:pt x="1573" y="2526"/>
                      <a:pt x="1766" y="2911"/>
                      <a:pt x="1878" y="3328"/>
                    </a:cubicBezTo>
                    <a:cubicBezTo>
                      <a:pt x="1926" y="3504"/>
                      <a:pt x="2071" y="3617"/>
                      <a:pt x="2247" y="3617"/>
                    </a:cubicBezTo>
                    <a:cubicBezTo>
                      <a:pt x="2488" y="3617"/>
                      <a:pt x="2696" y="3472"/>
                      <a:pt x="2776" y="3248"/>
                    </a:cubicBezTo>
                    <a:cubicBezTo>
                      <a:pt x="2873" y="2943"/>
                      <a:pt x="2905" y="2606"/>
                      <a:pt x="2889" y="2285"/>
                    </a:cubicBezTo>
                    <a:cubicBezTo>
                      <a:pt x="2825" y="1258"/>
                      <a:pt x="2087" y="199"/>
                      <a:pt x="1333" y="23"/>
                    </a:cubicBezTo>
                    <a:cubicBezTo>
                      <a:pt x="1265" y="8"/>
                      <a:pt x="1198" y="1"/>
                      <a:pt x="11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591;p38">
                <a:extLst>
                  <a:ext uri="{FF2B5EF4-FFF2-40B4-BE49-F238E27FC236}">
                    <a16:creationId xmlns:a16="http://schemas.microsoft.com/office/drawing/2014/main" id="{B9C68B48-BE72-B9C0-4725-3119289C0897}"/>
                  </a:ext>
                </a:extLst>
              </p:cNvPr>
              <p:cNvSpPr/>
              <p:nvPr/>
            </p:nvSpPr>
            <p:spPr>
              <a:xfrm>
                <a:off x="3764875" y="982200"/>
                <a:ext cx="15250" cy="1062500"/>
              </a:xfrm>
              <a:custGeom>
                <a:avLst/>
                <a:gdLst/>
                <a:ahLst/>
                <a:cxnLst/>
                <a:rect l="l" t="t" r="r" b="b"/>
                <a:pathLst>
                  <a:path w="610" h="42500" extrusionOk="0">
                    <a:moveTo>
                      <a:pt x="0" y="1"/>
                    </a:moveTo>
                    <a:lnTo>
                      <a:pt x="0" y="42500"/>
                    </a:lnTo>
                    <a:lnTo>
                      <a:pt x="610" y="42500"/>
                    </a:lnTo>
                    <a:lnTo>
                      <a:pt x="6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592;p38">
                <a:extLst>
                  <a:ext uri="{FF2B5EF4-FFF2-40B4-BE49-F238E27FC236}">
                    <a16:creationId xmlns:a16="http://schemas.microsoft.com/office/drawing/2014/main" id="{2018BF1A-39BC-3695-9BE9-5C41161331CA}"/>
                  </a:ext>
                </a:extLst>
              </p:cNvPr>
              <p:cNvSpPr/>
              <p:nvPr/>
            </p:nvSpPr>
            <p:spPr>
              <a:xfrm>
                <a:off x="4022375" y="982200"/>
                <a:ext cx="15250" cy="1062500"/>
              </a:xfrm>
              <a:custGeom>
                <a:avLst/>
                <a:gdLst/>
                <a:ahLst/>
                <a:cxnLst/>
                <a:rect l="l" t="t" r="r" b="b"/>
                <a:pathLst>
                  <a:path w="610" h="42500" extrusionOk="0">
                    <a:moveTo>
                      <a:pt x="0" y="1"/>
                    </a:moveTo>
                    <a:lnTo>
                      <a:pt x="0" y="42500"/>
                    </a:lnTo>
                    <a:lnTo>
                      <a:pt x="610" y="42500"/>
                    </a:lnTo>
                    <a:lnTo>
                      <a:pt x="6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593;p38">
                <a:extLst>
                  <a:ext uri="{FF2B5EF4-FFF2-40B4-BE49-F238E27FC236}">
                    <a16:creationId xmlns:a16="http://schemas.microsoft.com/office/drawing/2014/main" id="{F2F0C3DF-F4C6-7893-1C2A-618E2EDCD9C0}"/>
                  </a:ext>
                </a:extLst>
              </p:cNvPr>
              <p:cNvSpPr/>
              <p:nvPr/>
            </p:nvSpPr>
            <p:spPr>
              <a:xfrm>
                <a:off x="3446800" y="1357625"/>
                <a:ext cx="890450" cy="434000"/>
              </a:xfrm>
              <a:custGeom>
                <a:avLst/>
                <a:gdLst/>
                <a:ahLst/>
                <a:cxnLst/>
                <a:rect l="l" t="t" r="r" b="b"/>
                <a:pathLst>
                  <a:path w="35618" h="17360" extrusionOk="0">
                    <a:moveTo>
                      <a:pt x="17809" y="0"/>
                    </a:moveTo>
                    <a:cubicBezTo>
                      <a:pt x="7092" y="0"/>
                      <a:pt x="1" y="3851"/>
                      <a:pt x="1" y="6867"/>
                    </a:cubicBezTo>
                    <a:lnTo>
                      <a:pt x="1" y="11904"/>
                    </a:lnTo>
                    <a:cubicBezTo>
                      <a:pt x="1" y="14921"/>
                      <a:pt x="2439" y="17359"/>
                      <a:pt x="5439" y="17359"/>
                    </a:cubicBezTo>
                    <a:cubicBezTo>
                      <a:pt x="5439" y="17359"/>
                      <a:pt x="14552" y="16092"/>
                      <a:pt x="17665" y="16092"/>
                    </a:cubicBezTo>
                    <a:cubicBezTo>
                      <a:pt x="20761" y="16092"/>
                      <a:pt x="30194" y="17359"/>
                      <a:pt x="30194" y="17359"/>
                    </a:cubicBezTo>
                    <a:cubicBezTo>
                      <a:pt x="33195" y="17343"/>
                      <a:pt x="35617" y="14905"/>
                      <a:pt x="35617" y="11904"/>
                    </a:cubicBezTo>
                    <a:lnTo>
                      <a:pt x="35617" y="6867"/>
                    </a:lnTo>
                    <a:cubicBezTo>
                      <a:pt x="35617" y="3867"/>
                      <a:pt x="27900" y="0"/>
                      <a:pt x="17809" y="0"/>
                    </a:cubicBezTo>
                    <a:close/>
                  </a:path>
                </a:pathLst>
              </a:custGeom>
              <a:solidFill>
                <a:srgbClr val="ECF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594;p38">
                <a:extLst>
                  <a:ext uri="{FF2B5EF4-FFF2-40B4-BE49-F238E27FC236}">
                    <a16:creationId xmlns:a16="http://schemas.microsoft.com/office/drawing/2014/main" id="{04E62BD0-9F2B-0580-84A7-8D0CA7127AF8}"/>
                  </a:ext>
                </a:extLst>
              </p:cNvPr>
              <p:cNvSpPr/>
              <p:nvPr/>
            </p:nvSpPr>
            <p:spPr>
              <a:xfrm>
                <a:off x="3439575" y="1350400"/>
                <a:ext cx="905275" cy="448425"/>
              </a:xfrm>
              <a:custGeom>
                <a:avLst/>
                <a:gdLst/>
                <a:ahLst/>
                <a:cxnLst/>
                <a:rect l="l" t="t" r="r" b="b"/>
                <a:pathLst>
                  <a:path w="36211" h="17937" extrusionOk="0">
                    <a:moveTo>
                      <a:pt x="18114" y="594"/>
                    </a:moveTo>
                    <a:cubicBezTo>
                      <a:pt x="28269" y="594"/>
                      <a:pt x="35617" y="4509"/>
                      <a:pt x="35617" y="7156"/>
                    </a:cubicBezTo>
                    <a:lnTo>
                      <a:pt x="35617" y="12193"/>
                    </a:lnTo>
                    <a:cubicBezTo>
                      <a:pt x="35601" y="15017"/>
                      <a:pt x="33323" y="17311"/>
                      <a:pt x="30499" y="17327"/>
                    </a:cubicBezTo>
                    <a:cubicBezTo>
                      <a:pt x="29890" y="17247"/>
                      <a:pt x="20986" y="16060"/>
                      <a:pt x="17954" y="16060"/>
                    </a:cubicBezTo>
                    <a:cubicBezTo>
                      <a:pt x="14921" y="16076"/>
                      <a:pt x="6306" y="17247"/>
                      <a:pt x="5712" y="17327"/>
                    </a:cubicBezTo>
                    <a:cubicBezTo>
                      <a:pt x="2889" y="17311"/>
                      <a:pt x="611" y="15017"/>
                      <a:pt x="594" y="12193"/>
                    </a:cubicBezTo>
                    <a:lnTo>
                      <a:pt x="594" y="7156"/>
                    </a:lnTo>
                    <a:cubicBezTo>
                      <a:pt x="594" y="4477"/>
                      <a:pt x="7413" y="594"/>
                      <a:pt x="18114" y="594"/>
                    </a:cubicBezTo>
                    <a:close/>
                    <a:moveTo>
                      <a:pt x="18098" y="0"/>
                    </a:moveTo>
                    <a:cubicBezTo>
                      <a:pt x="13189" y="0"/>
                      <a:pt x="8552" y="819"/>
                      <a:pt x="5071" y="2327"/>
                    </a:cubicBezTo>
                    <a:cubicBezTo>
                      <a:pt x="1894" y="3690"/>
                      <a:pt x="1" y="5487"/>
                      <a:pt x="1" y="7156"/>
                    </a:cubicBezTo>
                    <a:lnTo>
                      <a:pt x="1" y="12193"/>
                    </a:lnTo>
                    <a:cubicBezTo>
                      <a:pt x="1" y="15354"/>
                      <a:pt x="2568" y="17921"/>
                      <a:pt x="5728" y="17937"/>
                    </a:cubicBezTo>
                    <a:lnTo>
                      <a:pt x="5777" y="17937"/>
                    </a:lnTo>
                    <a:cubicBezTo>
                      <a:pt x="5873" y="17921"/>
                      <a:pt x="14905" y="16670"/>
                      <a:pt x="17954" y="16670"/>
                    </a:cubicBezTo>
                    <a:cubicBezTo>
                      <a:pt x="20986" y="16670"/>
                      <a:pt x="30339" y="17921"/>
                      <a:pt x="30435" y="17937"/>
                    </a:cubicBezTo>
                    <a:lnTo>
                      <a:pt x="30483" y="17937"/>
                    </a:lnTo>
                    <a:cubicBezTo>
                      <a:pt x="33644" y="17921"/>
                      <a:pt x="36211" y="15354"/>
                      <a:pt x="36211" y="12193"/>
                    </a:cubicBezTo>
                    <a:lnTo>
                      <a:pt x="36211" y="7156"/>
                    </a:lnTo>
                    <a:cubicBezTo>
                      <a:pt x="36211" y="3835"/>
                      <a:pt x="28302" y="0"/>
                      <a:pt x="180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595;p38">
                <a:extLst>
                  <a:ext uri="{FF2B5EF4-FFF2-40B4-BE49-F238E27FC236}">
                    <a16:creationId xmlns:a16="http://schemas.microsoft.com/office/drawing/2014/main" id="{A15CB266-7E70-BCBF-7DEA-A46FE4687B77}"/>
                  </a:ext>
                </a:extLst>
              </p:cNvPr>
              <p:cNvSpPr/>
              <p:nvPr/>
            </p:nvSpPr>
            <p:spPr>
              <a:xfrm>
                <a:off x="3501250" y="1500925"/>
                <a:ext cx="76325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3053" h="8704" extrusionOk="0">
                    <a:moveTo>
                      <a:pt x="1778" y="0"/>
                    </a:moveTo>
                    <a:cubicBezTo>
                      <a:pt x="369" y="0"/>
                      <a:pt x="0" y="4134"/>
                      <a:pt x="983" y="6830"/>
                    </a:cubicBezTo>
                    <a:cubicBezTo>
                      <a:pt x="1208" y="7456"/>
                      <a:pt x="1545" y="8049"/>
                      <a:pt x="1946" y="8595"/>
                    </a:cubicBezTo>
                    <a:cubicBezTo>
                      <a:pt x="2011" y="8671"/>
                      <a:pt x="2096" y="8703"/>
                      <a:pt x="2179" y="8703"/>
                    </a:cubicBezTo>
                    <a:cubicBezTo>
                      <a:pt x="2361" y="8703"/>
                      <a:pt x="2535" y="8547"/>
                      <a:pt x="2491" y="8338"/>
                    </a:cubicBezTo>
                    <a:cubicBezTo>
                      <a:pt x="2235" y="7119"/>
                      <a:pt x="2138" y="5868"/>
                      <a:pt x="2203" y="4632"/>
                    </a:cubicBezTo>
                    <a:cubicBezTo>
                      <a:pt x="2379" y="2563"/>
                      <a:pt x="3053" y="734"/>
                      <a:pt x="2443" y="268"/>
                    </a:cubicBezTo>
                    <a:cubicBezTo>
                      <a:pt x="2201" y="84"/>
                      <a:pt x="1979" y="0"/>
                      <a:pt x="1778" y="0"/>
                    </a:cubicBezTo>
                    <a:close/>
                  </a:path>
                </a:pathLst>
              </a:custGeom>
              <a:solidFill>
                <a:srgbClr val="FFFFFF">
                  <a:alpha val="342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596;p38">
                <a:extLst>
                  <a:ext uri="{FF2B5EF4-FFF2-40B4-BE49-F238E27FC236}">
                    <a16:creationId xmlns:a16="http://schemas.microsoft.com/office/drawing/2014/main" id="{AD32DC51-118C-4359-B622-DD9AE839444E}"/>
                  </a:ext>
                </a:extLst>
              </p:cNvPr>
              <p:cNvSpPr/>
              <p:nvPr/>
            </p:nvSpPr>
            <p:spPr>
              <a:xfrm>
                <a:off x="3498550" y="1147475"/>
                <a:ext cx="85050" cy="119850"/>
              </a:xfrm>
              <a:custGeom>
                <a:avLst/>
                <a:gdLst/>
                <a:ahLst/>
                <a:cxnLst/>
                <a:rect l="l" t="t" r="r" b="b"/>
                <a:pathLst>
                  <a:path w="3402" h="4794" extrusionOk="0">
                    <a:moveTo>
                      <a:pt x="2526" y="0"/>
                    </a:moveTo>
                    <a:cubicBezTo>
                      <a:pt x="1624" y="0"/>
                      <a:pt x="336" y="1720"/>
                      <a:pt x="64" y="3288"/>
                    </a:cubicBezTo>
                    <a:cubicBezTo>
                      <a:pt x="0" y="3722"/>
                      <a:pt x="0" y="4155"/>
                      <a:pt x="64" y="4588"/>
                    </a:cubicBezTo>
                    <a:cubicBezTo>
                      <a:pt x="84" y="4714"/>
                      <a:pt x="209" y="4793"/>
                      <a:pt x="320" y="4793"/>
                    </a:cubicBezTo>
                    <a:cubicBezTo>
                      <a:pt x="391" y="4793"/>
                      <a:pt x="456" y="4760"/>
                      <a:pt x="482" y="4684"/>
                    </a:cubicBezTo>
                    <a:cubicBezTo>
                      <a:pt x="738" y="3946"/>
                      <a:pt x="1091" y="3272"/>
                      <a:pt x="1573" y="2663"/>
                    </a:cubicBezTo>
                    <a:cubicBezTo>
                      <a:pt x="2391" y="1668"/>
                      <a:pt x="3401" y="1010"/>
                      <a:pt x="3193" y="513"/>
                    </a:cubicBezTo>
                    <a:cubicBezTo>
                      <a:pt x="3030" y="154"/>
                      <a:pt x="2795" y="0"/>
                      <a:pt x="2526" y="0"/>
                    </a:cubicBezTo>
                    <a:close/>
                  </a:path>
                </a:pathLst>
              </a:custGeom>
              <a:solidFill>
                <a:srgbClr val="F8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597;p38">
                <a:extLst>
                  <a:ext uri="{FF2B5EF4-FFF2-40B4-BE49-F238E27FC236}">
                    <a16:creationId xmlns:a16="http://schemas.microsoft.com/office/drawing/2014/main" id="{8C26371A-CD7E-480E-B20F-46882987EE43}"/>
                  </a:ext>
                </a:extLst>
              </p:cNvPr>
              <p:cNvSpPr/>
              <p:nvPr/>
            </p:nvSpPr>
            <p:spPr>
              <a:xfrm>
                <a:off x="3547475" y="1204900"/>
                <a:ext cx="56975" cy="75325"/>
              </a:xfrm>
              <a:custGeom>
                <a:avLst/>
                <a:gdLst/>
                <a:ahLst/>
                <a:cxnLst/>
                <a:rect l="l" t="t" r="r" b="b"/>
                <a:pathLst>
                  <a:path w="2279" h="3013" extrusionOk="0">
                    <a:moveTo>
                      <a:pt x="1483" y="1"/>
                    </a:moveTo>
                    <a:cubicBezTo>
                      <a:pt x="839" y="1"/>
                      <a:pt x="76" y="1010"/>
                      <a:pt x="17" y="2002"/>
                    </a:cubicBezTo>
                    <a:cubicBezTo>
                      <a:pt x="1" y="2291"/>
                      <a:pt x="33" y="2580"/>
                      <a:pt x="113" y="2852"/>
                    </a:cubicBezTo>
                    <a:cubicBezTo>
                      <a:pt x="144" y="2946"/>
                      <a:pt x="257" y="3013"/>
                      <a:pt x="341" y="3013"/>
                    </a:cubicBezTo>
                    <a:cubicBezTo>
                      <a:pt x="386" y="3013"/>
                      <a:pt x="423" y="2994"/>
                      <a:pt x="434" y="2949"/>
                    </a:cubicBezTo>
                    <a:cubicBezTo>
                      <a:pt x="546" y="2499"/>
                      <a:pt x="771" y="2066"/>
                      <a:pt x="1059" y="1697"/>
                    </a:cubicBezTo>
                    <a:cubicBezTo>
                      <a:pt x="1573" y="1104"/>
                      <a:pt x="2279" y="751"/>
                      <a:pt x="2070" y="398"/>
                    </a:cubicBezTo>
                    <a:cubicBezTo>
                      <a:pt x="1910" y="119"/>
                      <a:pt x="1704" y="1"/>
                      <a:pt x="1483" y="1"/>
                    </a:cubicBezTo>
                    <a:close/>
                  </a:path>
                </a:pathLst>
              </a:custGeom>
              <a:solidFill>
                <a:srgbClr val="F8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598;p38">
                <a:extLst>
                  <a:ext uri="{FF2B5EF4-FFF2-40B4-BE49-F238E27FC236}">
                    <a16:creationId xmlns:a16="http://schemas.microsoft.com/office/drawing/2014/main" id="{ACF9F37F-9085-91A3-44B8-AA23194DF8F9}"/>
                  </a:ext>
                </a:extLst>
              </p:cNvPr>
              <p:cNvSpPr/>
              <p:nvPr/>
            </p:nvSpPr>
            <p:spPr>
              <a:xfrm>
                <a:off x="3360975" y="965525"/>
                <a:ext cx="718375" cy="1095425"/>
              </a:xfrm>
              <a:custGeom>
                <a:avLst/>
                <a:gdLst/>
                <a:ahLst/>
                <a:cxnLst/>
                <a:rect l="l" t="t" r="r" b="b"/>
                <a:pathLst>
                  <a:path w="28735" h="43817" extrusionOk="0">
                    <a:moveTo>
                      <a:pt x="21849" y="0"/>
                    </a:moveTo>
                    <a:cubicBezTo>
                      <a:pt x="10211" y="0"/>
                      <a:pt x="0" y="9431"/>
                      <a:pt x="0" y="21909"/>
                    </a:cubicBezTo>
                    <a:cubicBezTo>
                      <a:pt x="0" y="28936"/>
                      <a:pt x="3369" y="35530"/>
                      <a:pt x="9049" y="39653"/>
                    </a:cubicBezTo>
                    <a:cubicBezTo>
                      <a:pt x="12835" y="42394"/>
                      <a:pt x="17337" y="43816"/>
                      <a:pt x="21890" y="43816"/>
                    </a:cubicBezTo>
                    <a:cubicBezTo>
                      <a:pt x="24187" y="43816"/>
                      <a:pt x="26497" y="43454"/>
                      <a:pt x="28734" y="42717"/>
                    </a:cubicBezTo>
                    <a:cubicBezTo>
                      <a:pt x="23376" y="40937"/>
                      <a:pt x="18900" y="37166"/>
                      <a:pt x="16236" y="32193"/>
                    </a:cubicBezTo>
                    <a:cubicBezTo>
                      <a:pt x="12787" y="32562"/>
                      <a:pt x="9145" y="33059"/>
                      <a:pt x="9145" y="33059"/>
                    </a:cubicBezTo>
                    <a:cubicBezTo>
                      <a:pt x="6145" y="33059"/>
                      <a:pt x="3706" y="30621"/>
                      <a:pt x="3706" y="27620"/>
                    </a:cubicBezTo>
                    <a:lnTo>
                      <a:pt x="3706" y="22567"/>
                    </a:lnTo>
                    <a:cubicBezTo>
                      <a:pt x="3706" y="20289"/>
                      <a:pt x="7781" y="17529"/>
                      <a:pt x="14407" y="16326"/>
                    </a:cubicBezTo>
                    <a:cubicBezTo>
                      <a:pt x="16317" y="9171"/>
                      <a:pt x="21691" y="3443"/>
                      <a:pt x="28734" y="1117"/>
                    </a:cubicBezTo>
                    <a:cubicBezTo>
                      <a:pt x="26428" y="357"/>
                      <a:pt x="24111" y="0"/>
                      <a:pt x="21849" y="0"/>
                    </a:cubicBezTo>
                    <a:close/>
                  </a:path>
                </a:pathLst>
              </a:custGeom>
              <a:solidFill>
                <a:srgbClr val="FFFFFF">
                  <a:alpha val="342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599;p38">
                <a:extLst>
                  <a:ext uri="{FF2B5EF4-FFF2-40B4-BE49-F238E27FC236}">
                    <a16:creationId xmlns:a16="http://schemas.microsoft.com/office/drawing/2014/main" id="{269F6940-2EA8-0D48-E2C5-56FA421E41FF}"/>
                  </a:ext>
                </a:extLst>
              </p:cNvPr>
              <p:cNvSpPr/>
              <p:nvPr/>
            </p:nvSpPr>
            <p:spPr>
              <a:xfrm>
                <a:off x="3762450" y="497175"/>
                <a:ext cx="198175" cy="201075"/>
              </a:xfrm>
              <a:custGeom>
                <a:avLst/>
                <a:gdLst/>
                <a:ahLst/>
                <a:cxnLst/>
                <a:rect l="l" t="t" r="r" b="b"/>
                <a:pathLst>
                  <a:path w="7927" h="8043" extrusionOk="0">
                    <a:moveTo>
                      <a:pt x="5678" y="0"/>
                    </a:moveTo>
                    <a:cubicBezTo>
                      <a:pt x="5116" y="0"/>
                      <a:pt x="4554" y="370"/>
                      <a:pt x="4397" y="1000"/>
                    </a:cubicBezTo>
                    <a:lnTo>
                      <a:pt x="3996" y="2636"/>
                    </a:lnTo>
                    <a:lnTo>
                      <a:pt x="2295" y="1385"/>
                    </a:lnTo>
                    <a:cubicBezTo>
                      <a:pt x="2075" y="1217"/>
                      <a:pt x="1815" y="1132"/>
                      <a:pt x="1554" y="1132"/>
                    </a:cubicBezTo>
                    <a:cubicBezTo>
                      <a:pt x="1341" y="1132"/>
                      <a:pt x="1126" y="1189"/>
                      <a:pt x="931" y="1305"/>
                    </a:cubicBezTo>
                    <a:lnTo>
                      <a:pt x="851" y="1353"/>
                    </a:lnTo>
                    <a:cubicBezTo>
                      <a:pt x="1" y="1946"/>
                      <a:pt x="225" y="3294"/>
                      <a:pt x="1220" y="3647"/>
                    </a:cubicBezTo>
                    <a:lnTo>
                      <a:pt x="2825" y="4192"/>
                    </a:lnTo>
                    <a:lnTo>
                      <a:pt x="1284" y="5957"/>
                    </a:lnTo>
                    <a:cubicBezTo>
                      <a:pt x="1108" y="6166"/>
                      <a:pt x="996" y="6422"/>
                      <a:pt x="963" y="6695"/>
                    </a:cubicBezTo>
                    <a:cubicBezTo>
                      <a:pt x="947" y="6872"/>
                      <a:pt x="980" y="7048"/>
                      <a:pt x="1044" y="7209"/>
                    </a:cubicBezTo>
                    <a:cubicBezTo>
                      <a:pt x="1233" y="7760"/>
                      <a:pt x="1728" y="8043"/>
                      <a:pt x="2232" y="8043"/>
                    </a:cubicBezTo>
                    <a:cubicBezTo>
                      <a:pt x="2667" y="8043"/>
                      <a:pt x="3110" y="7832"/>
                      <a:pt x="3370" y="7401"/>
                    </a:cubicBezTo>
                    <a:lnTo>
                      <a:pt x="4541" y="5380"/>
                    </a:lnTo>
                    <a:lnTo>
                      <a:pt x="5680" y="6583"/>
                    </a:lnTo>
                    <a:cubicBezTo>
                      <a:pt x="5911" y="6823"/>
                      <a:pt x="6221" y="6948"/>
                      <a:pt x="6533" y="6948"/>
                    </a:cubicBezTo>
                    <a:cubicBezTo>
                      <a:pt x="6743" y="6948"/>
                      <a:pt x="6953" y="6891"/>
                      <a:pt x="7140" y="6775"/>
                    </a:cubicBezTo>
                    <a:cubicBezTo>
                      <a:pt x="7172" y="6759"/>
                      <a:pt x="7188" y="6743"/>
                      <a:pt x="7220" y="6727"/>
                    </a:cubicBezTo>
                    <a:cubicBezTo>
                      <a:pt x="7926" y="6166"/>
                      <a:pt x="7894" y="5075"/>
                      <a:pt x="7156" y="4561"/>
                    </a:cubicBezTo>
                    <a:lnTo>
                      <a:pt x="5488" y="3390"/>
                    </a:lnTo>
                    <a:lnTo>
                      <a:pt x="6659" y="1850"/>
                    </a:lnTo>
                    <a:cubicBezTo>
                      <a:pt x="6948" y="1465"/>
                      <a:pt x="6964" y="936"/>
                      <a:pt x="6707" y="535"/>
                    </a:cubicBezTo>
                    <a:lnTo>
                      <a:pt x="6643" y="470"/>
                    </a:lnTo>
                    <a:cubicBezTo>
                      <a:pt x="6388" y="148"/>
                      <a:pt x="6033" y="0"/>
                      <a:pt x="56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600;p38">
                <a:extLst>
                  <a:ext uri="{FF2B5EF4-FFF2-40B4-BE49-F238E27FC236}">
                    <a16:creationId xmlns:a16="http://schemas.microsoft.com/office/drawing/2014/main" id="{0EAEECA5-5632-DA7E-7B28-C56FC222152B}"/>
                  </a:ext>
                </a:extLst>
              </p:cNvPr>
              <p:cNvSpPr/>
              <p:nvPr/>
            </p:nvSpPr>
            <p:spPr>
              <a:xfrm>
                <a:off x="3761250" y="489950"/>
                <a:ext cx="202175" cy="215925"/>
              </a:xfrm>
              <a:custGeom>
                <a:avLst/>
                <a:gdLst/>
                <a:ahLst/>
                <a:cxnLst/>
                <a:rect l="l" t="t" r="r" b="b"/>
                <a:pathLst>
                  <a:path w="8087" h="8637" extrusionOk="0">
                    <a:moveTo>
                      <a:pt x="5739" y="599"/>
                    </a:moveTo>
                    <a:cubicBezTo>
                      <a:pt x="6014" y="599"/>
                      <a:pt x="6279" y="727"/>
                      <a:pt x="6466" y="952"/>
                    </a:cubicBezTo>
                    <a:cubicBezTo>
                      <a:pt x="6466" y="968"/>
                      <a:pt x="6482" y="984"/>
                      <a:pt x="6498" y="1016"/>
                    </a:cubicBezTo>
                    <a:cubicBezTo>
                      <a:pt x="6691" y="1305"/>
                      <a:pt x="6675" y="1690"/>
                      <a:pt x="6450" y="1963"/>
                    </a:cubicBezTo>
                    <a:lnTo>
                      <a:pt x="5119" y="3743"/>
                    </a:lnTo>
                    <a:lnTo>
                      <a:pt x="7028" y="5123"/>
                    </a:lnTo>
                    <a:cubicBezTo>
                      <a:pt x="7301" y="5316"/>
                      <a:pt x="7461" y="5637"/>
                      <a:pt x="7477" y="5973"/>
                    </a:cubicBezTo>
                    <a:cubicBezTo>
                      <a:pt x="7477" y="6294"/>
                      <a:pt x="7333" y="6599"/>
                      <a:pt x="7076" y="6776"/>
                    </a:cubicBezTo>
                    <a:lnTo>
                      <a:pt x="7012" y="6824"/>
                    </a:lnTo>
                    <a:cubicBezTo>
                      <a:pt x="6874" y="6905"/>
                      <a:pt x="6721" y="6945"/>
                      <a:pt x="6569" y="6945"/>
                    </a:cubicBezTo>
                    <a:cubicBezTo>
                      <a:pt x="6334" y="6945"/>
                      <a:pt x="6103" y="6849"/>
                      <a:pt x="5937" y="6663"/>
                    </a:cubicBezTo>
                    <a:lnTo>
                      <a:pt x="4541" y="5171"/>
                    </a:lnTo>
                    <a:lnTo>
                      <a:pt x="3145" y="7546"/>
                    </a:lnTo>
                    <a:cubicBezTo>
                      <a:pt x="2972" y="7848"/>
                      <a:pt x="2631" y="8034"/>
                      <a:pt x="2285" y="8034"/>
                    </a:cubicBezTo>
                    <a:cubicBezTo>
                      <a:pt x="2245" y="8034"/>
                      <a:pt x="2206" y="8032"/>
                      <a:pt x="2167" y="8027"/>
                    </a:cubicBezTo>
                    <a:cubicBezTo>
                      <a:pt x="1798" y="7995"/>
                      <a:pt x="1477" y="7754"/>
                      <a:pt x="1364" y="7401"/>
                    </a:cubicBezTo>
                    <a:cubicBezTo>
                      <a:pt x="1236" y="7080"/>
                      <a:pt x="1316" y="6711"/>
                      <a:pt x="1557" y="6455"/>
                    </a:cubicBezTo>
                    <a:lnTo>
                      <a:pt x="3386" y="4353"/>
                    </a:lnTo>
                    <a:lnTo>
                      <a:pt x="1364" y="3647"/>
                    </a:lnTo>
                    <a:cubicBezTo>
                      <a:pt x="995" y="3519"/>
                      <a:pt x="723" y="3198"/>
                      <a:pt x="675" y="2813"/>
                    </a:cubicBezTo>
                    <a:cubicBezTo>
                      <a:pt x="626" y="2444"/>
                      <a:pt x="787" y="2091"/>
                      <a:pt x="1076" y="1882"/>
                    </a:cubicBezTo>
                    <a:lnTo>
                      <a:pt x="1140" y="1850"/>
                    </a:lnTo>
                    <a:cubicBezTo>
                      <a:pt x="1268" y="1770"/>
                      <a:pt x="1429" y="1722"/>
                      <a:pt x="1589" y="1722"/>
                    </a:cubicBezTo>
                    <a:cubicBezTo>
                      <a:pt x="1798" y="1722"/>
                      <a:pt x="2006" y="1802"/>
                      <a:pt x="2183" y="1931"/>
                    </a:cubicBezTo>
                    <a:lnTo>
                      <a:pt x="4236" y="3455"/>
                    </a:lnTo>
                    <a:lnTo>
                      <a:pt x="4734" y="1369"/>
                    </a:lnTo>
                    <a:cubicBezTo>
                      <a:pt x="4830" y="1000"/>
                      <a:pt x="5119" y="711"/>
                      <a:pt x="5504" y="631"/>
                    </a:cubicBezTo>
                    <a:cubicBezTo>
                      <a:pt x="5582" y="610"/>
                      <a:pt x="5661" y="599"/>
                      <a:pt x="5739" y="599"/>
                    </a:cubicBezTo>
                    <a:close/>
                    <a:moveTo>
                      <a:pt x="5715" y="0"/>
                    </a:moveTo>
                    <a:cubicBezTo>
                      <a:pt x="5602" y="0"/>
                      <a:pt x="5488" y="12"/>
                      <a:pt x="5375" y="37"/>
                    </a:cubicBezTo>
                    <a:cubicBezTo>
                      <a:pt x="4782" y="166"/>
                      <a:pt x="4300" y="631"/>
                      <a:pt x="4156" y="1241"/>
                    </a:cubicBezTo>
                    <a:lnTo>
                      <a:pt x="3867" y="2428"/>
                    </a:lnTo>
                    <a:lnTo>
                      <a:pt x="2536" y="1449"/>
                    </a:lnTo>
                    <a:cubicBezTo>
                      <a:pt x="2259" y="1235"/>
                      <a:pt x="1927" y="1125"/>
                      <a:pt x="1596" y="1125"/>
                    </a:cubicBezTo>
                    <a:cubicBezTo>
                      <a:pt x="1333" y="1125"/>
                      <a:pt x="1070" y="1195"/>
                      <a:pt x="835" y="1337"/>
                    </a:cubicBezTo>
                    <a:lnTo>
                      <a:pt x="739" y="1401"/>
                    </a:lnTo>
                    <a:cubicBezTo>
                      <a:pt x="257" y="1738"/>
                      <a:pt x="1" y="2316"/>
                      <a:pt x="97" y="2893"/>
                    </a:cubicBezTo>
                    <a:cubicBezTo>
                      <a:pt x="177" y="3503"/>
                      <a:pt x="594" y="4016"/>
                      <a:pt x="1172" y="4225"/>
                    </a:cubicBezTo>
                    <a:lnTo>
                      <a:pt x="2359" y="4626"/>
                    </a:lnTo>
                    <a:lnTo>
                      <a:pt x="1124" y="6070"/>
                    </a:lnTo>
                    <a:cubicBezTo>
                      <a:pt x="883" y="6310"/>
                      <a:pt x="755" y="6631"/>
                      <a:pt x="723" y="6968"/>
                    </a:cubicBezTo>
                    <a:cubicBezTo>
                      <a:pt x="707" y="7177"/>
                      <a:pt x="723" y="7401"/>
                      <a:pt x="803" y="7610"/>
                    </a:cubicBezTo>
                    <a:cubicBezTo>
                      <a:pt x="995" y="8171"/>
                      <a:pt x="1525" y="8572"/>
                      <a:pt x="2118" y="8637"/>
                    </a:cubicBezTo>
                    <a:lnTo>
                      <a:pt x="2279" y="8637"/>
                    </a:lnTo>
                    <a:cubicBezTo>
                      <a:pt x="2856" y="8637"/>
                      <a:pt x="3386" y="8332"/>
                      <a:pt x="3675" y="7834"/>
                    </a:cubicBezTo>
                    <a:lnTo>
                      <a:pt x="4653" y="6166"/>
                    </a:lnTo>
                    <a:lnTo>
                      <a:pt x="5520" y="7080"/>
                    </a:lnTo>
                    <a:cubicBezTo>
                      <a:pt x="5796" y="7386"/>
                      <a:pt x="6181" y="7544"/>
                      <a:pt x="6572" y="7544"/>
                    </a:cubicBezTo>
                    <a:cubicBezTo>
                      <a:pt x="6839" y="7544"/>
                      <a:pt x="7108" y="7471"/>
                      <a:pt x="7349" y="7321"/>
                    </a:cubicBezTo>
                    <a:lnTo>
                      <a:pt x="7429" y="7257"/>
                    </a:lnTo>
                    <a:cubicBezTo>
                      <a:pt x="7846" y="6952"/>
                      <a:pt x="8087" y="6471"/>
                      <a:pt x="8071" y="5957"/>
                    </a:cubicBezTo>
                    <a:cubicBezTo>
                      <a:pt x="8071" y="5428"/>
                      <a:pt x="7814" y="4931"/>
                      <a:pt x="7381" y="4626"/>
                    </a:cubicBezTo>
                    <a:lnTo>
                      <a:pt x="5969" y="3615"/>
                    </a:lnTo>
                    <a:lnTo>
                      <a:pt x="6948" y="2316"/>
                    </a:lnTo>
                    <a:cubicBezTo>
                      <a:pt x="7317" y="1834"/>
                      <a:pt x="7349" y="1176"/>
                      <a:pt x="6996" y="663"/>
                    </a:cubicBezTo>
                    <a:lnTo>
                      <a:pt x="6932" y="583"/>
                    </a:lnTo>
                    <a:cubicBezTo>
                      <a:pt x="6634" y="208"/>
                      <a:pt x="6181" y="0"/>
                      <a:pt x="57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601;p38">
                <a:extLst>
                  <a:ext uri="{FF2B5EF4-FFF2-40B4-BE49-F238E27FC236}">
                    <a16:creationId xmlns:a16="http://schemas.microsoft.com/office/drawing/2014/main" id="{5E5A20EB-83DF-8C94-2F7F-A998454E2370}"/>
                  </a:ext>
                </a:extLst>
              </p:cNvPr>
              <p:cNvSpPr/>
              <p:nvPr/>
            </p:nvSpPr>
            <p:spPr>
              <a:xfrm>
                <a:off x="3765675" y="496075"/>
                <a:ext cx="169675" cy="90675"/>
              </a:xfrm>
              <a:custGeom>
                <a:avLst/>
                <a:gdLst/>
                <a:ahLst/>
                <a:cxnLst/>
                <a:rect l="l" t="t" r="r" b="b"/>
                <a:pathLst>
                  <a:path w="6787" h="3627" extrusionOk="0">
                    <a:moveTo>
                      <a:pt x="5523" y="1"/>
                    </a:moveTo>
                    <a:cubicBezTo>
                      <a:pt x="4960" y="1"/>
                      <a:pt x="4399" y="374"/>
                      <a:pt x="4252" y="1012"/>
                    </a:cubicBezTo>
                    <a:lnTo>
                      <a:pt x="3851" y="2632"/>
                    </a:lnTo>
                    <a:lnTo>
                      <a:pt x="2150" y="1381"/>
                    </a:lnTo>
                    <a:cubicBezTo>
                      <a:pt x="1926" y="1210"/>
                      <a:pt x="1662" y="1125"/>
                      <a:pt x="1397" y="1125"/>
                    </a:cubicBezTo>
                    <a:cubicBezTo>
                      <a:pt x="1187" y="1125"/>
                      <a:pt x="977" y="1178"/>
                      <a:pt x="786" y="1284"/>
                    </a:cubicBezTo>
                    <a:lnTo>
                      <a:pt x="706" y="1333"/>
                    </a:lnTo>
                    <a:cubicBezTo>
                      <a:pt x="145" y="1750"/>
                      <a:pt x="0" y="2536"/>
                      <a:pt x="401" y="3113"/>
                    </a:cubicBezTo>
                    <a:cubicBezTo>
                      <a:pt x="465" y="2792"/>
                      <a:pt x="642" y="2520"/>
                      <a:pt x="899" y="2327"/>
                    </a:cubicBezTo>
                    <a:lnTo>
                      <a:pt x="979" y="2279"/>
                    </a:lnTo>
                    <a:cubicBezTo>
                      <a:pt x="1170" y="2173"/>
                      <a:pt x="1383" y="2120"/>
                      <a:pt x="1594" y="2120"/>
                    </a:cubicBezTo>
                    <a:cubicBezTo>
                      <a:pt x="1862" y="2120"/>
                      <a:pt x="2127" y="2205"/>
                      <a:pt x="2343" y="2375"/>
                    </a:cubicBezTo>
                    <a:lnTo>
                      <a:pt x="4043" y="3627"/>
                    </a:lnTo>
                    <a:lnTo>
                      <a:pt x="4444" y="2006"/>
                    </a:lnTo>
                    <a:cubicBezTo>
                      <a:pt x="4593" y="1374"/>
                      <a:pt x="5161" y="1003"/>
                      <a:pt x="5730" y="1003"/>
                    </a:cubicBezTo>
                    <a:cubicBezTo>
                      <a:pt x="6084" y="1003"/>
                      <a:pt x="6438" y="1147"/>
                      <a:pt x="6690" y="1461"/>
                    </a:cubicBezTo>
                    <a:cubicBezTo>
                      <a:pt x="6787" y="1156"/>
                      <a:pt x="6738" y="819"/>
                      <a:pt x="6546" y="546"/>
                    </a:cubicBezTo>
                    <a:cubicBezTo>
                      <a:pt x="6530" y="514"/>
                      <a:pt x="6514" y="498"/>
                      <a:pt x="6498" y="482"/>
                    </a:cubicBezTo>
                    <a:cubicBezTo>
                      <a:pt x="6242" y="152"/>
                      <a:pt x="5882" y="1"/>
                      <a:pt x="5523" y="1"/>
                    </a:cubicBezTo>
                    <a:close/>
                  </a:path>
                </a:pathLst>
              </a:custGeom>
              <a:solidFill>
                <a:srgbClr val="FFFFFF">
                  <a:alpha val="342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602;p38">
                <a:extLst>
                  <a:ext uri="{FF2B5EF4-FFF2-40B4-BE49-F238E27FC236}">
                    <a16:creationId xmlns:a16="http://schemas.microsoft.com/office/drawing/2014/main" id="{94F803C6-685F-6C3E-E22E-AE732226F4E6}"/>
                  </a:ext>
                </a:extLst>
              </p:cNvPr>
              <p:cNvSpPr/>
              <p:nvPr/>
            </p:nvSpPr>
            <p:spPr>
              <a:xfrm>
                <a:off x="3784925" y="607600"/>
                <a:ext cx="173300" cy="89500"/>
              </a:xfrm>
              <a:custGeom>
                <a:avLst/>
                <a:gdLst/>
                <a:ahLst/>
                <a:cxnLst/>
                <a:rect l="l" t="t" r="r" b="b"/>
                <a:pathLst>
                  <a:path w="6932" h="3580" extrusionOk="0">
                    <a:moveTo>
                      <a:pt x="3450" y="0"/>
                    </a:moveTo>
                    <a:lnTo>
                      <a:pt x="2262" y="2005"/>
                    </a:lnTo>
                    <a:cubicBezTo>
                      <a:pt x="2010" y="2429"/>
                      <a:pt x="1576" y="2641"/>
                      <a:pt x="1143" y="2641"/>
                    </a:cubicBezTo>
                    <a:cubicBezTo>
                      <a:pt x="722" y="2641"/>
                      <a:pt x="301" y="2441"/>
                      <a:pt x="48" y="2038"/>
                    </a:cubicBezTo>
                    <a:cubicBezTo>
                      <a:pt x="32" y="2054"/>
                      <a:pt x="32" y="2054"/>
                      <a:pt x="48" y="2054"/>
                    </a:cubicBezTo>
                    <a:cubicBezTo>
                      <a:pt x="32" y="2118"/>
                      <a:pt x="16" y="2166"/>
                      <a:pt x="16" y="2230"/>
                    </a:cubicBezTo>
                    <a:cubicBezTo>
                      <a:pt x="0" y="2407"/>
                      <a:pt x="16" y="2583"/>
                      <a:pt x="81" y="2759"/>
                    </a:cubicBezTo>
                    <a:cubicBezTo>
                      <a:pt x="269" y="3300"/>
                      <a:pt x="766" y="3579"/>
                      <a:pt x="1270" y="3579"/>
                    </a:cubicBezTo>
                    <a:cubicBezTo>
                      <a:pt x="1709" y="3579"/>
                      <a:pt x="2153" y="3369"/>
                      <a:pt x="2407" y="2936"/>
                    </a:cubicBezTo>
                    <a:lnTo>
                      <a:pt x="3594" y="931"/>
                    </a:lnTo>
                    <a:lnTo>
                      <a:pt x="4733" y="2134"/>
                    </a:lnTo>
                    <a:cubicBezTo>
                      <a:pt x="4954" y="2374"/>
                      <a:pt x="5261" y="2499"/>
                      <a:pt x="5571" y="2499"/>
                    </a:cubicBezTo>
                    <a:cubicBezTo>
                      <a:pt x="5780" y="2499"/>
                      <a:pt x="5990" y="2442"/>
                      <a:pt x="6177" y="2326"/>
                    </a:cubicBezTo>
                    <a:lnTo>
                      <a:pt x="6257" y="2278"/>
                    </a:lnTo>
                    <a:cubicBezTo>
                      <a:pt x="6787" y="1877"/>
                      <a:pt x="6931" y="1139"/>
                      <a:pt x="6610" y="578"/>
                    </a:cubicBezTo>
                    <a:lnTo>
                      <a:pt x="6610" y="578"/>
                    </a:lnTo>
                    <a:cubicBezTo>
                      <a:pt x="6546" y="882"/>
                      <a:pt x="6370" y="1155"/>
                      <a:pt x="6113" y="1348"/>
                    </a:cubicBezTo>
                    <a:lnTo>
                      <a:pt x="6033" y="1396"/>
                    </a:lnTo>
                    <a:cubicBezTo>
                      <a:pt x="5846" y="1512"/>
                      <a:pt x="5635" y="1568"/>
                      <a:pt x="5427" y="1568"/>
                    </a:cubicBezTo>
                    <a:cubicBezTo>
                      <a:pt x="5116" y="1568"/>
                      <a:pt x="4809" y="1443"/>
                      <a:pt x="4589" y="1203"/>
                    </a:cubicBezTo>
                    <a:lnTo>
                      <a:pt x="3450" y="0"/>
                    </a:lnTo>
                    <a:close/>
                  </a:path>
                </a:pathLst>
              </a:custGeom>
              <a:solidFill>
                <a:srgbClr val="FFFFFF">
                  <a:alpha val="342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603;p38">
                <a:extLst>
                  <a:ext uri="{FF2B5EF4-FFF2-40B4-BE49-F238E27FC236}">
                    <a16:creationId xmlns:a16="http://schemas.microsoft.com/office/drawing/2014/main" id="{6E880AEF-C6D0-B494-6A3B-6C8E0A60D5A8}"/>
                  </a:ext>
                </a:extLst>
              </p:cNvPr>
              <p:cNvSpPr/>
              <p:nvPr/>
            </p:nvSpPr>
            <p:spPr>
              <a:xfrm>
                <a:off x="3889600" y="506225"/>
                <a:ext cx="31600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1264" h="1460" extrusionOk="0">
                    <a:moveTo>
                      <a:pt x="574" y="1"/>
                    </a:moveTo>
                    <a:cubicBezTo>
                      <a:pt x="423" y="1"/>
                      <a:pt x="271" y="80"/>
                      <a:pt x="145" y="269"/>
                    </a:cubicBezTo>
                    <a:cubicBezTo>
                      <a:pt x="1" y="477"/>
                      <a:pt x="402" y="590"/>
                      <a:pt x="658" y="846"/>
                    </a:cubicBezTo>
                    <a:cubicBezTo>
                      <a:pt x="819" y="1007"/>
                      <a:pt x="931" y="1215"/>
                      <a:pt x="979" y="1440"/>
                    </a:cubicBezTo>
                    <a:cubicBezTo>
                      <a:pt x="979" y="1453"/>
                      <a:pt x="990" y="1459"/>
                      <a:pt x="1007" y="1459"/>
                    </a:cubicBezTo>
                    <a:cubicBezTo>
                      <a:pt x="1050" y="1459"/>
                      <a:pt x="1133" y="1418"/>
                      <a:pt x="1156" y="1360"/>
                    </a:cubicBezTo>
                    <a:cubicBezTo>
                      <a:pt x="1220" y="1199"/>
                      <a:pt x="1252" y="1055"/>
                      <a:pt x="1252" y="894"/>
                    </a:cubicBezTo>
                    <a:cubicBezTo>
                      <a:pt x="1263" y="424"/>
                      <a:pt x="923" y="1"/>
                      <a:pt x="574" y="1"/>
                    </a:cubicBezTo>
                    <a:close/>
                  </a:path>
                </a:pathLst>
              </a:custGeom>
              <a:solidFill>
                <a:srgbClr val="F8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604;p38">
                <a:extLst>
                  <a:ext uri="{FF2B5EF4-FFF2-40B4-BE49-F238E27FC236}">
                    <a16:creationId xmlns:a16="http://schemas.microsoft.com/office/drawing/2014/main" id="{5311943E-B878-EFB6-C0A6-34DA0F14B413}"/>
                  </a:ext>
                </a:extLst>
              </p:cNvPr>
              <p:cNvSpPr/>
              <p:nvPr/>
            </p:nvSpPr>
            <p:spPr>
              <a:xfrm>
                <a:off x="3880775" y="528025"/>
                <a:ext cx="23300" cy="27125"/>
              </a:xfrm>
              <a:custGeom>
                <a:avLst/>
                <a:gdLst/>
                <a:ahLst/>
                <a:cxnLst/>
                <a:rect l="l" t="t" r="r" b="b"/>
                <a:pathLst>
                  <a:path w="932" h="1085" extrusionOk="0">
                    <a:moveTo>
                      <a:pt x="413" y="0"/>
                    </a:moveTo>
                    <a:cubicBezTo>
                      <a:pt x="301" y="0"/>
                      <a:pt x="189" y="59"/>
                      <a:pt x="97" y="199"/>
                    </a:cubicBezTo>
                    <a:cubicBezTo>
                      <a:pt x="1" y="343"/>
                      <a:pt x="289" y="440"/>
                      <a:pt x="482" y="632"/>
                    </a:cubicBezTo>
                    <a:cubicBezTo>
                      <a:pt x="594" y="744"/>
                      <a:pt x="675" y="905"/>
                      <a:pt x="707" y="1065"/>
                    </a:cubicBezTo>
                    <a:cubicBezTo>
                      <a:pt x="707" y="1079"/>
                      <a:pt x="716" y="1085"/>
                      <a:pt x="729" y="1085"/>
                    </a:cubicBezTo>
                    <a:cubicBezTo>
                      <a:pt x="764" y="1085"/>
                      <a:pt x="828" y="1047"/>
                      <a:pt x="851" y="1001"/>
                    </a:cubicBezTo>
                    <a:cubicBezTo>
                      <a:pt x="899" y="889"/>
                      <a:pt x="915" y="777"/>
                      <a:pt x="931" y="664"/>
                    </a:cubicBezTo>
                    <a:cubicBezTo>
                      <a:pt x="931" y="317"/>
                      <a:pt x="673" y="0"/>
                      <a:pt x="413" y="0"/>
                    </a:cubicBezTo>
                    <a:close/>
                  </a:path>
                </a:pathLst>
              </a:custGeom>
              <a:solidFill>
                <a:srgbClr val="F8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33" name="Google Shape;632;p38">
            <a:extLst>
              <a:ext uri="{FF2B5EF4-FFF2-40B4-BE49-F238E27FC236}">
                <a16:creationId xmlns:a16="http://schemas.microsoft.com/office/drawing/2014/main" id="{DF544010-D263-FB95-A41A-BB164D50BC9E}"/>
              </a:ext>
            </a:extLst>
          </p:cNvPr>
          <p:cNvGrpSpPr/>
          <p:nvPr/>
        </p:nvGrpSpPr>
        <p:grpSpPr>
          <a:xfrm>
            <a:off x="5036941" y="3285572"/>
            <a:ext cx="773127" cy="1156673"/>
            <a:chOff x="6083875" y="971485"/>
            <a:chExt cx="1227750" cy="1827065"/>
          </a:xfrm>
        </p:grpSpPr>
        <p:grpSp>
          <p:nvGrpSpPr>
            <p:cNvPr id="1034" name="Google Shape;633;p38">
              <a:extLst>
                <a:ext uri="{FF2B5EF4-FFF2-40B4-BE49-F238E27FC236}">
                  <a16:creationId xmlns:a16="http://schemas.microsoft.com/office/drawing/2014/main" id="{410F2895-F6D5-E74B-9707-670C760D111B}"/>
                </a:ext>
              </a:extLst>
            </p:cNvPr>
            <p:cNvGrpSpPr/>
            <p:nvPr/>
          </p:nvGrpSpPr>
          <p:grpSpPr>
            <a:xfrm>
              <a:off x="6083875" y="971485"/>
              <a:ext cx="1227750" cy="1827065"/>
              <a:chOff x="6083875" y="971485"/>
              <a:chExt cx="1227750" cy="1827065"/>
            </a:xfrm>
          </p:grpSpPr>
          <p:sp>
            <p:nvSpPr>
              <p:cNvPr id="1036" name="Google Shape;634;p38">
                <a:extLst>
                  <a:ext uri="{FF2B5EF4-FFF2-40B4-BE49-F238E27FC236}">
                    <a16:creationId xmlns:a16="http://schemas.microsoft.com/office/drawing/2014/main" id="{F9F453C9-BB6A-FFAD-1987-7D993A6DEEC5}"/>
                  </a:ext>
                </a:extLst>
              </p:cNvPr>
              <p:cNvSpPr/>
              <p:nvPr/>
            </p:nvSpPr>
            <p:spPr>
              <a:xfrm>
                <a:off x="6303875" y="2635950"/>
                <a:ext cx="897300" cy="162600"/>
              </a:xfrm>
              <a:prstGeom prst="ellipse">
                <a:avLst/>
              </a:prstGeom>
              <a:solidFill>
                <a:schemeClr val="dk2">
                  <a:alpha val="370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37" name="Google Shape;635;p38">
                <a:extLst>
                  <a:ext uri="{FF2B5EF4-FFF2-40B4-BE49-F238E27FC236}">
                    <a16:creationId xmlns:a16="http://schemas.microsoft.com/office/drawing/2014/main" id="{8ABEC8FE-2DCE-D74B-9E68-EE47CD377BB2}"/>
                  </a:ext>
                </a:extLst>
              </p:cNvPr>
              <p:cNvGrpSpPr/>
              <p:nvPr/>
            </p:nvGrpSpPr>
            <p:grpSpPr>
              <a:xfrm>
                <a:off x="6083875" y="971485"/>
                <a:ext cx="1227750" cy="1796425"/>
                <a:chOff x="6150125" y="424350"/>
                <a:chExt cx="1227750" cy="1796425"/>
              </a:xfrm>
            </p:grpSpPr>
            <p:sp>
              <p:nvSpPr>
                <p:cNvPr id="1038" name="Google Shape;636;p38">
                  <a:extLst>
                    <a:ext uri="{FF2B5EF4-FFF2-40B4-BE49-F238E27FC236}">
                      <a16:creationId xmlns:a16="http://schemas.microsoft.com/office/drawing/2014/main" id="{620C3232-BA97-9EA8-99DF-64C796353178}"/>
                    </a:ext>
                  </a:extLst>
                </p:cNvPr>
                <p:cNvSpPr/>
                <p:nvPr/>
              </p:nvSpPr>
              <p:spPr>
                <a:xfrm>
                  <a:off x="6810150" y="1887825"/>
                  <a:ext cx="403275" cy="32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31" h="13016" extrusionOk="0">
                      <a:moveTo>
                        <a:pt x="12163" y="0"/>
                      </a:moveTo>
                      <a:cubicBezTo>
                        <a:pt x="8936" y="0"/>
                        <a:pt x="1" y="3509"/>
                        <a:pt x="569" y="5023"/>
                      </a:cubicBezTo>
                      <a:cubicBezTo>
                        <a:pt x="1098" y="6451"/>
                        <a:pt x="2783" y="10735"/>
                        <a:pt x="2783" y="10735"/>
                      </a:cubicBezTo>
                      <a:cubicBezTo>
                        <a:pt x="3285" y="12140"/>
                        <a:pt x="4611" y="13015"/>
                        <a:pt x="6025" y="13015"/>
                      </a:cubicBezTo>
                      <a:cubicBezTo>
                        <a:pt x="6419" y="13015"/>
                        <a:pt x="6819" y="12948"/>
                        <a:pt x="7211" y="12804"/>
                      </a:cubicBezTo>
                      <a:lnTo>
                        <a:pt x="13403" y="10558"/>
                      </a:lnTo>
                      <a:cubicBezTo>
                        <a:pt x="15200" y="9900"/>
                        <a:pt x="16131" y="7927"/>
                        <a:pt x="15473" y="6130"/>
                      </a:cubicBezTo>
                      <a:cubicBezTo>
                        <a:pt x="15473" y="6130"/>
                        <a:pt x="13804" y="1847"/>
                        <a:pt x="13275" y="403"/>
                      </a:cubicBezTo>
                      <a:cubicBezTo>
                        <a:pt x="13169" y="123"/>
                        <a:pt x="12766" y="0"/>
                        <a:pt x="1216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9" name="Google Shape;637;p38">
                  <a:extLst>
                    <a:ext uri="{FF2B5EF4-FFF2-40B4-BE49-F238E27FC236}">
                      <a16:creationId xmlns:a16="http://schemas.microsoft.com/office/drawing/2014/main" id="{C6F16994-69DA-7518-54EF-D95DA76139E2}"/>
                    </a:ext>
                  </a:extLst>
                </p:cNvPr>
                <p:cNvSpPr/>
                <p:nvPr/>
              </p:nvSpPr>
              <p:spPr>
                <a:xfrm>
                  <a:off x="6812325" y="1880350"/>
                  <a:ext cx="409525" cy="34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81" h="13617" extrusionOk="0">
                      <a:moveTo>
                        <a:pt x="12129" y="605"/>
                      </a:moveTo>
                      <a:cubicBezTo>
                        <a:pt x="12578" y="605"/>
                        <a:pt x="12851" y="670"/>
                        <a:pt x="12899" y="814"/>
                      </a:cubicBezTo>
                      <a:cubicBezTo>
                        <a:pt x="13429" y="2226"/>
                        <a:pt x="15097" y="6493"/>
                        <a:pt x="15113" y="6525"/>
                      </a:cubicBezTo>
                      <a:cubicBezTo>
                        <a:pt x="15707" y="8162"/>
                        <a:pt x="14857" y="9975"/>
                        <a:pt x="13220" y="10568"/>
                      </a:cubicBezTo>
                      <a:lnTo>
                        <a:pt x="7011" y="12830"/>
                      </a:lnTo>
                      <a:cubicBezTo>
                        <a:pt x="6657" y="12959"/>
                        <a:pt x="6295" y="13020"/>
                        <a:pt x="5939" y="13020"/>
                      </a:cubicBezTo>
                      <a:cubicBezTo>
                        <a:pt x="4648" y="13020"/>
                        <a:pt x="3434" y="12220"/>
                        <a:pt x="2968" y="10937"/>
                      </a:cubicBezTo>
                      <a:cubicBezTo>
                        <a:pt x="2968" y="10889"/>
                        <a:pt x="1300" y="6638"/>
                        <a:pt x="770" y="5210"/>
                      </a:cubicBezTo>
                      <a:cubicBezTo>
                        <a:pt x="722" y="5082"/>
                        <a:pt x="931" y="4648"/>
                        <a:pt x="2118" y="3926"/>
                      </a:cubicBezTo>
                      <a:cubicBezTo>
                        <a:pt x="3385" y="3188"/>
                        <a:pt x="4717" y="2579"/>
                        <a:pt x="6081" y="2081"/>
                      </a:cubicBezTo>
                      <a:cubicBezTo>
                        <a:pt x="8888" y="1039"/>
                        <a:pt x="11038" y="605"/>
                        <a:pt x="12129" y="605"/>
                      </a:cubicBezTo>
                      <a:close/>
                      <a:moveTo>
                        <a:pt x="12022" y="1"/>
                      </a:moveTo>
                      <a:cubicBezTo>
                        <a:pt x="10048" y="1"/>
                        <a:pt x="6715" y="1204"/>
                        <a:pt x="5872" y="1520"/>
                      </a:cubicBezTo>
                      <a:cubicBezTo>
                        <a:pt x="4460" y="2033"/>
                        <a:pt x="3113" y="2659"/>
                        <a:pt x="1813" y="3413"/>
                      </a:cubicBezTo>
                      <a:cubicBezTo>
                        <a:pt x="530" y="4199"/>
                        <a:pt x="0" y="4857"/>
                        <a:pt x="209" y="5418"/>
                      </a:cubicBezTo>
                      <a:cubicBezTo>
                        <a:pt x="738" y="6846"/>
                        <a:pt x="2407" y="11114"/>
                        <a:pt x="2407" y="11146"/>
                      </a:cubicBezTo>
                      <a:cubicBezTo>
                        <a:pt x="2952" y="12622"/>
                        <a:pt x="4364" y="13617"/>
                        <a:pt x="5936" y="13617"/>
                      </a:cubicBezTo>
                      <a:cubicBezTo>
                        <a:pt x="6386" y="13617"/>
                        <a:pt x="6819" y="13536"/>
                        <a:pt x="7220" y="13392"/>
                      </a:cubicBezTo>
                      <a:lnTo>
                        <a:pt x="13429" y="11130"/>
                      </a:lnTo>
                      <a:cubicBezTo>
                        <a:pt x="15370" y="10424"/>
                        <a:pt x="16381" y="8274"/>
                        <a:pt x="15675" y="6317"/>
                      </a:cubicBezTo>
                      <a:cubicBezTo>
                        <a:pt x="15659" y="6269"/>
                        <a:pt x="13990" y="2017"/>
                        <a:pt x="13461" y="605"/>
                      </a:cubicBezTo>
                      <a:cubicBezTo>
                        <a:pt x="13300" y="167"/>
                        <a:pt x="12755" y="1"/>
                        <a:pt x="12022" y="1"/>
                      </a:cubicBez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0" name="Google Shape;638;p38">
                  <a:extLst>
                    <a:ext uri="{FF2B5EF4-FFF2-40B4-BE49-F238E27FC236}">
                      <a16:creationId xmlns:a16="http://schemas.microsoft.com/office/drawing/2014/main" id="{917BC94C-6216-AEDB-D4E1-05AB412FFA22}"/>
                    </a:ext>
                  </a:extLst>
                </p:cNvPr>
                <p:cNvSpPr/>
                <p:nvPr/>
              </p:nvSpPr>
              <p:spPr>
                <a:xfrm>
                  <a:off x="6839200" y="572700"/>
                  <a:ext cx="164475" cy="41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9" h="16734" extrusionOk="0">
                      <a:moveTo>
                        <a:pt x="6241" y="0"/>
                      </a:moveTo>
                      <a:cubicBezTo>
                        <a:pt x="4974" y="883"/>
                        <a:pt x="2679" y="2856"/>
                        <a:pt x="1653" y="6145"/>
                      </a:cubicBezTo>
                      <a:cubicBezTo>
                        <a:pt x="0" y="11455"/>
                        <a:pt x="2888" y="15899"/>
                        <a:pt x="3482" y="16734"/>
                      </a:cubicBezTo>
                      <a:lnTo>
                        <a:pt x="3979" y="16397"/>
                      </a:lnTo>
                      <a:cubicBezTo>
                        <a:pt x="3401" y="15594"/>
                        <a:pt x="658" y="11359"/>
                        <a:pt x="2230" y="6321"/>
                      </a:cubicBezTo>
                      <a:cubicBezTo>
                        <a:pt x="3209" y="3209"/>
                        <a:pt x="5375" y="1332"/>
                        <a:pt x="6578" y="498"/>
                      </a:cubicBezTo>
                      <a:lnTo>
                        <a:pt x="6241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1" name="Google Shape;639;p38">
                  <a:extLst>
                    <a:ext uri="{FF2B5EF4-FFF2-40B4-BE49-F238E27FC236}">
                      <a16:creationId xmlns:a16="http://schemas.microsoft.com/office/drawing/2014/main" id="{AFC4A04F-915D-2B39-5AB4-2EE551D1472B}"/>
                    </a:ext>
                  </a:extLst>
                </p:cNvPr>
                <p:cNvSpPr/>
                <p:nvPr/>
              </p:nvSpPr>
              <p:spPr>
                <a:xfrm>
                  <a:off x="6887525" y="431625"/>
                  <a:ext cx="242750" cy="22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10" h="8809" extrusionOk="0">
                      <a:moveTo>
                        <a:pt x="4292" y="0"/>
                      </a:moveTo>
                      <a:cubicBezTo>
                        <a:pt x="3280" y="0"/>
                        <a:pt x="2604" y="1156"/>
                        <a:pt x="3105" y="2082"/>
                      </a:cubicBezTo>
                      <a:lnTo>
                        <a:pt x="3971" y="3670"/>
                      </a:lnTo>
                      <a:lnTo>
                        <a:pt x="1484" y="3959"/>
                      </a:lnTo>
                      <a:cubicBezTo>
                        <a:pt x="1003" y="4007"/>
                        <a:pt x="586" y="4312"/>
                        <a:pt x="394" y="4761"/>
                      </a:cubicBezTo>
                      <a:cubicBezTo>
                        <a:pt x="1" y="5686"/>
                        <a:pt x="748" y="6636"/>
                        <a:pt x="1681" y="6636"/>
                      </a:cubicBezTo>
                      <a:cubicBezTo>
                        <a:pt x="1816" y="6636"/>
                        <a:pt x="1955" y="6616"/>
                        <a:pt x="2094" y="6574"/>
                      </a:cubicBezTo>
                      <a:lnTo>
                        <a:pt x="4485" y="5836"/>
                      </a:lnTo>
                      <a:lnTo>
                        <a:pt x="4517" y="7601"/>
                      </a:lnTo>
                      <a:cubicBezTo>
                        <a:pt x="4517" y="8178"/>
                        <a:pt x="4934" y="8675"/>
                        <a:pt x="5511" y="8788"/>
                      </a:cubicBezTo>
                      <a:cubicBezTo>
                        <a:pt x="5543" y="8788"/>
                        <a:pt x="5576" y="8804"/>
                        <a:pt x="5608" y="8804"/>
                      </a:cubicBezTo>
                      <a:cubicBezTo>
                        <a:pt x="5649" y="8807"/>
                        <a:pt x="5689" y="8809"/>
                        <a:pt x="5729" y="8809"/>
                      </a:cubicBezTo>
                      <a:cubicBezTo>
                        <a:pt x="6633" y="8809"/>
                        <a:pt x="7315" y="7962"/>
                        <a:pt x="7116" y="7071"/>
                      </a:cubicBezTo>
                      <a:lnTo>
                        <a:pt x="6650" y="4953"/>
                      </a:lnTo>
                      <a:lnTo>
                        <a:pt x="8672" y="4568"/>
                      </a:lnTo>
                      <a:cubicBezTo>
                        <a:pt x="9169" y="4488"/>
                        <a:pt x="9570" y="4087"/>
                        <a:pt x="9635" y="3574"/>
                      </a:cubicBezTo>
                      <a:cubicBezTo>
                        <a:pt x="9651" y="3542"/>
                        <a:pt x="9651" y="3526"/>
                        <a:pt x="9651" y="3493"/>
                      </a:cubicBezTo>
                      <a:cubicBezTo>
                        <a:pt x="9710" y="2652"/>
                        <a:pt x="9016" y="2047"/>
                        <a:pt x="8268" y="2047"/>
                      </a:cubicBezTo>
                      <a:cubicBezTo>
                        <a:pt x="8003" y="2047"/>
                        <a:pt x="7732" y="2123"/>
                        <a:pt x="7485" y="2290"/>
                      </a:cubicBezTo>
                      <a:lnTo>
                        <a:pt x="6009" y="3285"/>
                      </a:lnTo>
                      <a:lnTo>
                        <a:pt x="5576" y="1087"/>
                      </a:lnTo>
                      <a:cubicBezTo>
                        <a:pt x="5479" y="557"/>
                        <a:pt x="5078" y="140"/>
                        <a:pt x="4565" y="28"/>
                      </a:cubicBezTo>
                      <a:lnTo>
                        <a:pt x="4469" y="12"/>
                      </a:lnTo>
                      <a:cubicBezTo>
                        <a:pt x="4409" y="4"/>
                        <a:pt x="4350" y="0"/>
                        <a:pt x="429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2" name="Google Shape;640;p38">
                  <a:extLst>
                    <a:ext uri="{FF2B5EF4-FFF2-40B4-BE49-F238E27FC236}">
                      <a16:creationId xmlns:a16="http://schemas.microsoft.com/office/drawing/2014/main" id="{D1F64208-CFBD-1C1B-05D1-6BA58BD24E59}"/>
                    </a:ext>
                  </a:extLst>
                </p:cNvPr>
                <p:cNvSpPr/>
                <p:nvPr/>
              </p:nvSpPr>
              <p:spPr>
                <a:xfrm>
                  <a:off x="6882900" y="424350"/>
                  <a:ext cx="254325" cy="23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3" h="9400" extrusionOk="0">
                      <a:moveTo>
                        <a:pt x="4479" y="584"/>
                      </a:moveTo>
                      <a:cubicBezTo>
                        <a:pt x="4521" y="584"/>
                        <a:pt x="4563" y="587"/>
                        <a:pt x="4605" y="592"/>
                      </a:cubicBezTo>
                      <a:cubicBezTo>
                        <a:pt x="4638" y="592"/>
                        <a:pt x="4654" y="592"/>
                        <a:pt x="4686" y="608"/>
                      </a:cubicBezTo>
                      <a:cubicBezTo>
                        <a:pt x="5087" y="688"/>
                        <a:pt x="5392" y="1009"/>
                        <a:pt x="5472" y="1410"/>
                      </a:cubicBezTo>
                      <a:lnTo>
                        <a:pt x="5985" y="4073"/>
                      </a:lnTo>
                      <a:lnTo>
                        <a:pt x="7846" y="2806"/>
                      </a:lnTo>
                      <a:cubicBezTo>
                        <a:pt x="8024" y="2687"/>
                        <a:pt x="8238" y="2627"/>
                        <a:pt x="8451" y="2627"/>
                      </a:cubicBezTo>
                      <a:cubicBezTo>
                        <a:pt x="8643" y="2627"/>
                        <a:pt x="8835" y="2675"/>
                        <a:pt x="9001" y="2774"/>
                      </a:cubicBezTo>
                      <a:cubicBezTo>
                        <a:pt x="9354" y="2966"/>
                        <a:pt x="9563" y="3335"/>
                        <a:pt x="9531" y="3736"/>
                      </a:cubicBezTo>
                      <a:lnTo>
                        <a:pt x="9531" y="3800"/>
                      </a:lnTo>
                      <a:cubicBezTo>
                        <a:pt x="9467" y="4186"/>
                        <a:pt x="9178" y="4474"/>
                        <a:pt x="8793" y="4538"/>
                      </a:cubicBezTo>
                      <a:lnTo>
                        <a:pt x="6466" y="4988"/>
                      </a:lnTo>
                      <a:lnTo>
                        <a:pt x="6996" y="7410"/>
                      </a:lnTo>
                      <a:cubicBezTo>
                        <a:pt x="7076" y="7763"/>
                        <a:pt x="6980" y="8148"/>
                        <a:pt x="6739" y="8421"/>
                      </a:cubicBezTo>
                      <a:cubicBezTo>
                        <a:pt x="6535" y="8654"/>
                        <a:pt x="6226" y="8794"/>
                        <a:pt x="5918" y="8794"/>
                      </a:cubicBezTo>
                      <a:cubicBezTo>
                        <a:pt x="5887" y="8794"/>
                        <a:pt x="5856" y="8793"/>
                        <a:pt x="5825" y="8790"/>
                      </a:cubicBezTo>
                      <a:lnTo>
                        <a:pt x="5745" y="8790"/>
                      </a:lnTo>
                      <a:cubicBezTo>
                        <a:pt x="5311" y="8694"/>
                        <a:pt x="5007" y="8325"/>
                        <a:pt x="5007" y="7875"/>
                      </a:cubicBezTo>
                      <a:lnTo>
                        <a:pt x="4958" y="5710"/>
                      </a:lnTo>
                      <a:lnTo>
                        <a:pt x="2199" y="6576"/>
                      </a:lnTo>
                      <a:cubicBezTo>
                        <a:pt x="2095" y="6609"/>
                        <a:pt x="1988" y="6625"/>
                        <a:pt x="1882" y="6625"/>
                      </a:cubicBezTo>
                      <a:cubicBezTo>
                        <a:pt x="1576" y="6625"/>
                        <a:pt x="1274" y="6493"/>
                        <a:pt x="1060" y="6255"/>
                      </a:cubicBezTo>
                      <a:cubicBezTo>
                        <a:pt x="787" y="5966"/>
                        <a:pt x="707" y="5533"/>
                        <a:pt x="867" y="5164"/>
                      </a:cubicBezTo>
                      <a:cubicBezTo>
                        <a:pt x="996" y="4811"/>
                        <a:pt x="1333" y="4571"/>
                        <a:pt x="1718" y="4555"/>
                      </a:cubicBezTo>
                      <a:lnTo>
                        <a:pt x="4621" y="4186"/>
                      </a:lnTo>
                      <a:lnTo>
                        <a:pt x="3547" y="2212"/>
                      </a:lnTo>
                      <a:cubicBezTo>
                        <a:pt x="3338" y="1843"/>
                        <a:pt x="3370" y="1394"/>
                        <a:pt x="3611" y="1041"/>
                      </a:cubicBezTo>
                      <a:cubicBezTo>
                        <a:pt x="3797" y="755"/>
                        <a:pt x="4135" y="584"/>
                        <a:pt x="4479" y="584"/>
                      </a:cubicBezTo>
                      <a:close/>
                      <a:moveTo>
                        <a:pt x="4474" y="0"/>
                      </a:moveTo>
                      <a:cubicBezTo>
                        <a:pt x="3938" y="0"/>
                        <a:pt x="3425" y="266"/>
                        <a:pt x="3113" y="720"/>
                      </a:cubicBezTo>
                      <a:cubicBezTo>
                        <a:pt x="2744" y="1250"/>
                        <a:pt x="2712" y="1939"/>
                        <a:pt x="3017" y="2517"/>
                      </a:cubicBezTo>
                      <a:lnTo>
                        <a:pt x="3675" y="3720"/>
                      </a:lnTo>
                      <a:lnTo>
                        <a:pt x="1637" y="3961"/>
                      </a:lnTo>
                      <a:cubicBezTo>
                        <a:pt x="1284" y="3993"/>
                        <a:pt x="948" y="4137"/>
                        <a:pt x="691" y="4378"/>
                      </a:cubicBezTo>
                      <a:cubicBezTo>
                        <a:pt x="33" y="4988"/>
                        <a:pt x="1" y="6014"/>
                        <a:pt x="595" y="6672"/>
                      </a:cubicBezTo>
                      <a:cubicBezTo>
                        <a:pt x="923" y="7036"/>
                        <a:pt x="1380" y="7237"/>
                        <a:pt x="1847" y="7237"/>
                      </a:cubicBezTo>
                      <a:cubicBezTo>
                        <a:pt x="2019" y="7237"/>
                        <a:pt x="2191" y="7210"/>
                        <a:pt x="2359" y="7154"/>
                      </a:cubicBezTo>
                      <a:lnTo>
                        <a:pt x="4365" y="6544"/>
                      </a:lnTo>
                      <a:lnTo>
                        <a:pt x="4397" y="7892"/>
                      </a:lnTo>
                      <a:cubicBezTo>
                        <a:pt x="4397" y="8630"/>
                        <a:pt x="4926" y="9255"/>
                        <a:pt x="5648" y="9384"/>
                      </a:cubicBezTo>
                      <a:lnTo>
                        <a:pt x="5761" y="9400"/>
                      </a:lnTo>
                      <a:lnTo>
                        <a:pt x="5937" y="9400"/>
                      </a:lnTo>
                      <a:cubicBezTo>
                        <a:pt x="6418" y="9400"/>
                        <a:pt x="6884" y="9207"/>
                        <a:pt x="7204" y="8838"/>
                      </a:cubicBezTo>
                      <a:cubicBezTo>
                        <a:pt x="7573" y="8421"/>
                        <a:pt x="7718" y="7843"/>
                        <a:pt x="7606" y="7298"/>
                      </a:cubicBezTo>
                      <a:lnTo>
                        <a:pt x="7204" y="5469"/>
                      </a:lnTo>
                      <a:lnTo>
                        <a:pt x="8921" y="5148"/>
                      </a:lnTo>
                      <a:cubicBezTo>
                        <a:pt x="9547" y="5036"/>
                        <a:pt x="10028" y="4522"/>
                        <a:pt x="10124" y="3897"/>
                      </a:cubicBezTo>
                      <a:lnTo>
                        <a:pt x="10124" y="3784"/>
                      </a:lnTo>
                      <a:cubicBezTo>
                        <a:pt x="10173" y="3159"/>
                        <a:pt x="9852" y="2581"/>
                        <a:pt x="9306" y="2260"/>
                      </a:cubicBezTo>
                      <a:cubicBezTo>
                        <a:pt x="9042" y="2109"/>
                        <a:pt x="8745" y="2033"/>
                        <a:pt x="8450" y="2033"/>
                      </a:cubicBezTo>
                      <a:cubicBezTo>
                        <a:pt x="8119" y="2033"/>
                        <a:pt x="7789" y="2129"/>
                        <a:pt x="7509" y="2324"/>
                      </a:cubicBezTo>
                      <a:lnTo>
                        <a:pt x="6402" y="3079"/>
                      </a:lnTo>
                      <a:lnTo>
                        <a:pt x="6049" y="1314"/>
                      </a:lnTo>
                      <a:cubicBezTo>
                        <a:pt x="5937" y="672"/>
                        <a:pt x="5440" y="159"/>
                        <a:pt x="4798" y="30"/>
                      </a:cubicBezTo>
                      <a:cubicBezTo>
                        <a:pt x="4766" y="14"/>
                        <a:pt x="4718" y="14"/>
                        <a:pt x="4686" y="14"/>
                      </a:cubicBezTo>
                      <a:cubicBezTo>
                        <a:pt x="4615" y="5"/>
                        <a:pt x="4544" y="0"/>
                        <a:pt x="4474" y="0"/>
                      </a:cubicBez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3" name="Google Shape;641;p38">
                  <a:extLst>
                    <a:ext uri="{FF2B5EF4-FFF2-40B4-BE49-F238E27FC236}">
                      <a16:creationId xmlns:a16="http://schemas.microsoft.com/office/drawing/2014/main" id="{50AF115E-4869-EB5F-6B31-3BC7CD4FF693}"/>
                    </a:ext>
                  </a:extLst>
                </p:cNvPr>
                <p:cNvSpPr/>
                <p:nvPr/>
              </p:nvSpPr>
              <p:spPr>
                <a:xfrm>
                  <a:off x="6384350" y="1901475"/>
                  <a:ext cx="370550" cy="29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2" h="11960" extrusionOk="0">
                      <a:moveTo>
                        <a:pt x="3685" y="0"/>
                      </a:moveTo>
                      <a:cubicBezTo>
                        <a:pt x="2313" y="0"/>
                        <a:pt x="1352" y="203"/>
                        <a:pt x="1268" y="691"/>
                      </a:cubicBezTo>
                      <a:cubicBezTo>
                        <a:pt x="1028" y="2199"/>
                        <a:pt x="338" y="6755"/>
                        <a:pt x="338" y="6755"/>
                      </a:cubicBezTo>
                      <a:cubicBezTo>
                        <a:pt x="1" y="8632"/>
                        <a:pt x="1252" y="10429"/>
                        <a:pt x="3145" y="10766"/>
                      </a:cubicBezTo>
                      <a:lnTo>
                        <a:pt x="9643" y="11905"/>
                      </a:lnTo>
                      <a:cubicBezTo>
                        <a:pt x="9847" y="11942"/>
                        <a:pt x="10050" y="11960"/>
                        <a:pt x="10250" y="11960"/>
                      </a:cubicBezTo>
                      <a:cubicBezTo>
                        <a:pt x="11893" y="11960"/>
                        <a:pt x="13354" y="10771"/>
                        <a:pt x="13654" y="9098"/>
                      </a:cubicBezTo>
                      <a:cubicBezTo>
                        <a:pt x="13654" y="9098"/>
                        <a:pt x="14344" y="4541"/>
                        <a:pt x="14584" y="3033"/>
                      </a:cubicBezTo>
                      <a:cubicBezTo>
                        <a:pt x="14822" y="1644"/>
                        <a:pt x="7591" y="0"/>
                        <a:pt x="368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4" name="Google Shape;642;p38">
                  <a:extLst>
                    <a:ext uri="{FF2B5EF4-FFF2-40B4-BE49-F238E27FC236}">
                      <a16:creationId xmlns:a16="http://schemas.microsoft.com/office/drawing/2014/main" id="{E41A9DAA-36D6-8AB0-0B42-E4841C1E56F6}"/>
                    </a:ext>
                  </a:extLst>
                </p:cNvPr>
                <p:cNvSpPr/>
                <p:nvPr/>
              </p:nvSpPr>
              <p:spPr>
                <a:xfrm>
                  <a:off x="6376750" y="1893875"/>
                  <a:ext cx="386650" cy="31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66" h="12563" extrusionOk="0">
                      <a:moveTo>
                        <a:pt x="4011" y="610"/>
                      </a:moveTo>
                      <a:cubicBezTo>
                        <a:pt x="5359" y="626"/>
                        <a:pt x="6722" y="754"/>
                        <a:pt x="8054" y="995"/>
                      </a:cubicBezTo>
                      <a:cubicBezTo>
                        <a:pt x="12225" y="1685"/>
                        <a:pt x="14680" y="2792"/>
                        <a:pt x="14600" y="3289"/>
                      </a:cubicBezTo>
                      <a:cubicBezTo>
                        <a:pt x="14343" y="4781"/>
                        <a:pt x="13653" y="9305"/>
                        <a:pt x="13653" y="9354"/>
                      </a:cubicBezTo>
                      <a:cubicBezTo>
                        <a:pt x="13381" y="10870"/>
                        <a:pt x="12050" y="11953"/>
                        <a:pt x="10547" y="11953"/>
                      </a:cubicBezTo>
                      <a:cubicBezTo>
                        <a:pt x="10365" y="11953"/>
                        <a:pt x="10181" y="11937"/>
                        <a:pt x="9995" y="11904"/>
                      </a:cubicBezTo>
                      <a:lnTo>
                        <a:pt x="3498" y="10765"/>
                      </a:lnTo>
                      <a:cubicBezTo>
                        <a:pt x="1781" y="10461"/>
                        <a:pt x="642" y="8824"/>
                        <a:pt x="947" y="7107"/>
                      </a:cubicBezTo>
                      <a:cubicBezTo>
                        <a:pt x="947" y="7059"/>
                        <a:pt x="1637" y="2535"/>
                        <a:pt x="1877" y="1043"/>
                      </a:cubicBezTo>
                      <a:cubicBezTo>
                        <a:pt x="1893" y="899"/>
                        <a:pt x="2310" y="642"/>
                        <a:pt x="3706" y="610"/>
                      </a:cubicBezTo>
                      <a:close/>
                      <a:moveTo>
                        <a:pt x="3690" y="0"/>
                      </a:moveTo>
                      <a:cubicBezTo>
                        <a:pt x="2166" y="48"/>
                        <a:pt x="1380" y="353"/>
                        <a:pt x="1284" y="947"/>
                      </a:cubicBezTo>
                      <a:cubicBezTo>
                        <a:pt x="1043" y="2455"/>
                        <a:pt x="353" y="6979"/>
                        <a:pt x="353" y="7011"/>
                      </a:cubicBezTo>
                      <a:cubicBezTo>
                        <a:pt x="0" y="9049"/>
                        <a:pt x="1364" y="11006"/>
                        <a:pt x="3401" y="11359"/>
                      </a:cubicBezTo>
                      <a:lnTo>
                        <a:pt x="9899" y="12498"/>
                      </a:lnTo>
                      <a:cubicBezTo>
                        <a:pt x="10107" y="12546"/>
                        <a:pt x="10332" y="12562"/>
                        <a:pt x="10557" y="12562"/>
                      </a:cubicBezTo>
                      <a:cubicBezTo>
                        <a:pt x="12370" y="12562"/>
                        <a:pt x="13926" y="11247"/>
                        <a:pt x="14247" y="9450"/>
                      </a:cubicBezTo>
                      <a:cubicBezTo>
                        <a:pt x="14263" y="9418"/>
                        <a:pt x="14937" y="4893"/>
                        <a:pt x="15193" y="3401"/>
                      </a:cubicBezTo>
                      <a:cubicBezTo>
                        <a:pt x="15466" y="1701"/>
                        <a:pt x="9386" y="610"/>
                        <a:pt x="8150" y="401"/>
                      </a:cubicBezTo>
                      <a:cubicBezTo>
                        <a:pt x="6674" y="145"/>
                        <a:pt x="5182" y="0"/>
                        <a:pt x="3690" y="0"/>
                      </a:cubicBez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5" name="Google Shape;643;p38">
                  <a:extLst>
                    <a:ext uri="{FF2B5EF4-FFF2-40B4-BE49-F238E27FC236}">
                      <a16:creationId xmlns:a16="http://schemas.microsoft.com/office/drawing/2014/main" id="{320266A6-3C76-C4A4-2DE8-A90E19E04A6E}"/>
                    </a:ext>
                  </a:extLst>
                </p:cNvPr>
                <p:cNvSpPr/>
                <p:nvPr/>
              </p:nvSpPr>
              <p:spPr>
                <a:xfrm>
                  <a:off x="6203875" y="916425"/>
                  <a:ext cx="1166375" cy="116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55" h="46655" extrusionOk="0">
                      <a:moveTo>
                        <a:pt x="23328" y="0"/>
                      </a:moveTo>
                      <a:cubicBezTo>
                        <a:pt x="10445" y="0"/>
                        <a:pt x="0" y="10445"/>
                        <a:pt x="0" y="23328"/>
                      </a:cubicBezTo>
                      <a:cubicBezTo>
                        <a:pt x="0" y="36226"/>
                        <a:pt x="10445" y="46655"/>
                        <a:pt x="23328" y="46655"/>
                      </a:cubicBezTo>
                      <a:cubicBezTo>
                        <a:pt x="36210" y="46655"/>
                        <a:pt x="46655" y="36226"/>
                        <a:pt x="46655" y="23328"/>
                      </a:cubicBezTo>
                      <a:cubicBezTo>
                        <a:pt x="46655" y="10445"/>
                        <a:pt x="36210" y="0"/>
                        <a:pt x="2332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6" name="Google Shape;644;p38">
                  <a:extLst>
                    <a:ext uri="{FF2B5EF4-FFF2-40B4-BE49-F238E27FC236}">
                      <a16:creationId xmlns:a16="http://schemas.microsoft.com/office/drawing/2014/main" id="{22BD593C-0B6B-7CE7-9F49-7D1C268B1A27}"/>
                    </a:ext>
                  </a:extLst>
                </p:cNvPr>
                <p:cNvSpPr/>
                <p:nvPr/>
              </p:nvSpPr>
              <p:spPr>
                <a:xfrm>
                  <a:off x="6150125" y="909125"/>
                  <a:ext cx="1227750" cy="118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10" h="47252" extrusionOk="0">
                      <a:moveTo>
                        <a:pt x="25478" y="597"/>
                      </a:moveTo>
                      <a:cubicBezTo>
                        <a:pt x="38200" y="613"/>
                        <a:pt x="48500" y="10913"/>
                        <a:pt x="48516" y="23636"/>
                      </a:cubicBezTo>
                      <a:cubicBezTo>
                        <a:pt x="48516" y="32941"/>
                        <a:pt x="42901" y="41331"/>
                        <a:pt x="34301" y="44909"/>
                      </a:cubicBezTo>
                      <a:cubicBezTo>
                        <a:pt x="31452" y="46087"/>
                        <a:pt x="28462" y="46660"/>
                        <a:pt x="25498" y="46660"/>
                      </a:cubicBezTo>
                      <a:cubicBezTo>
                        <a:pt x="19501" y="46660"/>
                        <a:pt x="13612" y="44316"/>
                        <a:pt x="9209" y="39904"/>
                      </a:cubicBezTo>
                      <a:cubicBezTo>
                        <a:pt x="2616" y="33326"/>
                        <a:pt x="642" y="23427"/>
                        <a:pt x="4204" y="14812"/>
                      </a:cubicBezTo>
                      <a:cubicBezTo>
                        <a:pt x="7782" y="6212"/>
                        <a:pt x="16172" y="597"/>
                        <a:pt x="25478" y="597"/>
                      </a:cubicBezTo>
                      <a:close/>
                      <a:moveTo>
                        <a:pt x="25489" y="1"/>
                      </a:moveTo>
                      <a:cubicBezTo>
                        <a:pt x="19340" y="1"/>
                        <a:pt x="13294" y="2401"/>
                        <a:pt x="8776" y="6918"/>
                      </a:cubicBezTo>
                      <a:cubicBezTo>
                        <a:pt x="2022" y="13673"/>
                        <a:pt x="1" y="23844"/>
                        <a:pt x="3658" y="32668"/>
                      </a:cubicBezTo>
                      <a:cubicBezTo>
                        <a:pt x="7316" y="41492"/>
                        <a:pt x="15932" y="47251"/>
                        <a:pt x="25478" y="47251"/>
                      </a:cubicBezTo>
                      <a:cubicBezTo>
                        <a:pt x="38521" y="47235"/>
                        <a:pt x="49094" y="36679"/>
                        <a:pt x="49110" y="23636"/>
                      </a:cubicBezTo>
                      <a:cubicBezTo>
                        <a:pt x="49110" y="14074"/>
                        <a:pt x="43350" y="5458"/>
                        <a:pt x="34526" y="1801"/>
                      </a:cubicBezTo>
                      <a:cubicBezTo>
                        <a:pt x="31604" y="589"/>
                        <a:pt x="28534" y="1"/>
                        <a:pt x="25489" y="1"/>
                      </a:cubicBez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7" name="Google Shape;645;p38">
                  <a:extLst>
                    <a:ext uri="{FF2B5EF4-FFF2-40B4-BE49-F238E27FC236}">
                      <a16:creationId xmlns:a16="http://schemas.microsoft.com/office/drawing/2014/main" id="{41F2B28C-F43A-293A-3D03-37105D86736E}"/>
                    </a:ext>
                  </a:extLst>
                </p:cNvPr>
                <p:cNvSpPr/>
                <p:nvPr/>
              </p:nvSpPr>
              <p:spPr>
                <a:xfrm>
                  <a:off x="6760975" y="972975"/>
                  <a:ext cx="288400" cy="105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36" h="42259" extrusionOk="0">
                      <a:moveTo>
                        <a:pt x="11247" y="1"/>
                      </a:moveTo>
                      <a:cubicBezTo>
                        <a:pt x="4413" y="3787"/>
                        <a:pt x="1" y="12081"/>
                        <a:pt x="1" y="21130"/>
                      </a:cubicBezTo>
                      <a:cubicBezTo>
                        <a:pt x="1" y="30178"/>
                        <a:pt x="4413" y="38473"/>
                        <a:pt x="11247" y="42259"/>
                      </a:cubicBezTo>
                      <a:lnTo>
                        <a:pt x="11536" y="41729"/>
                      </a:lnTo>
                      <a:cubicBezTo>
                        <a:pt x="4894" y="38039"/>
                        <a:pt x="594" y="29954"/>
                        <a:pt x="594" y="21130"/>
                      </a:cubicBezTo>
                      <a:cubicBezTo>
                        <a:pt x="594" y="12306"/>
                        <a:pt x="4894" y="4220"/>
                        <a:pt x="11536" y="530"/>
                      </a:cubicBezTo>
                      <a:lnTo>
                        <a:pt x="11247" y="1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" name="Google Shape;646;p38">
                  <a:extLst>
                    <a:ext uri="{FF2B5EF4-FFF2-40B4-BE49-F238E27FC236}">
                      <a16:creationId xmlns:a16="http://schemas.microsoft.com/office/drawing/2014/main" id="{36E5CBAF-7402-56CE-B3D0-A2A2F45E6F0D}"/>
                    </a:ext>
                  </a:extLst>
                </p:cNvPr>
                <p:cNvSpPr/>
                <p:nvPr/>
              </p:nvSpPr>
              <p:spPr>
                <a:xfrm>
                  <a:off x="6390375" y="910800"/>
                  <a:ext cx="401525" cy="117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61" h="46896" extrusionOk="0">
                      <a:moveTo>
                        <a:pt x="15964" y="1"/>
                      </a:moveTo>
                      <a:cubicBezTo>
                        <a:pt x="6867" y="1348"/>
                        <a:pt x="1" y="11392"/>
                        <a:pt x="1" y="23344"/>
                      </a:cubicBezTo>
                      <a:cubicBezTo>
                        <a:pt x="1" y="31687"/>
                        <a:pt x="3017" y="39387"/>
                        <a:pt x="7862" y="43478"/>
                      </a:cubicBezTo>
                      <a:cubicBezTo>
                        <a:pt x="9466" y="44842"/>
                        <a:pt x="11247" y="45997"/>
                        <a:pt x="13156" y="46896"/>
                      </a:cubicBezTo>
                      <a:lnTo>
                        <a:pt x="13397" y="46366"/>
                      </a:lnTo>
                      <a:cubicBezTo>
                        <a:pt x="11552" y="45468"/>
                        <a:pt x="9819" y="44345"/>
                        <a:pt x="8247" y="43013"/>
                      </a:cubicBezTo>
                      <a:cubicBezTo>
                        <a:pt x="3546" y="39050"/>
                        <a:pt x="610" y="31510"/>
                        <a:pt x="610" y="23360"/>
                      </a:cubicBezTo>
                      <a:cubicBezTo>
                        <a:pt x="610" y="11696"/>
                        <a:pt x="7252" y="1910"/>
                        <a:pt x="16060" y="594"/>
                      </a:cubicBezTo>
                      <a:lnTo>
                        <a:pt x="15964" y="1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" name="Google Shape;647;p38">
                  <a:extLst>
                    <a:ext uri="{FF2B5EF4-FFF2-40B4-BE49-F238E27FC236}">
                      <a16:creationId xmlns:a16="http://schemas.microsoft.com/office/drawing/2014/main" id="{662A4575-E64F-267C-33BD-1DEED5CBEEE2}"/>
                    </a:ext>
                  </a:extLst>
                </p:cNvPr>
                <p:cNvSpPr/>
                <p:nvPr/>
              </p:nvSpPr>
              <p:spPr>
                <a:xfrm>
                  <a:off x="6701625" y="1147900"/>
                  <a:ext cx="37325" cy="4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3" h="1970" extrusionOk="0">
                      <a:moveTo>
                        <a:pt x="989" y="1"/>
                      </a:moveTo>
                      <a:cubicBezTo>
                        <a:pt x="569" y="1"/>
                        <a:pt x="64" y="666"/>
                        <a:pt x="16" y="1314"/>
                      </a:cubicBezTo>
                      <a:cubicBezTo>
                        <a:pt x="0" y="1507"/>
                        <a:pt x="32" y="1683"/>
                        <a:pt x="81" y="1876"/>
                      </a:cubicBezTo>
                      <a:cubicBezTo>
                        <a:pt x="100" y="1934"/>
                        <a:pt x="162" y="1969"/>
                        <a:pt x="214" y="1969"/>
                      </a:cubicBezTo>
                      <a:cubicBezTo>
                        <a:pt x="247" y="1969"/>
                        <a:pt x="277" y="1955"/>
                        <a:pt x="289" y="1924"/>
                      </a:cubicBezTo>
                      <a:cubicBezTo>
                        <a:pt x="369" y="1635"/>
                        <a:pt x="498" y="1346"/>
                        <a:pt x="706" y="1105"/>
                      </a:cubicBezTo>
                      <a:cubicBezTo>
                        <a:pt x="1027" y="720"/>
                        <a:pt x="1492" y="480"/>
                        <a:pt x="1364" y="255"/>
                      </a:cubicBezTo>
                      <a:cubicBezTo>
                        <a:pt x="1263" y="77"/>
                        <a:pt x="1131" y="1"/>
                        <a:pt x="989" y="1"/>
                      </a:cubicBezTo>
                      <a:close/>
                    </a:path>
                  </a:pathLst>
                </a:custGeom>
                <a:solidFill>
                  <a:srgbClr val="F8FE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0" name="Google Shape;648;p38">
                  <a:extLst>
                    <a:ext uri="{FF2B5EF4-FFF2-40B4-BE49-F238E27FC236}">
                      <a16:creationId xmlns:a16="http://schemas.microsoft.com/office/drawing/2014/main" id="{1C6C2792-101B-FD3A-6579-00C087E06473}"/>
                    </a:ext>
                  </a:extLst>
                </p:cNvPr>
                <p:cNvSpPr/>
                <p:nvPr/>
              </p:nvSpPr>
              <p:spPr>
                <a:xfrm>
                  <a:off x="6590925" y="1050675"/>
                  <a:ext cx="91075" cy="12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3" h="5109" extrusionOk="0">
                      <a:moveTo>
                        <a:pt x="2696" y="0"/>
                      </a:moveTo>
                      <a:cubicBezTo>
                        <a:pt x="1740" y="0"/>
                        <a:pt x="364" y="1840"/>
                        <a:pt x="81" y="3518"/>
                      </a:cubicBezTo>
                      <a:cubicBezTo>
                        <a:pt x="0" y="3968"/>
                        <a:pt x="0" y="4433"/>
                        <a:pt x="81" y="4898"/>
                      </a:cubicBezTo>
                      <a:cubicBezTo>
                        <a:pt x="109" y="5032"/>
                        <a:pt x="234" y="5108"/>
                        <a:pt x="347" y="5108"/>
                      </a:cubicBezTo>
                      <a:cubicBezTo>
                        <a:pt x="425" y="5108"/>
                        <a:pt x="497" y="5073"/>
                        <a:pt x="530" y="4994"/>
                      </a:cubicBezTo>
                      <a:cubicBezTo>
                        <a:pt x="786" y="4224"/>
                        <a:pt x="1188" y="3486"/>
                        <a:pt x="1685" y="2845"/>
                      </a:cubicBezTo>
                      <a:cubicBezTo>
                        <a:pt x="2535" y="1786"/>
                        <a:pt x="3642" y="1080"/>
                        <a:pt x="3402" y="550"/>
                      </a:cubicBezTo>
                      <a:cubicBezTo>
                        <a:pt x="3231" y="166"/>
                        <a:pt x="2982" y="0"/>
                        <a:pt x="2696" y="0"/>
                      </a:cubicBezTo>
                      <a:close/>
                    </a:path>
                  </a:pathLst>
                </a:custGeom>
                <a:solidFill>
                  <a:srgbClr val="F8FE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1" name="Google Shape;649;p38">
                  <a:extLst>
                    <a:ext uri="{FF2B5EF4-FFF2-40B4-BE49-F238E27FC236}">
                      <a16:creationId xmlns:a16="http://schemas.microsoft.com/office/drawing/2014/main" id="{45B24AE9-B8B9-48C8-077B-3C782BAA2A73}"/>
                    </a:ext>
                  </a:extLst>
                </p:cNvPr>
                <p:cNvSpPr/>
                <p:nvPr/>
              </p:nvSpPr>
              <p:spPr>
                <a:xfrm>
                  <a:off x="6643050" y="1112075"/>
                  <a:ext cx="61000" cy="8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0" h="3212" extrusionOk="0">
                      <a:moveTo>
                        <a:pt x="1593" y="0"/>
                      </a:moveTo>
                      <a:cubicBezTo>
                        <a:pt x="908" y="0"/>
                        <a:pt x="89" y="1070"/>
                        <a:pt x="17" y="2121"/>
                      </a:cubicBezTo>
                      <a:cubicBezTo>
                        <a:pt x="1" y="2442"/>
                        <a:pt x="33" y="2747"/>
                        <a:pt x="129" y="3036"/>
                      </a:cubicBezTo>
                      <a:cubicBezTo>
                        <a:pt x="161" y="3141"/>
                        <a:pt x="282" y="3212"/>
                        <a:pt x="371" y="3212"/>
                      </a:cubicBezTo>
                      <a:cubicBezTo>
                        <a:pt x="418" y="3212"/>
                        <a:pt x="455" y="3192"/>
                        <a:pt x="466" y="3148"/>
                      </a:cubicBezTo>
                      <a:cubicBezTo>
                        <a:pt x="595" y="2651"/>
                        <a:pt x="819" y="2202"/>
                        <a:pt x="1140" y="1800"/>
                      </a:cubicBezTo>
                      <a:cubicBezTo>
                        <a:pt x="1686" y="1175"/>
                        <a:pt x="2440" y="790"/>
                        <a:pt x="2215" y="421"/>
                      </a:cubicBezTo>
                      <a:cubicBezTo>
                        <a:pt x="2047" y="126"/>
                        <a:pt x="1828" y="0"/>
                        <a:pt x="1593" y="0"/>
                      </a:cubicBezTo>
                      <a:close/>
                    </a:path>
                  </a:pathLst>
                </a:custGeom>
                <a:solidFill>
                  <a:srgbClr val="F8FE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2" name="Google Shape;650;p38">
                  <a:extLst>
                    <a:ext uri="{FF2B5EF4-FFF2-40B4-BE49-F238E27FC236}">
                      <a16:creationId xmlns:a16="http://schemas.microsoft.com/office/drawing/2014/main" id="{4049AA62-B10A-0FB8-251F-F526109D1709}"/>
                    </a:ext>
                  </a:extLst>
                </p:cNvPr>
                <p:cNvSpPr/>
                <p:nvPr/>
              </p:nvSpPr>
              <p:spPr>
                <a:xfrm>
                  <a:off x="6177800" y="1242475"/>
                  <a:ext cx="1015575" cy="48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23" h="19317" extrusionOk="0">
                      <a:moveTo>
                        <a:pt x="17058" y="0"/>
                      </a:moveTo>
                      <a:cubicBezTo>
                        <a:pt x="2087" y="0"/>
                        <a:pt x="1" y="4222"/>
                        <a:pt x="1" y="11425"/>
                      </a:cubicBezTo>
                      <a:cubicBezTo>
                        <a:pt x="1" y="17585"/>
                        <a:pt x="7397" y="18067"/>
                        <a:pt x="18515" y="18580"/>
                      </a:cubicBezTo>
                      <a:cubicBezTo>
                        <a:pt x="23830" y="18830"/>
                        <a:pt x="27700" y="19317"/>
                        <a:pt x="30592" y="19317"/>
                      </a:cubicBezTo>
                      <a:cubicBezTo>
                        <a:pt x="35120" y="19317"/>
                        <a:pt x="37250" y="18124"/>
                        <a:pt x="38778" y="12965"/>
                      </a:cubicBezTo>
                      <a:cubicBezTo>
                        <a:pt x="40623" y="6756"/>
                        <a:pt x="35473" y="114"/>
                        <a:pt x="17568" y="2"/>
                      </a:cubicBezTo>
                      <a:cubicBezTo>
                        <a:pt x="17396" y="1"/>
                        <a:pt x="17226" y="0"/>
                        <a:pt x="17058" y="0"/>
                      </a:cubicBezTo>
                      <a:close/>
                    </a:path>
                  </a:pathLst>
                </a:custGeom>
                <a:solidFill>
                  <a:srgbClr val="ECF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3" name="Google Shape;651;p38">
                  <a:extLst>
                    <a:ext uri="{FF2B5EF4-FFF2-40B4-BE49-F238E27FC236}">
                      <a16:creationId xmlns:a16="http://schemas.microsoft.com/office/drawing/2014/main" id="{008EE2AA-1E91-4016-0C1B-2E76C0121E77}"/>
                    </a:ext>
                  </a:extLst>
                </p:cNvPr>
                <p:cNvSpPr/>
                <p:nvPr/>
              </p:nvSpPr>
              <p:spPr>
                <a:xfrm>
                  <a:off x="6170175" y="1235250"/>
                  <a:ext cx="1003150" cy="49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26" h="19912" extrusionOk="0">
                      <a:moveTo>
                        <a:pt x="17873" y="596"/>
                      </a:moveTo>
                      <a:cubicBezTo>
                        <a:pt x="30596" y="676"/>
                        <a:pt x="35697" y="3965"/>
                        <a:pt x="37719" y="6708"/>
                      </a:cubicBezTo>
                      <a:cubicBezTo>
                        <a:pt x="39115" y="8601"/>
                        <a:pt x="39500" y="10831"/>
                        <a:pt x="38794" y="13174"/>
                      </a:cubicBezTo>
                      <a:cubicBezTo>
                        <a:pt x="37319" y="18147"/>
                        <a:pt x="35340" y="19308"/>
                        <a:pt x="30909" y="19308"/>
                      </a:cubicBezTo>
                      <a:cubicBezTo>
                        <a:pt x="29365" y="19308"/>
                        <a:pt x="27523" y="19167"/>
                        <a:pt x="25301" y="18997"/>
                      </a:cubicBezTo>
                      <a:cubicBezTo>
                        <a:pt x="23408" y="18853"/>
                        <a:pt x="21274" y="18676"/>
                        <a:pt x="18836" y="18564"/>
                      </a:cubicBezTo>
                      <a:cubicBezTo>
                        <a:pt x="7188" y="18019"/>
                        <a:pt x="610" y="17441"/>
                        <a:pt x="610" y="11714"/>
                      </a:cubicBezTo>
                      <a:cubicBezTo>
                        <a:pt x="610" y="8890"/>
                        <a:pt x="883" y="6002"/>
                        <a:pt x="2905" y="3997"/>
                      </a:cubicBezTo>
                      <a:cubicBezTo>
                        <a:pt x="5231" y="1670"/>
                        <a:pt x="9835" y="596"/>
                        <a:pt x="17376" y="596"/>
                      </a:cubicBezTo>
                      <a:close/>
                      <a:moveTo>
                        <a:pt x="17364" y="0"/>
                      </a:moveTo>
                      <a:cubicBezTo>
                        <a:pt x="9557" y="0"/>
                        <a:pt x="4969" y="1098"/>
                        <a:pt x="2487" y="3564"/>
                      </a:cubicBezTo>
                      <a:cubicBezTo>
                        <a:pt x="306" y="5729"/>
                        <a:pt x="1" y="8762"/>
                        <a:pt x="1" y="11714"/>
                      </a:cubicBezTo>
                      <a:cubicBezTo>
                        <a:pt x="1" y="14730"/>
                        <a:pt x="1685" y="16623"/>
                        <a:pt x="5311" y="17698"/>
                      </a:cubicBezTo>
                      <a:cubicBezTo>
                        <a:pt x="8472" y="18628"/>
                        <a:pt x="12900" y="18885"/>
                        <a:pt x="18804" y="19174"/>
                      </a:cubicBezTo>
                      <a:cubicBezTo>
                        <a:pt x="21242" y="19286"/>
                        <a:pt x="23376" y="19447"/>
                        <a:pt x="25253" y="19591"/>
                      </a:cubicBezTo>
                      <a:cubicBezTo>
                        <a:pt x="27499" y="19767"/>
                        <a:pt x="29344" y="19912"/>
                        <a:pt x="30900" y="19912"/>
                      </a:cubicBezTo>
                      <a:cubicBezTo>
                        <a:pt x="32425" y="19912"/>
                        <a:pt x="33660" y="19767"/>
                        <a:pt x="34735" y="19414"/>
                      </a:cubicBezTo>
                      <a:cubicBezTo>
                        <a:pt x="36965" y="18644"/>
                        <a:pt x="38313" y="16880"/>
                        <a:pt x="39371" y="13350"/>
                      </a:cubicBezTo>
                      <a:cubicBezTo>
                        <a:pt x="40125" y="10815"/>
                        <a:pt x="39724" y="8393"/>
                        <a:pt x="38200" y="6355"/>
                      </a:cubicBezTo>
                      <a:cubicBezTo>
                        <a:pt x="36082" y="3499"/>
                        <a:pt x="30852" y="82"/>
                        <a:pt x="17873" y="2"/>
                      </a:cubicBezTo>
                      <a:cubicBezTo>
                        <a:pt x="17702" y="1"/>
                        <a:pt x="17533" y="0"/>
                        <a:pt x="17364" y="0"/>
                      </a:cubicBez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4" name="Google Shape;652;p38">
                  <a:extLst>
                    <a:ext uri="{FF2B5EF4-FFF2-40B4-BE49-F238E27FC236}">
                      <a16:creationId xmlns:a16="http://schemas.microsoft.com/office/drawing/2014/main" id="{AF0DA94D-CC41-5A96-A91E-7B5028F3DF23}"/>
                    </a:ext>
                  </a:extLst>
                </p:cNvPr>
                <p:cNvSpPr/>
                <p:nvPr/>
              </p:nvSpPr>
              <p:spPr>
                <a:xfrm>
                  <a:off x="7022100" y="1407325"/>
                  <a:ext cx="80925" cy="23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7" h="9281" extrusionOk="0">
                      <a:moveTo>
                        <a:pt x="1353" y="1"/>
                      </a:moveTo>
                      <a:cubicBezTo>
                        <a:pt x="1138" y="1"/>
                        <a:pt x="901" y="91"/>
                        <a:pt x="642" y="290"/>
                      </a:cubicBezTo>
                      <a:cubicBezTo>
                        <a:pt x="0" y="804"/>
                        <a:pt x="706" y="2745"/>
                        <a:pt x="882" y="4943"/>
                      </a:cubicBezTo>
                      <a:cubicBezTo>
                        <a:pt x="963" y="6258"/>
                        <a:pt x="866" y="7590"/>
                        <a:pt x="594" y="8890"/>
                      </a:cubicBezTo>
                      <a:cubicBezTo>
                        <a:pt x="550" y="9119"/>
                        <a:pt x="729" y="9281"/>
                        <a:pt x="913" y="9281"/>
                      </a:cubicBezTo>
                      <a:cubicBezTo>
                        <a:pt x="1000" y="9281"/>
                        <a:pt x="1088" y="9245"/>
                        <a:pt x="1155" y="9162"/>
                      </a:cubicBezTo>
                      <a:cubicBezTo>
                        <a:pt x="1604" y="8585"/>
                        <a:pt x="1941" y="7959"/>
                        <a:pt x="2198" y="7285"/>
                      </a:cubicBezTo>
                      <a:cubicBezTo>
                        <a:pt x="3236" y="4422"/>
                        <a:pt x="2851" y="1"/>
                        <a:pt x="135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3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5" name="Google Shape;653;p38">
                  <a:extLst>
                    <a:ext uri="{FF2B5EF4-FFF2-40B4-BE49-F238E27FC236}">
                      <a16:creationId xmlns:a16="http://schemas.microsoft.com/office/drawing/2014/main" id="{68B317C8-9ED1-E34B-8B2A-BACD7E1437C6}"/>
                    </a:ext>
                  </a:extLst>
                </p:cNvPr>
                <p:cNvSpPr/>
                <p:nvPr/>
              </p:nvSpPr>
              <p:spPr>
                <a:xfrm>
                  <a:off x="6962325" y="430100"/>
                  <a:ext cx="168750" cy="11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50" h="4405" extrusionOk="0">
                      <a:moveTo>
                        <a:pt x="1357" y="1"/>
                      </a:moveTo>
                      <a:cubicBezTo>
                        <a:pt x="680" y="1"/>
                        <a:pt x="90" y="493"/>
                        <a:pt x="1" y="1180"/>
                      </a:cubicBezTo>
                      <a:cubicBezTo>
                        <a:pt x="227" y="1021"/>
                        <a:pt x="508" y="927"/>
                        <a:pt x="789" y="927"/>
                      </a:cubicBezTo>
                      <a:cubicBezTo>
                        <a:pt x="847" y="927"/>
                        <a:pt x="905" y="931"/>
                        <a:pt x="963" y="939"/>
                      </a:cubicBezTo>
                      <a:lnTo>
                        <a:pt x="1043" y="955"/>
                      </a:lnTo>
                      <a:cubicBezTo>
                        <a:pt x="1573" y="1068"/>
                        <a:pt x="1974" y="1485"/>
                        <a:pt x="2070" y="1998"/>
                      </a:cubicBezTo>
                      <a:lnTo>
                        <a:pt x="2503" y="4212"/>
                      </a:lnTo>
                      <a:lnTo>
                        <a:pt x="3979" y="3201"/>
                      </a:lnTo>
                      <a:cubicBezTo>
                        <a:pt x="4221" y="3039"/>
                        <a:pt x="4488" y="2965"/>
                        <a:pt x="4749" y="2965"/>
                      </a:cubicBezTo>
                      <a:cubicBezTo>
                        <a:pt x="5492" y="2965"/>
                        <a:pt x="6189" y="3562"/>
                        <a:pt x="6129" y="4405"/>
                      </a:cubicBezTo>
                      <a:cubicBezTo>
                        <a:pt x="6434" y="4212"/>
                        <a:pt x="6643" y="3907"/>
                        <a:pt x="6691" y="3570"/>
                      </a:cubicBezTo>
                      <a:lnTo>
                        <a:pt x="6691" y="3474"/>
                      </a:lnTo>
                      <a:cubicBezTo>
                        <a:pt x="6750" y="2645"/>
                        <a:pt x="6057" y="2043"/>
                        <a:pt x="5316" y="2043"/>
                      </a:cubicBezTo>
                      <a:cubicBezTo>
                        <a:pt x="5053" y="2043"/>
                        <a:pt x="4784" y="2119"/>
                        <a:pt x="4541" y="2287"/>
                      </a:cubicBezTo>
                      <a:lnTo>
                        <a:pt x="3049" y="3282"/>
                      </a:lnTo>
                      <a:lnTo>
                        <a:pt x="2632" y="1084"/>
                      </a:lnTo>
                      <a:cubicBezTo>
                        <a:pt x="2535" y="554"/>
                        <a:pt x="2134" y="137"/>
                        <a:pt x="1605" y="25"/>
                      </a:cubicBezTo>
                      <a:lnTo>
                        <a:pt x="1509" y="9"/>
                      </a:lnTo>
                      <a:cubicBezTo>
                        <a:pt x="1458" y="3"/>
                        <a:pt x="1407" y="1"/>
                        <a:pt x="1357" y="1"/>
                      </a:cubicBezTo>
                      <a:close/>
                    </a:path>
                  </a:pathLst>
                </a:custGeom>
                <a:solidFill>
                  <a:srgbClr val="FFFFFF">
                    <a:alpha val="3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6" name="Google Shape;654;p38">
                  <a:extLst>
                    <a:ext uri="{FF2B5EF4-FFF2-40B4-BE49-F238E27FC236}">
                      <a16:creationId xmlns:a16="http://schemas.microsoft.com/office/drawing/2014/main" id="{26B98667-63EA-B42D-5005-F75C09DDE537}"/>
                    </a:ext>
                  </a:extLst>
                </p:cNvPr>
                <p:cNvSpPr/>
                <p:nvPr/>
              </p:nvSpPr>
              <p:spPr>
                <a:xfrm>
                  <a:off x="6887175" y="534600"/>
                  <a:ext cx="177450" cy="1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8" h="4611" extrusionOk="0">
                      <a:moveTo>
                        <a:pt x="857" y="0"/>
                      </a:moveTo>
                      <a:cubicBezTo>
                        <a:pt x="809" y="32"/>
                        <a:pt x="760" y="64"/>
                        <a:pt x="712" y="112"/>
                      </a:cubicBezTo>
                      <a:cubicBezTo>
                        <a:pt x="568" y="241"/>
                        <a:pt x="472" y="401"/>
                        <a:pt x="391" y="578"/>
                      </a:cubicBezTo>
                      <a:cubicBezTo>
                        <a:pt x="1" y="1485"/>
                        <a:pt x="740" y="2442"/>
                        <a:pt x="1668" y="2442"/>
                      </a:cubicBezTo>
                      <a:cubicBezTo>
                        <a:pt x="1806" y="2442"/>
                        <a:pt x="1949" y="2420"/>
                        <a:pt x="2092" y="2375"/>
                      </a:cubicBezTo>
                      <a:lnTo>
                        <a:pt x="4467" y="1637"/>
                      </a:lnTo>
                      <a:lnTo>
                        <a:pt x="4499" y="3401"/>
                      </a:lnTo>
                      <a:cubicBezTo>
                        <a:pt x="4515" y="3979"/>
                        <a:pt x="4932" y="4492"/>
                        <a:pt x="5509" y="4605"/>
                      </a:cubicBezTo>
                      <a:lnTo>
                        <a:pt x="5606" y="4605"/>
                      </a:lnTo>
                      <a:cubicBezTo>
                        <a:pt x="5649" y="4609"/>
                        <a:pt x="5692" y="4610"/>
                        <a:pt x="5735" y="4610"/>
                      </a:cubicBezTo>
                      <a:cubicBezTo>
                        <a:pt x="6389" y="4610"/>
                        <a:pt x="6962" y="4161"/>
                        <a:pt x="7098" y="3514"/>
                      </a:cubicBezTo>
                      <a:lnTo>
                        <a:pt x="7098" y="3514"/>
                      </a:lnTo>
                      <a:cubicBezTo>
                        <a:pt x="6859" y="3696"/>
                        <a:pt x="6584" y="3792"/>
                        <a:pt x="6294" y="3792"/>
                      </a:cubicBezTo>
                      <a:cubicBezTo>
                        <a:pt x="6252" y="3792"/>
                        <a:pt x="6210" y="3790"/>
                        <a:pt x="6167" y="3786"/>
                      </a:cubicBezTo>
                      <a:cubicBezTo>
                        <a:pt x="6135" y="3786"/>
                        <a:pt x="6103" y="3786"/>
                        <a:pt x="6071" y="3770"/>
                      </a:cubicBezTo>
                      <a:cubicBezTo>
                        <a:pt x="5493" y="3674"/>
                        <a:pt x="5060" y="3161"/>
                        <a:pt x="5060" y="2567"/>
                      </a:cubicBezTo>
                      <a:lnTo>
                        <a:pt x="5028" y="818"/>
                      </a:lnTo>
                      <a:lnTo>
                        <a:pt x="2654" y="1556"/>
                      </a:lnTo>
                      <a:cubicBezTo>
                        <a:pt x="2514" y="1599"/>
                        <a:pt x="2375" y="1619"/>
                        <a:pt x="2239" y="1619"/>
                      </a:cubicBezTo>
                      <a:cubicBezTo>
                        <a:pt x="1411" y="1619"/>
                        <a:pt x="721" y="869"/>
                        <a:pt x="87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7" name="Google Shape;655;p38">
                  <a:extLst>
                    <a:ext uri="{FF2B5EF4-FFF2-40B4-BE49-F238E27FC236}">
                      <a16:creationId xmlns:a16="http://schemas.microsoft.com/office/drawing/2014/main" id="{BA9784B1-A9CB-3C0A-9492-D367DEA33091}"/>
                    </a:ext>
                  </a:extLst>
                </p:cNvPr>
                <p:cNvSpPr/>
                <p:nvPr/>
              </p:nvSpPr>
              <p:spPr>
                <a:xfrm>
                  <a:off x="7255125" y="1300425"/>
                  <a:ext cx="57500" cy="8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0" h="3326" extrusionOk="0">
                      <a:moveTo>
                        <a:pt x="846" y="1"/>
                      </a:moveTo>
                      <a:cubicBezTo>
                        <a:pt x="633" y="1"/>
                        <a:pt x="423" y="110"/>
                        <a:pt x="241" y="363"/>
                      </a:cubicBezTo>
                      <a:cubicBezTo>
                        <a:pt x="0" y="700"/>
                        <a:pt x="690" y="1165"/>
                        <a:pt x="1171" y="1855"/>
                      </a:cubicBezTo>
                      <a:cubicBezTo>
                        <a:pt x="1444" y="2272"/>
                        <a:pt x="1637" y="2753"/>
                        <a:pt x="1717" y="3251"/>
                      </a:cubicBezTo>
                      <a:cubicBezTo>
                        <a:pt x="1723" y="3302"/>
                        <a:pt x="1768" y="3325"/>
                        <a:pt x="1824" y="3325"/>
                      </a:cubicBezTo>
                      <a:cubicBezTo>
                        <a:pt x="1908" y="3325"/>
                        <a:pt x="2015" y="3273"/>
                        <a:pt x="2054" y="3187"/>
                      </a:cubicBezTo>
                      <a:cubicBezTo>
                        <a:pt x="2182" y="2898"/>
                        <a:pt x="2246" y="2593"/>
                        <a:pt x="2262" y="2288"/>
                      </a:cubicBezTo>
                      <a:cubicBezTo>
                        <a:pt x="2299" y="1192"/>
                        <a:pt x="1551" y="1"/>
                        <a:pt x="846" y="1"/>
                      </a:cubicBezTo>
                      <a:close/>
                    </a:path>
                  </a:pathLst>
                </a:custGeom>
                <a:solidFill>
                  <a:srgbClr val="F8FE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8" name="Google Shape;656;p38">
                  <a:extLst>
                    <a:ext uri="{FF2B5EF4-FFF2-40B4-BE49-F238E27FC236}">
                      <a16:creationId xmlns:a16="http://schemas.microsoft.com/office/drawing/2014/main" id="{60208A85-7F54-8397-399B-A5761E247961}"/>
                    </a:ext>
                  </a:extLst>
                </p:cNvPr>
                <p:cNvSpPr/>
                <p:nvPr/>
              </p:nvSpPr>
              <p:spPr>
                <a:xfrm>
                  <a:off x="7217425" y="1331775"/>
                  <a:ext cx="34825" cy="5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2043" extrusionOk="0">
                      <a:moveTo>
                        <a:pt x="501" y="1"/>
                      </a:moveTo>
                      <a:cubicBezTo>
                        <a:pt x="375" y="1"/>
                        <a:pt x="251" y="65"/>
                        <a:pt x="145" y="216"/>
                      </a:cubicBezTo>
                      <a:cubicBezTo>
                        <a:pt x="0" y="408"/>
                        <a:pt x="417" y="713"/>
                        <a:pt x="722" y="1130"/>
                      </a:cubicBezTo>
                      <a:cubicBezTo>
                        <a:pt x="883" y="1387"/>
                        <a:pt x="995" y="1692"/>
                        <a:pt x="1059" y="1997"/>
                      </a:cubicBezTo>
                      <a:cubicBezTo>
                        <a:pt x="1059" y="2028"/>
                        <a:pt x="1083" y="2042"/>
                        <a:pt x="1115" y="2042"/>
                      </a:cubicBezTo>
                      <a:cubicBezTo>
                        <a:pt x="1165" y="2042"/>
                        <a:pt x="1232" y="2007"/>
                        <a:pt x="1252" y="1949"/>
                      </a:cubicBezTo>
                      <a:cubicBezTo>
                        <a:pt x="1332" y="1772"/>
                        <a:pt x="1364" y="1596"/>
                        <a:pt x="1380" y="1403"/>
                      </a:cubicBezTo>
                      <a:cubicBezTo>
                        <a:pt x="1392" y="735"/>
                        <a:pt x="928" y="1"/>
                        <a:pt x="501" y="1"/>
                      </a:cubicBezTo>
                      <a:close/>
                    </a:path>
                  </a:pathLst>
                </a:custGeom>
                <a:solidFill>
                  <a:srgbClr val="F8FE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9" name="Google Shape;657;p38">
                  <a:extLst>
                    <a:ext uri="{FF2B5EF4-FFF2-40B4-BE49-F238E27FC236}">
                      <a16:creationId xmlns:a16="http://schemas.microsoft.com/office/drawing/2014/main" id="{3FBFEEFC-B8DD-D339-F1DB-A97FAE17F633}"/>
                    </a:ext>
                  </a:extLst>
                </p:cNvPr>
                <p:cNvSpPr/>
                <p:nvPr/>
              </p:nvSpPr>
              <p:spPr>
                <a:xfrm>
                  <a:off x="7091875" y="495450"/>
                  <a:ext cx="28575" cy="4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" h="1632" extrusionOk="0">
                      <a:moveTo>
                        <a:pt x="436" y="1"/>
                      </a:moveTo>
                      <a:cubicBezTo>
                        <a:pt x="376" y="1"/>
                        <a:pt x="311" y="9"/>
                        <a:pt x="241" y="26"/>
                      </a:cubicBezTo>
                      <a:cubicBezTo>
                        <a:pt x="1" y="90"/>
                        <a:pt x="225" y="459"/>
                        <a:pt x="241" y="860"/>
                      </a:cubicBezTo>
                      <a:cubicBezTo>
                        <a:pt x="241" y="1101"/>
                        <a:pt x="177" y="1342"/>
                        <a:pt x="65" y="1550"/>
                      </a:cubicBezTo>
                      <a:cubicBezTo>
                        <a:pt x="41" y="1586"/>
                        <a:pt x="116" y="1631"/>
                        <a:pt x="196" y="1631"/>
                      </a:cubicBezTo>
                      <a:cubicBezTo>
                        <a:pt x="222" y="1631"/>
                        <a:pt x="249" y="1626"/>
                        <a:pt x="273" y="1614"/>
                      </a:cubicBezTo>
                      <a:cubicBezTo>
                        <a:pt x="418" y="1534"/>
                        <a:pt x="546" y="1438"/>
                        <a:pt x="674" y="1325"/>
                      </a:cubicBezTo>
                      <a:cubicBezTo>
                        <a:pt x="1142" y="843"/>
                        <a:pt x="1051" y="1"/>
                        <a:pt x="436" y="1"/>
                      </a:cubicBezTo>
                      <a:close/>
                    </a:path>
                  </a:pathLst>
                </a:custGeom>
                <a:solidFill>
                  <a:srgbClr val="F8FE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35" name="Google Shape;658;p38">
              <a:extLst>
                <a:ext uri="{FF2B5EF4-FFF2-40B4-BE49-F238E27FC236}">
                  <a16:creationId xmlns:a16="http://schemas.microsoft.com/office/drawing/2014/main" id="{B5335415-6981-D757-495E-72AA0C997986}"/>
                </a:ext>
              </a:extLst>
            </p:cNvPr>
            <p:cNvSpPr/>
            <p:nvPr/>
          </p:nvSpPr>
          <p:spPr>
            <a:xfrm>
              <a:off x="6578425" y="1500060"/>
              <a:ext cx="725975" cy="1095375"/>
            </a:xfrm>
            <a:custGeom>
              <a:avLst/>
              <a:gdLst/>
              <a:ahLst/>
              <a:cxnLst/>
              <a:rect l="l" t="t" r="r" b="b"/>
              <a:pathLst>
                <a:path w="29039" h="43815" extrusionOk="0">
                  <a:moveTo>
                    <a:pt x="13765" y="0"/>
                  </a:moveTo>
                  <a:cubicBezTo>
                    <a:pt x="8118" y="2086"/>
                    <a:pt x="3498" y="6257"/>
                    <a:pt x="850" y="11664"/>
                  </a:cubicBezTo>
                  <a:cubicBezTo>
                    <a:pt x="17199" y="12225"/>
                    <a:pt x="21899" y="18611"/>
                    <a:pt x="20119" y="24579"/>
                  </a:cubicBezTo>
                  <a:cubicBezTo>
                    <a:pt x="18587" y="29735"/>
                    <a:pt x="16460" y="30929"/>
                    <a:pt x="11938" y="30929"/>
                  </a:cubicBezTo>
                  <a:cubicBezTo>
                    <a:pt x="9073" y="30929"/>
                    <a:pt x="5246" y="30449"/>
                    <a:pt x="0" y="30194"/>
                  </a:cubicBezTo>
                  <a:lnTo>
                    <a:pt x="0" y="30194"/>
                  </a:lnTo>
                  <a:cubicBezTo>
                    <a:pt x="2407" y="36515"/>
                    <a:pt x="7428" y="41473"/>
                    <a:pt x="13765" y="43815"/>
                  </a:cubicBezTo>
                  <a:cubicBezTo>
                    <a:pt x="22942" y="40430"/>
                    <a:pt x="29039" y="31686"/>
                    <a:pt x="29039" y="21916"/>
                  </a:cubicBezTo>
                  <a:cubicBezTo>
                    <a:pt x="29039" y="12129"/>
                    <a:pt x="22942" y="3386"/>
                    <a:pt x="13765" y="0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40"/>
          <p:cNvSpPr txBox="1">
            <a:spLocks noGrp="1"/>
          </p:cNvSpPr>
          <p:nvPr>
            <p:ph type="title"/>
          </p:nvPr>
        </p:nvSpPr>
        <p:spPr>
          <a:xfrm>
            <a:off x="1601974" y="1120516"/>
            <a:ext cx="4833462" cy="4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 case &amp; test requirement</a:t>
            </a:r>
          </a:p>
        </p:txBody>
      </p:sp>
      <p:sp>
        <p:nvSpPr>
          <p:cNvPr id="718" name="Google Shape;718;p40"/>
          <p:cNvSpPr txBox="1">
            <a:spLocks noGrp="1"/>
          </p:cNvSpPr>
          <p:nvPr>
            <p:ph type="title" idx="2"/>
          </p:nvPr>
        </p:nvSpPr>
        <p:spPr>
          <a:xfrm>
            <a:off x="720000" y="1120528"/>
            <a:ext cx="882000" cy="4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19" name="Google Shape;719;p40"/>
          <p:cNvSpPr txBox="1">
            <a:spLocks noGrp="1"/>
          </p:cNvSpPr>
          <p:nvPr>
            <p:ph type="subTitle" idx="1"/>
          </p:nvPr>
        </p:nvSpPr>
        <p:spPr>
          <a:xfrm>
            <a:off x="1601974" y="1471428"/>
            <a:ext cx="3925989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case and test requirement for 3 apps :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Facebook</a:t>
            </a:r>
            <a:r>
              <a:rPr lang="en" dirty="0"/>
              <a:t>,</a:t>
            </a:r>
            <a:r>
              <a:rPr lang="en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" dirty="0">
                <a:solidFill>
                  <a:schemeClr val="accent4">
                    <a:lumMod val="75000"/>
                  </a:schemeClr>
                </a:solidFill>
              </a:rPr>
              <a:t>CellphoneS</a:t>
            </a:r>
            <a:r>
              <a:rPr lang="en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" dirty="0"/>
              <a:t>and </a:t>
            </a:r>
            <a:r>
              <a:rPr lang="en" dirty="0">
                <a:solidFill>
                  <a:schemeClr val="accent6">
                    <a:lumMod val="75000"/>
                  </a:schemeClr>
                </a:solidFill>
              </a:rPr>
              <a:t>Vietjets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0" name="Google Shape;720;p40"/>
          <p:cNvSpPr txBox="1">
            <a:spLocks noGrp="1"/>
          </p:cNvSpPr>
          <p:nvPr>
            <p:ph type="title" idx="3"/>
          </p:nvPr>
        </p:nvSpPr>
        <p:spPr>
          <a:xfrm>
            <a:off x="3903575" y="2294436"/>
            <a:ext cx="2336400" cy="4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work</a:t>
            </a:r>
            <a:endParaRPr dirty="0"/>
          </a:p>
        </p:txBody>
      </p:sp>
      <p:sp>
        <p:nvSpPr>
          <p:cNvPr id="721" name="Google Shape;721;p40"/>
          <p:cNvSpPr txBox="1">
            <a:spLocks noGrp="1"/>
          </p:cNvSpPr>
          <p:nvPr>
            <p:ph type="title" idx="4"/>
          </p:nvPr>
        </p:nvSpPr>
        <p:spPr>
          <a:xfrm>
            <a:off x="2904025" y="2294427"/>
            <a:ext cx="999600" cy="4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22" name="Google Shape;722;p40"/>
          <p:cNvSpPr txBox="1">
            <a:spLocks noGrp="1"/>
          </p:cNvSpPr>
          <p:nvPr>
            <p:ph type="subTitle" idx="5"/>
          </p:nvPr>
        </p:nvSpPr>
        <p:spPr>
          <a:xfrm>
            <a:off x="3903574" y="2636751"/>
            <a:ext cx="2531861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Describe the specific mission each team member</a:t>
            </a:r>
            <a:endParaRPr dirty="0"/>
          </a:p>
        </p:txBody>
      </p:sp>
      <p:sp>
        <p:nvSpPr>
          <p:cNvPr id="723" name="Google Shape;723;p40"/>
          <p:cNvSpPr txBox="1">
            <a:spLocks noGrp="1"/>
          </p:cNvSpPr>
          <p:nvPr>
            <p:ph type="title" idx="6"/>
          </p:nvPr>
        </p:nvSpPr>
        <p:spPr>
          <a:xfrm>
            <a:off x="6092500" y="3469415"/>
            <a:ext cx="2497318" cy="4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 - condition</a:t>
            </a:r>
            <a:endParaRPr dirty="0"/>
          </a:p>
        </p:txBody>
      </p:sp>
      <p:sp>
        <p:nvSpPr>
          <p:cNvPr id="724" name="Google Shape;724;p40"/>
          <p:cNvSpPr txBox="1">
            <a:spLocks noGrp="1"/>
          </p:cNvSpPr>
          <p:nvPr>
            <p:ph type="title" idx="7"/>
          </p:nvPr>
        </p:nvSpPr>
        <p:spPr>
          <a:xfrm>
            <a:off x="5051625" y="3469412"/>
            <a:ext cx="1041000" cy="4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25" name="Google Shape;725;p40"/>
          <p:cNvSpPr txBox="1">
            <a:spLocks noGrp="1"/>
          </p:cNvSpPr>
          <p:nvPr>
            <p:ph type="subTitle" idx="8"/>
          </p:nvPr>
        </p:nvSpPr>
        <p:spPr>
          <a:xfrm>
            <a:off x="6092500" y="3819677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Some prerequisites to run automated script</a:t>
            </a:r>
            <a:endParaRPr dirty="0"/>
          </a:p>
        </p:txBody>
      </p:sp>
      <p:sp>
        <p:nvSpPr>
          <p:cNvPr id="726" name="Google Shape;726;p40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27" name="Google Shape;727;p40"/>
          <p:cNvSpPr/>
          <p:nvPr/>
        </p:nvSpPr>
        <p:spPr>
          <a:xfrm>
            <a:off x="2588966" y="546784"/>
            <a:ext cx="3996679" cy="3346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Fredoka One"/>
              </a:rPr>
              <a:t>Table Of Contents</a:t>
            </a:r>
          </a:p>
        </p:txBody>
      </p:sp>
      <p:sp>
        <p:nvSpPr>
          <p:cNvPr id="728" name="Google Shape;728;p40"/>
          <p:cNvSpPr/>
          <p:nvPr/>
        </p:nvSpPr>
        <p:spPr>
          <a:xfrm>
            <a:off x="975414" y="1155303"/>
            <a:ext cx="371175" cy="3018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Fredoka One"/>
              </a:rPr>
              <a:t>01</a:t>
            </a:r>
          </a:p>
        </p:txBody>
      </p:sp>
      <p:sp>
        <p:nvSpPr>
          <p:cNvPr id="729" name="Google Shape;729;p40"/>
          <p:cNvSpPr/>
          <p:nvPr/>
        </p:nvSpPr>
        <p:spPr>
          <a:xfrm>
            <a:off x="3173897" y="2323335"/>
            <a:ext cx="459866" cy="3018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Fredoka One"/>
              </a:rPr>
              <a:t>02</a:t>
            </a:r>
          </a:p>
        </p:txBody>
      </p:sp>
      <p:sp>
        <p:nvSpPr>
          <p:cNvPr id="730" name="Google Shape;730;p40"/>
          <p:cNvSpPr/>
          <p:nvPr/>
        </p:nvSpPr>
        <p:spPr>
          <a:xfrm>
            <a:off x="5344344" y="3498315"/>
            <a:ext cx="455568" cy="3018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Fredoka One"/>
              </a:rPr>
              <a:t>03</a:t>
            </a:r>
          </a:p>
        </p:txBody>
      </p:sp>
      <p:sp>
        <p:nvSpPr>
          <p:cNvPr id="731" name="Google Shape;731;p40"/>
          <p:cNvSpPr/>
          <p:nvPr/>
        </p:nvSpPr>
        <p:spPr>
          <a:xfrm>
            <a:off x="4018703" y="2364221"/>
            <a:ext cx="1730933" cy="3134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Fredoka One"/>
              </a:rPr>
              <a:t>Group work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Fredoka One"/>
            </a:endParaRPr>
          </a:p>
        </p:txBody>
      </p:sp>
      <p:sp>
        <p:nvSpPr>
          <p:cNvPr id="732" name="Google Shape;732;p40"/>
          <p:cNvSpPr/>
          <p:nvPr/>
        </p:nvSpPr>
        <p:spPr>
          <a:xfrm>
            <a:off x="1695374" y="1180907"/>
            <a:ext cx="4490681" cy="34452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Fredoka One"/>
              </a:rPr>
              <a:t>Test case &amp; test requirement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Fredoka One"/>
            </a:endParaRPr>
          </a:p>
        </p:txBody>
      </p:sp>
      <p:sp>
        <p:nvSpPr>
          <p:cNvPr id="733" name="Google Shape;733;p40"/>
          <p:cNvSpPr/>
          <p:nvPr/>
        </p:nvSpPr>
        <p:spPr>
          <a:xfrm>
            <a:off x="6192348" y="3516695"/>
            <a:ext cx="2236552" cy="3056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Fredoka One"/>
              </a:rPr>
              <a:t>Pre - condition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Fredoka One"/>
            </a:endParaRPr>
          </a:p>
        </p:txBody>
      </p:sp>
      <p:grpSp>
        <p:nvGrpSpPr>
          <p:cNvPr id="734" name="Google Shape;734;p40"/>
          <p:cNvGrpSpPr/>
          <p:nvPr/>
        </p:nvGrpSpPr>
        <p:grpSpPr>
          <a:xfrm>
            <a:off x="3784499" y="4372845"/>
            <a:ext cx="408151" cy="366569"/>
            <a:chOff x="918350" y="494075"/>
            <a:chExt cx="188950" cy="169700"/>
          </a:xfrm>
        </p:grpSpPr>
        <p:sp>
          <p:nvSpPr>
            <p:cNvPr id="735" name="Google Shape;735;p40"/>
            <p:cNvSpPr/>
            <p:nvPr/>
          </p:nvSpPr>
          <p:spPr>
            <a:xfrm>
              <a:off x="927575" y="501550"/>
              <a:ext cx="173700" cy="154525"/>
            </a:xfrm>
            <a:custGeom>
              <a:avLst/>
              <a:gdLst/>
              <a:ahLst/>
              <a:cxnLst/>
              <a:rect l="l" t="t" r="r" b="b"/>
              <a:pathLst>
                <a:path w="6948" h="6181" extrusionOk="0">
                  <a:moveTo>
                    <a:pt x="4524" y="0"/>
                  </a:moveTo>
                  <a:cubicBezTo>
                    <a:pt x="4366" y="0"/>
                    <a:pt x="4205" y="32"/>
                    <a:pt x="4060" y="119"/>
                  </a:cubicBezTo>
                  <a:cubicBezTo>
                    <a:pt x="3145" y="664"/>
                    <a:pt x="3514" y="3183"/>
                    <a:pt x="3514" y="3183"/>
                  </a:cubicBezTo>
                  <a:cubicBezTo>
                    <a:pt x="3514" y="3183"/>
                    <a:pt x="2752" y="3025"/>
                    <a:pt x="2005" y="3025"/>
                  </a:cubicBezTo>
                  <a:cubicBezTo>
                    <a:pt x="1586" y="3025"/>
                    <a:pt x="1171" y="3075"/>
                    <a:pt x="899" y="3231"/>
                  </a:cubicBezTo>
                  <a:cubicBezTo>
                    <a:pt x="289" y="3584"/>
                    <a:pt x="1" y="4611"/>
                    <a:pt x="273" y="5285"/>
                  </a:cubicBezTo>
                  <a:cubicBezTo>
                    <a:pt x="552" y="5989"/>
                    <a:pt x="1887" y="6180"/>
                    <a:pt x="3254" y="6180"/>
                  </a:cubicBezTo>
                  <a:cubicBezTo>
                    <a:pt x="4877" y="6180"/>
                    <a:pt x="6546" y="5911"/>
                    <a:pt x="6546" y="5911"/>
                  </a:cubicBezTo>
                  <a:cubicBezTo>
                    <a:pt x="6546" y="5911"/>
                    <a:pt x="6948" y="985"/>
                    <a:pt x="5343" y="215"/>
                  </a:cubicBezTo>
                  <a:cubicBezTo>
                    <a:pt x="5242" y="170"/>
                    <a:pt x="4891" y="0"/>
                    <a:pt x="4524" y="0"/>
                  </a:cubicBezTo>
                  <a:close/>
                </a:path>
              </a:pathLst>
            </a:custGeom>
            <a:solidFill>
              <a:srgbClr val="CEAA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0"/>
            <p:cNvSpPr/>
            <p:nvPr/>
          </p:nvSpPr>
          <p:spPr>
            <a:xfrm>
              <a:off x="918350" y="494075"/>
              <a:ext cx="188950" cy="169700"/>
            </a:xfrm>
            <a:custGeom>
              <a:avLst/>
              <a:gdLst/>
              <a:ahLst/>
              <a:cxnLst/>
              <a:rect l="l" t="t" r="r" b="b"/>
              <a:pathLst>
                <a:path w="7558" h="6788" extrusionOk="0">
                  <a:moveTo>
                    <a:pt x="4871" y="603"/>
                  </a:moveTo>
                  <a:cubicBezTo>
                    <a:pt x="5066" y="603"/>
                    <a:pt x="5308" y="667"/>
                    <a:pt x="5568" y="787"/>
                  </a:cubicBezTo>
                  <a:cubicBezTo>
                    <a:pt x="6546" y="1252"/>
                    <a:pt x="6739" y="4108"/>
                    <a:pt x="6611" y="5953"/>
                  </a:cubicBezTo>
                  <a:cubicBezTo>
                    <a:pt x="5692" y="6085"/>
                    <a:pt x="4620" y="6176"/>
                    <a:pt x="3654" y="6176"/>
                  </a:cubicBezTo>
                  <a:cubicBezTo>
                    <a:pt x="2274" y="6176"/>
                    <a:pt x="1107" y="5990"/>
                    <a:pt x="899" y="5472"/>
                  </a:cubicBezTo>
                  <a:cubicBezTo>
                    <a:pt x="691" y="4926"/>
                    <a:pt x="947" y="4060"/>
                    <a:pt x="1413" y="3787"/>
                  </a:cubicBezTo>
                  <a:cubicBezTo>
                    <a:pt x="1666" y="3674"/>
                    <a:pt x="1944" y="3624"/>
                    <a:pt x="2225" y="3624"/>
                  </a:cubicBezTo>
                  <a:cubicBezTo>
                    <a:pt x="2264" y="3624"/>
                    <a:pt x="2304" y="3625"/>
                    <a:pt x="2343" y="3627"/>
                  </a:cubicBezTo>
                  <a:cubicBezTo>
                    <a:pt x="2840" y="3627"/>
                    <a:pt x="3338" y="3675"/>
                    <a:pt x="3819" y="3787"/>
                  </a:cubicBezTo>
                  <a:lnTo>
                    <a:pt x="4236" y="3867"/>
                  </a:lnTo>
                  <a:lnTo>
                    <a:pt x="4172" y="3450"/>
                  </a:lnTo>
                  <a:cubicBezTo>
                    <a:pt x="4028" y="2487"/>
                    <a:pt x="4076" y="979"/>
                    <a:pt x="4573" y="675"/>
                  </a:cubicBezTo>
                  <a:cubicBezTo>
                    <a:pt x="4652" y="626"/>
                    <a:pt x="4753" y="603"/>
                    <a:pt x="4871" y="603"/>
                  </a:cubicBezTo>
                  <a:close/>
                  <a:moveTo>
                    <a:pt x="4880" y="1"/>
                  </a:moveTo>
                  <a:cubicBezTo>
                    <a:pt x="4653" y="1"/>
                    <a:pt x="4448" y="54"/>
                    <a:pt x="4268" y="161"/>
                  </a:cubicBezTo>
                  <a:cubicBezTo>
                    <a:pt x="3434" y="659"/>
                    <a:pt x="3466" y="2311"/>
                    <a:pt x="3530" y="3113"/>
                  </a:cubicBezTo>
                  <a:cubicBezTo>
                    <a:pt x="3234" y="3068"/>
                    <a:pt x="2816" y="3018"/>
                    <a:pt x="2391" y="3018"/>
                  </a:cubicBezTo>
                  <a:cubicBezTo>
                    <a:pt x="1918" y="3018"/>
                    <a:pt x="1437" y="3079"/>
                    <a:pt x="1108" y="3274"/>
                  </a:cubicBezTo>
                  <a:cubicBezTo>
                    <a:pt x="386" y="3691"/>
                    <a:pt x="1" y="4830"/>
                    <a:pt x="354" y="5696"/>
                  </a:cubicBezTo>
                  <a:cubicBezTo>
                    <a:pt x="691" y="6562"/>
                    <a:pt x="2151" y="6787"/>
                    <a:pt x="3627" y="6787"/>
                  </a:cubicBezTo>
                  <a:cubicBezTo>
                    <a:pt x="4750" y="6771"/>
                    <a:pt x="5857" y="6675"/>
                    <a:pt x="6948" y="6498"/>
                  </a:cubicBezTo>
                  <a:lnTo>
                    <a:pt x="7188" y="6466"/>
                  </a:lnTo>
                  <a:lnTo>
                    <a:pt x="7204" y="6226"/>
                  </a:lnTo>
                  <a:cubicBezTo>
                    <a:pt x="7236" y="5696"/>
                    <a:pt x="7557" y="1076"/>
                    <a:pt x="5824" y="241"/>
                  </a:cubicBezTo>
                  <a:cubicBezTo>
                    <a:pt x="5479" y="82"/>
                    <a:pt x="5162" y="1"/>
                    <a:pt x="48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0"/>
            <p:cNvSpPr/>
            <p:nvPr/>
          </p:nvSpPr>
          <p:spPr>
            <a:xfrm>
              <a:off x="923575" y="500650"/>
              <a:ext cx="148025" cy="150675"/>
            </a:xfrm>
            <a:custGeom>
              <a:avLst/>
              <a:gdLst/>
              <a:ahLst/>
              <a:cxnLst/>
              <a:rect l="l" t="t" r="r" b="b"/>
              <a:pathLst>
                <a:path w="5921" h="6027" extrusionOk="0">
                  <a:moveTo>
                    <a:pt x="4541" y="1"/>
                  </a:moveTo>
                  <a:cubicBezTo>
                    <a:pt x="4381" y="1"/>
                    <a:pt x="4219" y="34"/>
                    <a:pt x="4075" y="123"/>
                  </a:cubicBezTo>
                  <a:cubicBezTo>
                    <a:pt x="3161" y="652"/>
                    <a:pt x="3514" y="3187"/>
                    <a:pt x="3514" y="3187"/>
                  </a:cubicBezTo>
                  <a:cubicBezTo>
                    <a:pt x="3514" y="3187"/>
                    <a:pt x="2752" y="3029"/>
                    <a:pt x="2005" y="3029"/>
                  </a:cubicBezTo>
                  <a:cubicBezTo>
                    <a:pt x="1585" y="3029"/>
                    <a:pt x="1170" y="3079"/>
                    <a:pt x="899" y="3235"/>
                  </a:cubicBezTo>
                  <a:cubicBezTo>
                    <a:pt x="289" y="3588"/>
                    <a:pt x="0" y="4615"/>
                    <a:pt x="273" y="5289"/>
                  </a:cubicBezTo>
                  <a:cubicBezTo>
                    <a:pt x="417" y="5674"/>
                    <a:pt x="867" y="5898"/>
                    <a:pt x="1476" y="6027"/>
                  </a:cubicBezTo>
                  <a:cubicBezTo>
                    <a:pt x="1220" y="5353"/>
                    <a:pt x="1508" y="4342"/>
                    <a:pt x="2118" y="4005"/>
                  </a:cubicBezTo>
                  <a:cubicBezTo>
                    <a:pt x="2384" y="3849"/>
                    <a:pt x="2795" y="3799"/>
                    <a:pt x="3212" y="3799"/>
                  </a:cubicBezTo>
                  <a:cubicBezTo>
                    <a:pt x="3955" y="3799"/>
                    <a:pt x="4717" y="3957"/>
                    <a:pt x="4717" y="3957"/>
                  </a:cubicBezTo>
                  <a:cubicBezTo>
                    <a:pt x="4717" y="3957"/>
                    <a:pt x="4364" y="1422"/>
                    <a:pt x="5279" y="893"/>
                  </a:cubicBezTo>
                  <a:cubicBezTo>
                    <a:pt x="5424" y="808"/>
                    <a:pt x="5589" y="769"/>
                    <a:pt x="5757" y="769"/>
                  </a:cubicBezTo>
                  <a:cubicBezTo>
                    <a:pt x="5811" y="769"/>
                    <a:pt x="5866" y="773"/>
                    <a:pt x="5920" y="781"/>
                  </a:cubicBezTo>
                  <a:cubicBezTo>
                    <a:pt x="5776" y="540"/>
                    <a:pt x="5583" y="347"/>
                    <a:pt x="5343" y="219"/>
                  </a:cubicBezTo>
                  <a:cubicBezTo>
                    <a:pt x="5243" y="164"/>
                    <a:pt x="4898" y="1"/>
                    <a:pt x="4541" y="1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40"/>
          <p:cNvGrpSpPr/>
          <p:nvPr/>
        </p:nvGrpSpPr>
        <p:grpSpPr>
          <a:xfrm>
            <a:off x="567179" y="2941518"/>
            <a:ext cx="436718" cy="466420"/>
            <a:chOff x="3761250" y="489950"/>
            <a:chExt cx="202175" cy="215925"/>
          </a:xfrm>
        </p:grpSpPr>
        <p:sp>
          <p:nvSpPr>
            <p:cNvPr id="739" name="Google Shape;739;p40"/>
            <p:cNvSpPr/>
            <p:nvPr/>
          </p:nvSpPr>
          <p:spPr>
            <a:xfrm>
              <a:off x="3762450" y="497175"/>
              <a:ext cx="198175" cy="201075"/>
            </a:xfrm>
            <a:custGeom>
              <a:avLst/>
              <a:gdLst/>
              <a:ahLst/>
              <a:cxnLst/>
              <a:rect l="l" t="t" r="r" b="b"/>
              <a:pathLst>
                <a:path w="7927" h="8043" extrusionOk="0">
                  <a:moveTo>
                    <a:pt x="5678" y="0"/>
                  </a:moveTo>
                  <a:cubicBezTo>
                    <a:pt x="5116" y="0"/>
                    <a:pt x="4554" y="370"/>
                    <a:pt x="4397" y="1000"/>
                  </a:cubicBezTo>
                  <a:lnTo>
                    <a:pt x="3996" y="2636"/>
                  </a:lnTo>
                  <a:lnTo>
                    <a:pt x="2295" y="1385"/>
                  </a:lnTo>
                  <a:cubicBezTo>
                    <a:pt x="2075" y="1217"/>
                    <a:pt x="1815" y="1132"/>
                    <a:pt x="1554" y="1132"/>
                  </a:cubicBezTo>
                  <a:cubicBezTo>
                    <a:pt x="1341" y="1132"/>
                    <a:pt x="1126" y="1189"/>
                    <a:pt x="931" y="1305"/>
                  </a:cubicBezTo>
                  <a:lnTo>
                    <a:pt x="851" y="1353"/>
                  </a:lnTo>
                  <a:cubicBezTo>
                    <a:pt x="1" y="1946"/>
                    <a:pt x="225" y="3294"/>
                    <a:pt x="1220" y="3647"/>
                  </a:cubicBezTo>
                  <a:lnTo>
                    <a:pt x="2825" y="4192"/>
                  </a:lnTo>
                  <a:lnTo>
                    <a:pt x="1284" y="5957"/>
                  </a:lnTo>
                  <a:cubicBezTo>
                    <a:pt x="1108" y="6166"/>
                    <a:pt x="996" y="6422"/>
                    <a:pt x="963" y="6695"/>
                  </a:cubicBezTo>
                  <a:cubicBezTo>
                    <a:pt x="947" y="6872"/>
                    <a:pt x="980" y="7048"/>
                    <a:pt x="1044" y="7209"/>
                  </a:cubicBezTo>
                  <a:cubicBezTo>
                    <a:pt x="1233" y="7760"/>
                    <a:pt x="1728" y="8043"/>
                    <a:pt x="2232" y="8043"/>
                  </a:cubicBezTo>
                  <a:cubicBezTo>
                    <a:pt x="2667" y="8043"/>
                    <a:pt x="3110" y="7832"/>
                    <a:pt x="3370" y="7401"/>
                  </a:cubicBezTo>
                  <a:lnTo>
                    <a:pt x="4541" y="5380"/>
                  </a:lnTo>
                  <a:lnTo>
                    <a:pt x="5680" y="6583"/>
                  </a:lnTo>
                  <a:cubicBezTo>
                    <a:pt x="5911" y="6823"/>
                    <a:pt x="6221" y="6948"/>
                    <a:pt x="6533" y="6948"/>
                  </a:cubicBezTo>
                  <a:cubicBezTo>
                    <a:pt x="6743" y="6948"/>
                    <a:pt x="6953" y="6891"/>
                    <a:pt x="7140" y="6775"/>
                  </a:cubicBezTo>
                  <a:cubicBezTo>
                    <a:pt x="7172" y="6759"/>
                    <a:pt x="7188" y="6743"/>
                    <a:pt x="7220" y="6727"/>
                  </a:cubicBezTo>
                  <a:cubicBezTo>
                    <a:pt x="7926" y="6166"/>
                    <a:pt x="7894" y="5075"/>
                    <a:pt x="7156" y="4561"/>
                  </a:cubicBezTo>
                  <a:lnTo>
                    <a:pt x="5488" y="3390"/>
                  </a:lnTo>
                  <a:lnTo>
                    <a:pt x="6659" y="1850"/>
                  </a:lnTo>
                  <a:cubicBezTo>
                    <a:pt x="6948" y="1465"/>
                    <a:pt x="6964" y="936"/>
                    <a:pt x="6707" y="535"/>
                  </a:cubicBezTo>
                  <a:lnTo>
                    <a:pt x="6643" y="470"/>
                  </a:lnTo>
                  <a:cubicBezTo>
                    <a:pt x="6388" y="148"/>
                    <a:pt x="6033" y="0"/>
                    <a:pt x="56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3761250" y="489950"/>
              <a:ext cx="202175" cy="215925"/>
            </a:xfrm>
            <a:custGeom>
              <a:avLst/>
              <a:gdLst/>
              <a:ahLst/>
              <a:cxnLst/>
              <a:rect l="l" t="t" r="r" b="b"/>
              <a:pathLst>
                <a:path w="8087" h="8637" extrusionOk="0">
                  <a:moveTo>
                    <a:pt x="5739" y="599"/>
                  </a:moveTo>
                  <a:cubicBezTo>
                    <a:pt x="6014" y="599"/>
                    <a:pt x="6279" y="727"/>
                    <a:pt x="6466" y="952"/>
                  </a:cubicBezTo>
                  <a:cubicBezTo>
                    <a:pt x="6466" y="968"/>
                    <a:pt x="6482" y="984"/>
                    <a:pt x="6498" y="1016"/>
                  </a:cubicBezTo>
                  <a:cubicBezTo>
                    <a:pt x="6691" y="1305"/>
                    <a:pt x="6675" y="1690"/>
                    <a:pt x="6450" y="1963"/>
                  </a:cubicBezTo>
                  <a:lnTo>
                    <a:pt x="5119" y="3743"/>
                  </a:lnTo>
                  <a:lnTo>
                    <a:pt x="7028" y="5123"/>
                  </a:lnTo>
                  <a:cubicBezTo>
                    <a:pt x="7301" y="5316"/>
                    <a:pt x="7461" y="5637"/>
                    <a:pt x="7477" y="5973"/>
                  </a:cubicBezTo>
                  <a:cubicBezTo>
                    <a:pt x="7477" y="6294"/>
                    <a:pt x="7333" y="6599"/>
                    <a:pt x="7076" y="6776"/>
                  </a:cubicBezTo>
                  <a:lnTo>
                    <a:pt x="7012" y="6824"/>
                  </a:lnTo>
                  <a:cubicBezTo>
                    <a:pt x="6874" y="6905"/>
                    <a:pt x="6721" y="6945"/>
                    <a:pt x="6569" y="6945"/>
                  </a:cubicBezTo>
                  <a:cubicBezTo>
                    <a:pt x="6334" y="6945"/>
                    <a:pt x="6103" y="6849"/>
                    <a:pt x="5937" y="6663"/>
                  </a:cubicBezTo>
                  <a:lnTo>
                    <a:pt x="4541" y="5171"/>
                  </a:lnTo>
                  <a:lnTo>
                    <a:pt x="3145" y="7546"/>
                  </a:lnTo>
                  <a:cubicBezTo>
                    <a:pt x="2972" y="7848"/>
                    <a:pt x="2631" y="8034"/>
                    <a:pt x="2285" y="8034"/>
                  </a:cubicBezTo>
                  <a:cubicBezTo>
                    <a:pt x="2245" y="8034"/>
                    <a:pt x="2206" y="8032"/>
                    <a:pt x="2167" y="8027"/>
                  </a:cubicBezTo>
                  <a:cubicBezTo>
                    <a:pt x="1798" y="7995"/>
                    <a:pt x="1477" y="7754"/>
                    <a:pt x="1364" y="7401"/>
                  </a:cubicBezTo>
                  <a:cubicBezTo>
                    <a:pt x="1236" y="7080"/>
                    <a:pt x="1316" y="6711"/>
                    <a:pt x="1557" y="6455"/>
                  </a:cubicBezTo>
                  <a:lnTo>
                    <a:pt x="3386" y="4353"/>
                  </a:lnTo>
                  <a:lnTo>
                    <a:pt x="1364" y="3647"/>
                  </a:lnTo>
                  <a:cubicBezTo>
                    <a:pt x="995" y="3519"/>
                    <a:pt x="723" y="3198"/>
                    <a:pt x="675" y="2813"/>
                  </a:cubicBezTo>
                  <a:cubicBezTo>
                    <a:pt x="626" y="2444"/>
                    <a:pt x="787" y="2091"/>
                    <a:pt x="1076" y="1882"/>
                  </a:cubicBezTo>
                  <a:lnTo>
                    <a:pt x="1140" y="1850"/>
                  </a:lnTo>
                  <a:cubicBezTo>
                    <a:pt x="1268" y="1770"/>
                    <a:pt x="1429" y="1722"/>
                    <a:pt x="1589" y="1722"/>
                  </a:cubicBezTo>
                  <a:cubicBezTo>
                    <a:pt x="1798" y="1722"/>
                    <a:pt x="2006" y="1802"/>
                    <a:pt x="2183" y="1931"/>
                  </a:cubicBezTo>
                  <a:lnTo>
                    <a:pt x="4236" y="3455"/>
                  </a:lnTo>
                  <a:lnTo>
                    <a:pt x="4734" y="1369"/>
                  </a:lnTo>
                  <a:cubicBezTo>
                    <a:pt x="4830" y="1000"/>
                    <a:pt x="5119" y="711"/>
                    <a:pt x="5504" y="631"/>
                  </a:cubicBezTo>
                  <a:cubicBezTo>
                    <a:pt x="5582" y="610"/>
                    <a:pt x="5661" y="599"/>
                    <a:pt x="5739" y="599"/>
                  </a:cubicBezTo>
                  <a:close/>
                  <a:moveTo>
                    <a:pt x="5715" y="0"/>
                  </a:moveTo>
                  <a:cubicBezTo>
                    <a:pt x="5602" y="0"/>
                    <a:pt x="5488" y="12"/>
                    <a:pt x="5375" y="37"/>
                  </a:cubicBezTo>
                  <a:cubicBezTo>
                    <a:pt x="4782" y="166"/>
                    <a:pt x="4300" y="631"/>
                    <a:pt x="4156" y="1241"/>
                  </a:cubicBezTo>
                  <a:lnTo>
                    <a:pt x="3867" y="2428"/>
                  </a:lnTo>
                  <a:lnTo>
                    <a:pt x="2536" y="1449"/>
                  </a:lnTo>
                  <a:cubicBezTo>
                    <a:pt x="2259" y="1235"/>
                    <a:pt x="1927" y="1125"/>
                    <a:pt x="1596" y="1125"/>
                  </a:cubicBezTo>
                  <a:cubicBezTo>
                    <a:pt x="1333" y="1125"/>
                    <a:pt x="1070" y="1195"/>
                    <a:pt x="835" y="1337"/>
                  </a:cubicBezTo>
                  <a:lnTo>
                    <a:pt x="739" y="1401"/>
                  </a:lnTo>
                  <a:cubicBezTo>
                    <a:pt x="257" y="1738"/>
                    <a:pt x="1" y="2316"/>
                    <a:pt x="97" y="2893"/>
                  </a:cubicBezTo>
                  <a:cubicBezTo>
                    <a:pt x="177" y="3503"/>
                    <a:pt x="594" y="4016"/>
                    <a:pt x="1172" y="4225"/>
                  </a:cubicBezTo>
                  <a:lnTo>
                    <a:pt x="2359" y="4626"/>
                  </a:lnTo>
                  <a:lnTo>
                    <a:pt x="1124" y="6070"/>
                  </a:lnTo>
                  <a:cubicBezTo>
                    <a:pt x="883" y="6310"/>
                    <a:pt x="755" y="6631"/>
                    <a:pt x="723" y="6968"/>
                  </a:cubicBezTo>
                  <a:cubicBezTo>
                    <a:pt x="707" y="7177"/>
                    <a:pt x="723" y="7401"/>
                    <a:pt x="803" y="7610"/>
                  </a:cubicBezTo>
                  <a:cubicBezTo>
                    <a:pt x="995" y="8171"/>
                    <a:pt x="1525" y="8572"/>
                    <a:pt x="2118" y="8637"/>
                  </a:cubicBezTo>
                  <a:lnTo>
                    <a:pt x="2279" y="8637"/>
                  </a:lnTo>
                  <a:cubicBezTo>
                    <a:pt x="2856" y="8637"/>
                    <a:pt x="3386" y="8332"/>
                    <a:pt x="3675" y="7834"/>
                  </a:cubicBezTo>
                  <a:lnTo>
                    <a:pt x="4653" y="6166"/>
                  </a:lnTo>
                  <a:lnTo>
                    <a:pt x="5520" y="7080"/>
                  </a:lnTo>
                  <a:cubicBezTo>
                    <a:pt x="5796" y="7386"/>
                    <a:pt x="6181" y="7544"/>
                    <a:pt x="6572" y="7544"/>
                  </a:cubicBezTo>
                  <a:cubicBezTo>
                    <a:pt x="6839" y="7544"/>
                    <a:pt x="7108" y="7471"/>
                    <a:pt x="7349" y="7321"/>
                  </a:cubicBezTo>
                  <a:lnTo>
                    <a:pt x="7429" y="7257"/>
                  </a:lnTo>
                  <a:cubicBezTo>
                    <a:pt x="7846" y="6952"/>
                    <a:pt x="8087" y="6471"/>
                    <a:pt x="8071" y="5957"/>
                  </a:cubicBezTo>
                  <a:cubicBezTo>
                    <a:pt x="8071" y="5428"/>
                    <a:pt x="7814" y="4931"/>
                    <a:pt x="7381" y="4626"/>
                  </a:cubicBezTo>
                  <a:lnTo>
                    <a:pt x="5969" y="3615"/>
                  </a:lnTo>
                  <a:lnTo>
                    <a:pt x="6948" y="2316"/>
                  </a:lnTo>
                  <a:cubicBezTo>
                    <a:pt x="7317" y="1834"/>
                    <a:pt x="7349" y="1176"/>
                    <a:pt x="6996" y="663"/>
                  </a:cubicBezTo>
                  <a:lnTo>
                    <a:pt x="6932" y="583"/>
                  </a:lnTo>
                  <a:cubicBezTo>
                    <a:pt x="6634" y="208"/>
                    <a:pt x="6181" y="0"/>
                    <a:pt x="57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3765675" y="496075"/>
              <a:ext cx="169675" cy="90675"/>
            </a:xfrm>
            <a:custGeom>
              <a:avLst/>
              <a:gdLst/>
              <a:ahLst/>
              <a:cxnLst/>
              <a:rect l="l" t="t" r="r" b="b"/>
              <a:pathLst>
                <a:path w="6787" h="3627" extrusionOk="0">
                  <a:moveTo>
                    <a:pt x="5523" y="1"/>
                  </a:moveTo>
                  <a:cubicBezTo>
                    <a:pt x="4960" y="1"/>
                    <a:pt x="4399" y="374"/>
                    <a:pt x="4252" y="1012"/>
                  </a:cubicBezTo>
                  <a:lnTo>
                    <a:pt x="3851" y="2632"/>
                  </a:lnTo>
                  <a:lnTo>
                    <a:pt x="2150" y="1381"/>
                  </a:lnTo>
                  <a:cubicBezTo>
                    <a:pt x="1926" y="1210"/>
                    <a:pt x="1662" y="1125"/>
                    <a:pt x="1397" y="1125"/>
                  </a:cubicBezTo>
                  <a:cubicBezTo>
                    <a:pt x="1187" y="1125"/>
                    <a:pt x="977" y="1178"/>
                    <a:pt x="786" y="1284"/>
                  </a:cubicBezTo>
                  <a:lnTo>
                    <a:pt x="706" y="1333"/>
                  </a:lnTo>
                  <a:cubicBezTo>
                    <a:pt x="145" y="1750"/>
                    <a:pt x="0" y="2536"/>
                    <a:pt x="401" y="3113"/>
                  </a:cubicBezTo>
                  <a:cubicBezTo>
                    <a:pt x="465" y="2792"/>
                    <a:pt x="642" y="2520"/>
                    <a:pt x="899" y="2327"/>
                  </a:cubicBezTo>
                  <a:lnTo>
                    <a:pt x="979" y="2279"/>
                  </a:lnTo>
                  <a:cubicBezTo>
                    <a:pt x="1170" y="2173"/>
                    <a:pt x="1383" y="2120"/>
                    <a:pt x="1594" y="2120"/>
                  </a:cubicBezTo>
                  <a:cubicBezTo>
                    <a:pt x="1862" y="2120"/>
                    <a:pt x="2127" y="2205"/>
                    <a:pt x="2343" y="2375"/>
                  </a:cubicBezTo>
                  <a:lnTo>
                    <a:pt x="4043" y="3627"/>
                  </a:lnTo>
                  <a:lnTo>
                    <a:pt x="4444" y="2006"/>
                  </a:lnTo>
                  <a:cubicBezTo>
                    <a:pt x="4593" y="1374"/>
                    <a:pt x="5161" y="1003"/>
                    <a:pt x="5730" y="1003"/>
                  </a:cubicBezTo>
                  <a:cubicBezTo>
                    <a:pt x="6084" y="1003"/>
                    <a:pt x="6438" y="1147"/>
                    <a:pt x="6690" y="1461"/>
                  </a:cubicBezTo>
                  <a:cubicBezTo>
                    <a:pt x="6787" y="1156"/>
                    <a:pt x="6738" y="819"/>
                    <a:pt x="6546" y="546"/>
                  </a:cubicBezTo>
                  <a:cubicBezTo>
                    <a:pt x="6530" y="514"/>
                    <a:pt x="6514" y="498"/>
                    <a:pt x="6498" y="482"/>
                  </a:cubicBezTo>
                  <a:cubicBezTo>
                    <a:pt x="6242" y="152"/>
                    <a:pt x="5882" y="1"/>
                    <a:pt x="5523" y="1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3784925" y="607600"/>
              <a:ext cx="173300" cy="89500"/>
            </a:xfrm>
            <a:custGeom>
              <a:avLst/>
              <a:gdLst/>
              <a:ahLst/>
              <a:cxnLst/>
              <a:rect l="l" t="t" r="r" b="b"/>
              <a:pathLst>
                <a:path w="6932" h="3580" extrusionOk="0">
                  <a:moveTo>
                    <a:pt x="3450" y="0"/>
                  </a:moveTo>
                  <a:lnTo>
                    <a:pt x="2262" y="2005"/>
                  </a:lnTo>
                  <a:cubicBezTo>
                    <a:pt x="2010" y="2429"/>
                    <a:pt x="1576" y="2641"/>
                    <a:pt x="1143" y="2641"/>
                  </a:cubicBezTo>
                  <a:cubicBezTo>
                    <a:pt x="722" y="2641"/>
                    <a:pt x="301" y="2441"/>
                    <a:pt x="48" y="2038"/>
                  </a:cubicBezTo>
                  <a:cubicBezTo>
                    <a:pt x="32" y="2054"/>
                    <a:pt x="32" y="2054"/>
                    <a:pt x="48" y="2054"/>
                  </a:cubicBezTo>
                  <a:cubicBezTo>
                    <a:pt x="32" y="2118"/>
                    <a:pt x="16" y="2166"/>
                    <a:pt x="16" y="2230"/>
                  </a:cubicBezTo>
                  <a:cubicBezTo>
                    <a:pt x="0" y="2407"/>
                    <a:pt x="16" y="2583"/>
                    <a:pt x="81" y="2759"/>
                  </a:cubicBezTo>
                  <a:cubicBezTo>
                    <a:pt x="269" y="3300"/>
                    <a:pt x="766" y="3579"/>
                    <a:pt x="1270" y="3579"/>
                  </a:cubicBezTo>
                  <a:cubicBezTo>
                    <a:pt x="1709" y="3579"/>
                    <a:pt x="2153" y="3369"/>
                    <a:pt x="2407" y="2936"/>
                  </a:cubicBezTo>
                  <a:lnTo>
                    <a:pt x="3594" y="931"/>
                  </a:lnTo>
                  <a:lnTo>
                    <a:pt x="4733" y="2134"/>
                  </a:lnTo>
                  <a:cubicBezTo>
                    <a:pt x="4954" y="2374"/>
                    <a:pt x="5261" y="2499"/>
                    <a:pt x="5571" y="2499"/>
                  </a:cubicBezTo>
                  <a:cubicBezTo>
                    <a:pt x="5780" y="2499"/>
                    <a:pt x="5990" y="2442"/>
                    <a:pt x="6177" y="2326"/>
                  </a:cubicBezTo>
                  <a:lnTo>
                    <a:pt x="6257" y="2278"/>
                  </a:lnTo>
                  <a:cubicBezTo>
                    <a:pt x="6787" y="1877"/>
                    <a:pt x="6931" y="1139"/>
                    <a:pt x="6610" y="578"/>
                  </a:cubicBezTo>
                  <a:lnTo>
                    <a:pt x="6610" y="578"/>
                  </a:lnTo>
                  <a:cubicBezTo>
                    <a:pt x="6546" y="882"/>
                    <a:pt x="6370" y="1155"/>
                    <a:pt x="6113" y="1348"/>
                  </a:cubicBezTo>
                  <a:lnTo>
                    <a:pt x="6033" y="1396"/>
                  </a:lnTo>
                  <a:cubicBezTo>
                    <a:pt x="5846" y="1512"/>
                    <a:pt x="5635" y="1568"/>
                    <a:pt x="5427" y="1568"/>
                  </a:cubicBezTo>
                  <a:cubicBezTo>
                    <a:pt x="5116" y="1568"/>
                    <a:pt x="4809" y="1443"/>
                    <a:pt x="4589" y="1203"/>
                  </a:cubicBezTo>
                  <a:lnTo>
                    <a:pt x="3450" y="0"/>
                  </a:ln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3889600" y="506225"/>
              <a:ext cx="31600" cy="36500"/>
            </a:xfrm>
            <a:custGeom>
              <a:avLst/>
              <a:gdLst/>
              <a:ahLst/>
              <a:cxnLst/>
              <a:rect l="l" t="t" r="r" b="b"/>
              <a:pathLst>
                <a:path w="1264" h="1460" extrusionOk="0">
                  <a:moveTo>
                    <a:pt x="574" y="1"/>
                  </a:moveTo>
                  <a:cubicBezTo>
                    <a:pt x="423" y="1"/>
                    <a:pt x="271" y="80"/>
                    <a:pt x="145" y="269"/>
                  </a:cubicBezTo>
                  <a:cubicBezTo>
                    <a:pt x="1" y="477"/>
                    <a:pt x="402" y="590"/>
                    <a:pt x="658" y="846"/>
                  </a:cubicBezTo>
                  <a:cubicBezTo>
                    <a:pt x="819" y="1007"/>
                    <a:pt x="931" y="1215"/>
                    <a:pt x="979" y="1440"/>
                  </a:cubicBezTo>
                  <a:cubicBezTo>
                    <a:pt x="979" y="1453"/>
                    <a:pt x="990" y="1459"/>
                    <a:pt x="1007" y="1459"/>
                  </a:cubicBezTo>
                  <a:cubicBezTo>
                    <a:pt x="1050" y="1459"/>
                    <a:pt x="1133" y="1418"/>
                    <a:pt x="1156" y="1360"/>
                  </a:cubicBezTo>
                  <a:cubicBezTo>
                    <a:pt x="1220" y="1199"/>
                    <a:pt x="1252" y="1055"/>
                    <a:pt x="1252" y="894"/>
                  </a:cubicBezTo>
                  <a:cubicBezTo>
                    <a:pt x="1263" y="424"/>
                    <a:pt x="923" y="1"/>
                    <a:pt x="574" y="1"/>
                  </a:cubicBezTo>
                  <a:close/>
                </a:path>
              </a:pathLst>
            </a:custGeom>
            <a:solidFill>
              <a:srgbClr val="F8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3880775" y="528025"/>
              <a:ext cx="23300" cy="27125"/>
            </a:xfrm>
            <a:custGeom>
              <a:avLst/>
              <a:gdLst/>
              <a:ahLst/>
              <a:cxnLst/>
              <a:rect l="l" t="t" r="r" b="b"/>
              <a:pathLst>
                <a:path w="932" h="1085" extrusionOk="0">
                  <a:moveTo>
                    <a:pt x="413" y="0"/>
                  </a:moveTo>
                  <a:cubicBezTo>
                    <a:pt x="301" y="0"/>
                    <a:pt x="189" y="59"/>
                    <a:pt x="97" y="199"/>
                  </a:cubicBezTo>
                  <a:cubicBezTo>
                    <a:pt x="1" y="343"/>
                    <a:pt x="289" y="440"/>
                    <a:pt x="482" y="632"/>
                  </a:cubicBezTo>
                  <a:cubicBezTo>
                    <a:pt x="594" y="744"/>
                    <a:pt x="675" y="905"/>
                    <a:pt x="707" y="1065"/>
                  </a:cubicBezTo>
                  <a:cubicBezTo>
                    <a:pt x="707" y="1079"/>
                    <a:pt x="716" y="1085"/>
                    <a:pt x="729" y="1085"/>
                  </a:cubicBezTo>
                  <a:cubicBezTo>
                    <a:pt x="764" y="1085"/>
                    <a:pt x="828" y="1047"/>
                    <a:pt x="851" y="1001"/>
                  </a:cubicBezTo>
                  <a:cubicBezTo>
                    <a:pt x="899" y="889"/>
                    <a:pt x="915" y="777"/>
                    <a:pt x="931" y="664"/>
                  </a:cubicBezTo>
                  <a:cubicBezTo>
                    <a:pt x="931" y="317"/>
                    <a:pt x="673" y="0"/>
                    <a:pt x="413" y="0"/>
                  </a:cubicBezTo>
                  <a:close/>
                </a:path>
              </a:pathLst>
            </a:custGeom>
            <a:solidFill>
              <a:srgbClr val="F8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5" name="Google Shape;745;p40"/>
          <p:cNvGrpSpPr/>
          <p:nvPr/>
        </p:nvGrpSpPr>
        <p:grpSpPr>
          <a:xfrm>
            <a:off x="6200185" y="1431884"/>
            <a:ext cx="485252" cy="448380"/>
            <a:chOff x="8814275" y="969810"/>
            <a:chExt cx="254325" cy="235000"/>
          </a:xfrm>
        </p:grpSpPr>
        <p:sp>
          <p:nvSpPr>
            <p:cNvPr id="746" name="Google Shape;746;p40"/>
            <p:cNvSpPr/>
            <p:nvPr/>
          </p:nvSpPr>
          <p:spPr>
            <a:xfrm>
              <a:off x="8818900" y="977085"/>
              <a:ext cx="242750" cy="220225"/>
            </a:xfrm>
            <a:custGeom>
              <a:avLst/>
              <a:gdLst/>
              <a:ahLst/>
              <a:cxnLst/>
              <a:rect l="l" t="t" r="r" b="b"/>
              <a:pathLst>
                <a:path w="9710" h="8809" extrusionOk="0">
                  <a:moveTo>
                    <a:pt x="4292" y="0"/>
                  </a:moveTo>
                  <a:cubicBezTo>
                    <a:pt x="3280" y="0"/>
                    <a:pt x="2604" y="1156"/>
                    <a:pt x="3105" y="2082"/>
                  </a:cubicBezTo>
                  <a:lnTo>
                    <a:pt x="3971" y="3670"/>
                  </a:lnTo>
                  <a:lnTo>
                    <a:pt x="1484" y="3959"/>
                  </a:lnTo>
                  <a:cubicBezTo>
                    <a:pt x="1003" y="4007"/>
                    <a:pt x="586" y="4312"/>
                    <a:pt x="394" y="4761"/>
                  </a:cubicBezTo>
                  <a:cubicBezTo>
                    <a:pt x="1" y="5686"/>
                    <a:pt x="748" y="6636"/>
                    <a:pt x="1681" y="6636"/>
                  </a:cubicBezTo>
                  <a:cubicBezTo>
                    <a:pt x="1816" y="6636"/>
                    <a:pt x="1955" y="6616"/>
                    <a:pt x="2094" y="6574"/>
                  </a:cubicBezTo>
                  <a:lnTo>
                    <a:pt x="4485" y="5836"/>
                  </a:lnTo>
                  <a:lnTo>
                    <a:pt x="4517" y="7601"/>
                  </a:lnTo>
                  <a:cubicBezTo>
                    <a:pt x="4517" y="8178"/>
                    <a:pt x="4934" y="8675"/>
                    <a:pt x="5511" y="8788"/>
                  </a:cubicBezTo>
                  <a:cubicBezTo>
                    <a:pt x="5543" y="8788"/>
                    <a:pt x="5576" y="8804"/>
                    <a:pt x="5608" y="8804"/>
                  </a:cubicBezTo>
                  <a:cubicBezTo>
                    <a:pt x="5649" y="8807"/>
                    <a:pt x="5689" y="8809"/>
                    <a:pt x="5729" y="8809"/>
                  </a:cubicBezTo>
                  <a:cubicBezTo>
                    <a:pt x="6633" y="8809"/>
                    <a:pt x="7315" y="7962"/>
                    <a:pt x="7116" y="7071"/>
                  </a:cubicBezTo>
                  <a:lnTo>
                    <a:pt x="6650" y="4953"/>
                  </a:lnTo>
                  <a:lnTo>
                    <a:pt x="8672" y="4568"/>
                  </a:lnTo>
                  <a:cubicBezTo>
                    <a:pt x="9169" y="4488"/>
                    <a:pt x="9570" y="4087"/>
                    <a:pt x="9635" y="3574"/>
                  </a:cubicBezTo>
                  <a:cubicBezTo>
                    <a:pt x="9651" y="3542"/>
                    <a:pt x="9651" y="3526"/>
                    <a:pt x="9651" y="3493"/>
                  </a:cubicBezTo>
                  <a:cubicBezTo>
                    <a:pt x="9710" y="2652"/>
                    <a:pt x="9016" y="2047"/>
                    <a:pt x="8268" y="2047"/>
                  </a:cubicBezTo>
                  <a:cubicBezTo>
                    <a:pt x="8003" y="2047"/>
                    <a:pt x="7732" y="2123"/>
                    <a:pt x="7485" y="2290"/>
                  </a:cubicBezTo>
                  <a:lnTo>
                    <a:pt x="6009" y="3285"/>
                  </a:lnTo>
                  <a:lnTo>
                    <a:pt x="5576" y="1087"/>
                  </a:lnTo>
                  <a:cubicBezTo>
                    <a:pt x="5479" y="557"/>
                    <a:pt x="5078" y="140"/>
                    <a:pt x="4565" y="28"/>
                  </a:cubicBezTo>
                  <a:lnTo>
                    <a:pt x="4469" y="12"/>
                  </a:lnTo>
                  <a:cubicBezTo>
                    <a:pt x="4409" y="4"/>
                    <a:pt x="4350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8814275" y="969810"/>
              <a:ext cx="254325" cy="235000"/>
            </a:xfrm>
            <a:custGeom>
              <a:avLst/>
              <a:gdLst/>
              <a:ahLst/>
              <a:cxnLst/>
              <a:rect l="l" t="t" r="r" b="b"/>
              <a:pathLst>
                <a:path w="10173" h="9400" extrusionOk="0">
                  <a:moveTo>
                    <a:pt x="4479" y="584"/>
                  </a:moveTo>
                  <a:cubicBezTo>
                    <a:pt x="4521" y="584"/>
                    <a:pt x="4563" y="587"/>
                    <a:pt x="4605" y="592"/>
                  </a:cubicBezTo>
                  <a:cubicBezTo>
                    <a:pt x="4638" y="592"/>
                    <a:pt x="4654" y="592"/>
                    <a:pt x="4686" y="608"/>
                  </a:cubicBezTo>
                  <a:cubicBezTo>
                    <a:pt x="5087" y="688"/>
                    <a:pt x="5392" y="1009"/>
                    <a:pt x="5472" y="1410"/>
                  </a:cubicBezTo>
                  <a:lnTo>
                    <a:pt x="5985" y="4073"/>
                  </a:lnTo>
                  <a:lnTo>
                    <a:pt x="7846" y="2806"/>
                  </a:lnTo>
                  <a:cubicBezTo>
                    <a:pt x="8024" y="2687"/>
                    <a:pt x="8238" y="2627"/>
                    <a:pt x="8451" y="2627"/>
                  </a:cubicBezTo>
                  <a:cubicBezTo>
                    <a:pt x="8643" y="2627"/>
                    <a:pt x="8835" y="2675"/>
                    <a:pt x="9001" y="2774"/>
                  </a:cubicBezTo>
                  <a:cubicBezTo>
                    <a:pt x="9354" y="2966"/>
                    <a:pt x="9563" y="3335"/>
                    <a:pt x="9531" y="3736"/>
                  </a:cubicBezTo>
                  <a:lnTo>
                    <a:pt x="9531" y="3800"/>
                  </a:lnTo>
                  <a:cubicBezTo>
                    <a:pt x="9467" y="4186"/>
                    <a:pt x="9178" y="4474"/>
                    <a:pt x="8793" y="4538"/>
                  </a:cubicBezTo>
                  <a:lnTo>
                    <a:pt x="6466" y="4988"/>
                  </a:lnTo>
                  <a:lnTo>
                    <a:pt x="6996" y="7410"/>
                  </a:lnTo>
                  <a:cubicBezTo>
                    <a:pt x="7076" y="7763"/>
                    <a:pt x="6980" y="8148"/>
                    <a:pt x="6739" y="8421"/>
                  </a:cubicBezTo>
                  <a:cubicBezTo>
                    <a:pt x="6535" y="8654"/>
                    <a:pt x="6226" y="8794"/>
                    <a:pt x="5918" y="8794"/>
                  </a:cubicBezTo>
                  <a:cubicBezTo>
                    <a:pt x="5887" y="8794"/>
                    <a:pt x="5856" y="8793"/>
                    <a:pt x="5825" y="8790"/>
                  </a:cubicBezTo>
                  <a:lnTo>
                    <a:pt x="5745" y="8790"/>
                  </a:lnTo>
                  <a:cubicBezTo>
                    <a:pt x="5311" y="8694"/>
                    <a:pt x="5007" y="8325"/>
                    <a:pt x="5007" y="7875"/>
                  </a:cubicBezTo>
                  <a:lnTo>
                    <a:pt x="4958" y="5710"/>
                  </a:lnTo>
                  <a:lnTo>
                    <a:pt x="2199" y="6576"/>
                  </a:lnTo>
                  <a:cubicBezTo>
                    <a:pt x="2095" y="6609"/>
                    <a:pt x="1988" y="6625"/>
                    <a:pt x="1882" y="6625"/>
                  </a:cubicBezTo>
                  <a:cubicBezTo>
                    <a:pt x="1576" y="6625"/>
                    <a:pt x="1274" y="6493"/>
                    <a:pt x="1060" y="6255"/>
                  </a:cubicBezTo>
                  <a:cubicBezTo>
                    <a:pt x="787" y="5966"/>
                    <a:pt x="707" y="5533"/>
                    <a:pt x="867" y="5164"/>
                  </a:cubicBezTo>
                  <a:cubicBezTo>
                    <a:pt x="996" y="4811"/>
                    <a:pt x="1333" y="4571"/>
                    <a:pt x="1718" y="4555"/>
                  </a:cubicBezTo>
                  <a:lnTo>
                    <a:pt x="4621" y="4186"/>
                  </a:lnTo>
                  <a:lnTo>
                    <a:pt x="3547" y="2212"/>
                  </a:lnTo>
                  <a:cubicBezTo>
                    <a:pt x="3338" y="1843"/>
                    <a:pt x="3370" y="1394"/>
                    <a:pt x="3611" y="1041"/>
                  </a:cubicBezTo>
                  <a:cubicBezTo>
                    <a:pt x="3797" y="755"/>
                    <a:pt x="4135" y="584"/>
                    <a:pt x="4479" y="584"/>
                  </a:cubicBezTo>
                  <a:close/>
                  <a:moveTo>
                    <a:pt x="4474" y="0"/>
                  </a:moveTo>
                  <a:cubicBezTo>
                    <a:pt x="3938" y="0"/>
                    <a:pt x="3425" y="266"/>
                    <a:pt x="3113" y="720"/>
                  </a:cubicBezTo>
                  <a:cubicBezTo>
                    <a:pt x="2744" y="1250"/>
                    <a:pt x="2712" y="1939"/>
                    <a:pt x="3017" y="2517"/>
                  </a:cubicBezTo>
                  <a:lnTo>
                    <a:pt x="3675" y="3720"/>
                  </a:lnTo>
                  <a:lnTo>
                    <a:pt x="1637" y="3961"/>
                  </a:lnTo>
                  <a:cubicBezTo>
                    <a:pt x="1284" y="3993"/>
                    <a:pt x="948" y="4137"/>
                    <a:pt x="691" y="4378"/>
                  </a:cubicBezTo>
                  <a:cubicBezTo>
                    <a:pt x="33" y="4988"/>
                    <a:pt x="1" y="6014"/>
                    <a:pt x="595" y="6672"/>
                  </a:cubicBezTo>
                  <a:cubicBezTo>
                    <a:pt x="923" y="7036"/>
                    <a:pt x="1380" y="7237"/>
                    <a:pt x="1847" y="7237"/>
                  </a:cubicBezTo>
                  <a:cubicBezTo>
                    <a:pt x="2019" y="7237"/>
                    <a:pt x="2191" y="7210"/>
                    <a:pt x="2359" y="7154"/>
                  </a:cubicBezTo>
                  <a:lnTo>
                    <a:pt x="4365" y="6544"/>
                  </a:lnTo>
                  <a:lnTo>
                    <a:pt x="4397" y="7892"/>
                  </a:lnTo>
                  <a:cubicBezTo>
                    <a:pt x="4397" y="8630"/>
                    <a:pt x="4926" y="9255"/>
                    <a:pt x="5648" y="9384"/>
                  </a:cubicBezTo>
                  <a:lnTo>
                    <a:pt x="5761" y="9400"/>
                  </a:lnTo>
                  <a:lnTo>
                    <a:pt x="5937" y="9400"/>
                  </a:lnTo>
                  <a:cubicBezTo>
                    <a:pt x="6418" y="9400"/>
                    <a:pt x="6884" y="9207"/>
                    <a:pt x="7204" y="8838"/>
                  </a:cubicBezTo>
                  <a:cubicBezTo>
                    <a:pt x="7573" y="8421"/>
                    <a:pt x="7718" y="7843"/>
                    <a:pt x="7606" y="7298"/>
                  </a:cubicBezTo>
                  <a:lnTo>
                    <a:pt x="7204" y="5469"/>
                  </a:lnTo>
                  <a:lnTo>
                    <a:pt x="8921" y="5148"/>
                  </a:lnTo>
                  <a:cubicBezTo>
                    <a:pt x="9547" y="5036"/>
                    <a:pt x="10028" y="4522"/>
                    <a:pt x="10124" y="3897"/>
                  </a:cubicBezTo>
                  <a:lnTo>
                    <a:pt x="10124" y="3784"/>
                  </a:lnTo>
                  <a:cubicBezTo>
                    <a:pt x="10173" y="3159"/>
                    <a:pt x="9852" y="2581"/>
                    <a:pt x="9306" y="2260"/>
                  </a:cubicBezTo>
                  <a:cubicBezTo>
                    <a:pt x="9042" y="2109"/>
                    <a:pt x="8745" y="2033"/>
                    <a:pt x="8450" y="2033"/>
                  </a:cubicBezTo>
                  <a:cubicBezTo>
                    <a:pt x="8119" y="2033"/>
                    <a:pt x="7789" y="2129"/>
                    <a:pt x="7509" y="2324"/>
                  </a:cubicBezTo>
                  <a:lnTo>
                    <a:pt x="6402" y="3079"/>
                  </a:lnTo>
                  <a:lnTo>
                    <a:pt x="6049" y="1314"/>
                  </a:lnTo>
                  <a:cubicBezTo>
                    <a:pt x="5937" y="672"/>
                    <a:pt x="5440" y="159"/>
                    <a:pt x="4798" y="30"/>
                  </a:cubicBezTo>
                  <a:cubicBezTo>
                    <a:pt x="4766" y="14"/>
                    <a:pt x="4718" y="14"/>
                    <a:pt x="4686" y="14"/>
                  </a:cubicBezTo>
                  <a:cubicBezTo>
                    <a:pt x="4615" y="5"/>
                    <a:pt x="4544" y="0"/>
                    <a:pt x="44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8893700" y="975560"/>
              <a:ext cx="168750" cy="110125"/>
            </a:xfrm>
            <a:custGeom>
              <a:avLst/>
              <a:gdLst/>
              <a:ahLst/>
              <a:cxnLst/>
              <a:rect l="l" t="t" r="r" b="b"/>
              <a:pathLst>
                <a:path w="6750" h="4405" extrusionOk="0">
                  <a:moveTo>
                    <a:pt x="1357" y="1"/>
                  </a:moveTo>
                  <a:cubicBezTo>
                    <a:pt x="680" y="1"/>
                    <a:pt x="90" y="493"/>
                    <a:pt x="1" y="1180"/>
                  </a:cubicBezTo>
                  <a:cubicBezTo>
                    <a:pt x="227" y="1021"/>
                    <a:pt x="508" y="927"/>
                    <a:pt x="789" y="927"/>
                  </a:cubicBezTo>
                  <a:cubicBezTo>
                    <a:pt x="847" y="927"/>
                    <a:pt x="905" y="931"/>
                    <a:pt x="963" y="939"/>
                  </a:cubicBezTo>
                  <a:lnTo>
                    <a:pt x="1043" y="955"/>
                  </a:lnTo>
                  <a:cubicBezTo>
                    <a:pt x="1573" y="1068"/>
                    <a:pt x="1974" y="1485"/>
                    <a:pt x="2070" y="1998"/>
                  </a:cubicBezTo>
                  <a:lnTo>
                    <a:pt x="2503" y="4212"/>
                  </a:lnTo>
                  <a:lnTo>
                    <a:pt x="3979" y="3201"/>
                  </a:lnTo>
                  <a:cubicBezTo>
                    <a:pt x="4221" y="3039"/>
                    <a:pt x="4488" y="2965"/>
                    <a:pt x="4749" y="2965"/>
                  </a:cubicBezTo>
                  <a:cubicBezTo>
                    <a:pt x="5492" y="2965"/>
                    <a:pt x="6189" y="3562"/>
                    <a:pt x="6129" y="4405"/>
                  </a:cubicBezTo>
                  <a:cubicBezTo>
                    <a:pt x="6434" y="4212"/>
                    <a:pt x="6643" y="3907"/>
                    <a:pt x="6691" y="3570"/>
                  </a:cubicBezTo>
                  <a:lnTo>
                    <a:pt x="6691" y="3474"/>
                  </a:lnTo>
                  <a:cubicBezTo>
                    <a:pt x="6750" y="2645"/>
                    <a:pt x="6057" y="2043"/>
                    <a:pt x="5316" y="2043"/>
                  </a:cubicBezTo>
                  <a:cubicBezTo>
                    <a:pt x="5053" y="2043"/>
                    <a:pt x="4784" y="2119"/>
                    <a:pt x="4541" y="2287"/>
                  </a:cubicBezTo>
                  <a:lnTo>
                    <a:pt x="3049" y="3282"/>
                  </a:lnTo>
                  <a:lnTo>
                    <a:pt x="2632" y="1084"/>
                  </a:lnTo>
                  <a:cubicBezTo>
                    <a:pt x="2535" y="554"/>
                    <a:pt x="2134" y="137"/>
                    <a:pt x="1605" y="25"/>
                  </a:cubicBezTo>
                  <a:lnTo>
                    <a:pt x="1509" y="9"/>
                  </a:lnTo>
                  <a:cubicBezTo>
                    <a:pt x="1458" y="3"/>
                    <a:pt x="1407" y="1"/>
                    <a:pt x="1357" y="1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8818550" y="1080060"/>
              <a:ext cx="177450" cy="115275"/>
            </a:xfrm>
            <a:custGeom>
              <a:avLst/>
              <a:gdLst/>
              <a:ahLst/>
              <a:cxnLst/>
              <a:rect l="l" t="t" r="r" b="b"/>
              <a:pathLst>
                <a:path w="7098" h="4611" extrusionOk="0">
                  <a:moveTo>
                    <a:pt x="857" y="0"/>
                  </a:moveTo>
                  <a:cubicBezTo>
                    <a:pt x="809" y="32"/>
                    <a:pt x="760" y="64"/>
                    <a:pt x="712" y="112"/>
                  </a:cubicBezTo>
                  <a:cubicBezTo>
                    <a:pt x="568" y="241"/>
                    <a:pt x="472" y="401"/>
                    <a:pt x="391" y="578"/>
                  </a:cubicBezTo>
                  <a:cubicBezTo>
                    <a:pt x="1" y="1485"/>
                    <a:pt x="740" y="2442"/>
                    <a:pt x="1668" y="2442"/>
                  </a:cubicBezTo>
                  <a:cubicBezTo>
                    <a:pt x="1806" y="2442"/>
                    <a:pt x="1949" y="2420"/>
                    <a:pt x="2092" y="2375"/>
                  </a:cubicBezTo>
                  <a:lnTo>
                    <a:pt x="4467" y="1637"/>
                  </a:lnTo>
                  <a:lnTo>
                    <a:pt x="4499" y="3401"/>
                  </a:lnTo>
                  <a:cubicBezTo>
                    <a:pt x="4515" y="3979"/>
                    <a:pt x="4932" y="4492"/>
                    <a:pt x="5509" y="4605"/>
                  </a:cubicBezTo>
                  <a:lnTo>
                    <a:pt x="5606" y="4605"/>
                  </a:lnTo>
                  <a:cubicBezTo>
                    <a:pt x="5649" y="4609"/>
                    <a:pt x="5692" y="4610"/>
                    <a:pt x="5735" y="4610"/>
                  </a:cubicBezTo>
                  <a:cubicBezTo>
                    <a:pt x="6389" y="4610"/>
                    <a:pt x="6962" y="4161"/>
                    <a:pt x="7098" y="3514"/>
                  </a:cubicBezTo>
                  <a:lnTo>
                    <a:pt x="7098" y="3514"/>
                  </a:lnTo>
                  <a:cubicBezTo>
                    <a:pt x="6859" y="3696"/>
                    <a:pt x="6584" y="3792"/>
                    <a:pt x="6294" y="3792"/>
                  </a:cubicBezTo>
                  <a:cubicBezTo>
                    <a:pt x="6252" y="3792"/>
                    <a:pt x="6210" y="3790"/>
                    <a:pt x="6167" y="3786"/>
                  </a:cubicBezTo>
                  <a:cubicBezTo>
                    <a:pt x="6135" y="3786"/>
                    <a:pt x="6103" y="3786"/>
                    <a:pt x="6071" y="3770"/>
                  </a:cubicBezTo>
                  <a:cubicBezTo>
                    <a:pt x="5493" y="3674"/>
                    <a:pt x="5060" y="3161"/>
                    <a:pt x="5060" y="2567"/>
                  </a:cubicBezTo>
                  <a:lnTo>
                    <a:pt x="5028" y="818"/>
                  </a:lnTo>
                  <a:lnTo>
                    <a:pt x="2654" y="1556"/>
                  </a:lnTo>
                  <a:cubicBezTo>
                    <a:pt x="2514" y="1599"/>
                    <a:pt x="2375" y="1619"/>
                    <a:pt x="2239" y="1619"/>
                  </a:cubicBezTo>
                  <a:cubicBezTo>
                    <a:pt x="1411" y="1619"/>
                    <a:pt x="721" y="869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9023250" y="1040910"/>
              <a:ext cx="28575" cy="40800"/>
            </a:xfrm>
            <a:custGeom>
              <a:avLst/>
              <a:gdLst/>
              <a:ahLst/>
              <a:cxnLst/>
              <a:rect l="l" t="t" r="r" b="b"/>
              <a:pathLst>
                <a:path w="1143" h="1632" extrusionOk="0">
                  <a:moveTo>
                    <a:pt x="436" y="1"/>
                  </a:moveTo>
                  <a:cubicBezTo>
                    <a:pt x="376" y="1"/>
                    <a:pt x="311" y="9"/>
                    <a:pt x="241" y="26"/>
                  </a:cubicBezTo>
                  <a:cubicBezTo>
                    <a:pt x="1" y="90"/>
                    <a:pt x="225" y="459"/>
                    <a:pt x="241" y="860"/>
                  </a:cubicBezTo>
                  <a:cubicBezTo>
                    <a:pt x="241" y="1101"/>
                    <a:pt x="177" y="1342"/>
                    <a:pt x="65" y="1550"/>
                  </a:cubicBezTo>
                  <a:cubicBezTo>
                    <a:pt x="41" y="1586"/>
                    <a:pt x="116" y="1631"/>
                    <a:pt x="196" y="1631"/>
                  </a:cubicBezTo>
                  <a:cubicBezTo>
                    <a:pt x="222" y="1631"/>
                    <a:pt x="249" y="1626"/>
                    <a:pt x="273" y="1614"/>
                  </a:cubicBezTo>
                  <a:cubicBezTo>
                    <a:pt x="418" y="1534"/>
                    <a:pt x="546" y="1438"/>
                    <a:pt x="674" y="1325"/>
                  </a:cubicBezTo>
                  <a:cubicBezTo>
                    <a:pt x="1142" y="843"/>
                    <a:pt x="1051" y="1"/>
                    <a:pt x="436" y="1"/>
                  </a:cubicBezTo>
                  <a:close/>
                </a:path>
              </a:pathLst>
            </a:custGeom>
            <a:solidFill>
              <a:srgbClr val="F8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40"/>
          <p:cNvGrpSpPr/>
          <p:nvPr/>
        </p:nvGrpSpPr>
        <p:grpSpPr>
          <a:xfrm>
            <a:off x="8186269" y="3053077"/>
            <a:ext cx="485266" cy="487265"/>
            <a:chOff x="3132175" y="631198"/>
            <a:chExt cx="224650" cy="225575"/>
          </a:xfrm>
        </p:grpSpPr>
        <p:sp>
          <p:nvSpPr>
            <p:cNvPr id="752" name="Google Shape;752;p40"/>
            <p:cNvSpPr/>
            <p:nvPr/>
          </p:nvSpPr>
          <p:spPr>
            <a:xfrm>
              <a:off x="3140200" y="682673"/>
              <a:ext cx="209400" cy="166150"/>
            </a:xfrm>
            <a:custGeom>
              <a:avLst/>
              <a:gdLst/>
              <a:ahLst/>
              <a:cxnLst/>
              <a:rect l="l" t="t" r="r" b="b"/>
              <a:pathLst>
                <a:path w="8376" h="6646" extrusionOk="0">
                  <a:moveTo>
                    <a:pt x="2178" y="0"/>
                  </a:moveTo>
                  <a:cubicBezTo>
                    <a:pt x="1566" y="0"/>
                    <a:pt x="862" y="419"/>
                    <a:pt x="627" y="947"/>
                  </a:cubicBezTo>
                  <a:cubicBezTo>
                    <a:pt x="1" y="2342"/>
                    <a:pt x="787" y="4781"/>
                    <a:pt x="3049" y="6305"/>
                  </a:cubicBezTo>
                  <a:cubicBezTo>
                    <a:pt x="3332" y="6494"/>
                    <a:pt x="3946" y="6646"/>
                    <a:pt x="4595" y="6646"/>
                  </a:cubicBezTo>
                  <a:cubicBezTo>
                    <a:pt x="5160" y="6646"/>
                    <a:pt x="5752" y="6531"/>
                    <a:pt x="6178" y="6225"/>
                  </a:cubicBezTo>
                  <a:cubicBezTo>
                    <a:pt x="8376" y="4621"/>
                    <a:pt x="7718" y="1556"/>
                    <a:pt x="7493" y="947"/>
                  </a:cubicBezTo>
                  <a:cubicBezTo>
                    <a:pt x="7445" y="818"/>
                    <a:pt x="7204" y="193"/>
                    <a:pt x="6691" y="64"/>
                  </a:cubicBezTo>
                  <a:cubicBezTo>
                    <a:pt x="6653" y="57"/>
                    <a:pt x="6613" y="51"/>
                    <a:pt x="6560" y="51"/>
                  </a:cubicBezTo>
                  <a:cubicBezTo>
                    <a:pt x="6388" y="51"/>
                    <a:pt x="6073" y="112"/>
                    <a:pt x="5215" y="369"/>
                  </a:cubicBezTo>
                  <a:lnTo>
                    <a:pt x="4557" y="578"/>
                  </a:lnTo>
                  <a:cubicBezTo>
                    <a:pt x="4140" y="562"/>
                    <a:pt x="3723" y="497"/>
                    <a:pt x="3338" y="369"/>
                  </a:cubicBezTo>
                  <a:cubicBezTo>
                    <a:pt x="2841" y="225"/>
                    <a:pt x="2728" y="96"/>
                    <a:pt x="2455" y="32"/>
                  </a:cubicBezTo>
                  <a:cubicBezTo>
                    <a:pt x="2367" y="10"/>
                    <a:pt x="2273" y="0"/>
                    <a:pt x="21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3132175" y="675248"/>
              <a:ext cx="224650" cy="181525"/>
            </a:xfrm>
            <a:custGeom>
              <a:avLst/>
              <a:gdLst/>
              <a:ahLst/>
              <a:cxnLst/>
              <a:rect l="l" t="t" r="r" b="b"/>
              <a:pathLst>
                <a:path w="8986" h="7261" extrusionOk="0">
                  <a:moveTo>
                    <a:pt x="2488" y="618"/>
                  </a:moveTo>
                  <a:cubicBezTo>
                    <a:pt x="2552" y="618"/>
                    <a:pt x="2632" y="618"/>
                    <a:pt x="2696" y="650"/>
                  </a:cubicBezTo>
                  <a:cubicBezTo>
                    <a:pt x="2793" y="666"/>
                    <a:pt x="2889" y="714"/>
                    <a:pt x="2985" y="762"/>
                  </a:cubicBezTo>
                  <a:cubicBezTo>
                    <a:pt x="3162" y="843"/>
                    <a:pt x="3354" y="923"/>
                    <a:pt x="3563" y="987"/>
                  </a:cubicBezTo>
                  <a:cubicBezTo>
                    <a:pt x="3980" y="1115"/>
                    <a:pt x="4413" y="1179"/>
                    <a:pt x="4862" y="1179"/>
                  </a:cubicBezTo>
                  <a:lnTo>
                    <a:pt x="4910" y="1179"/>
                  </a:lnTo>
                  <a:lnTo>
                    <a:pt x="4958" y="1163"/>
                  </a:lnTo>
                  <a:lnTo>
                    <a:pt x="5616" y="971"/>
                  </a:lnTo>
                  <a:cubicBezTo>
                    <a:pt x="6482" y="709"/>
                    <a:pt x="6747" y="661"/>
                    <a:pt x="6876" y="661"/>
                  </a:cubicBezTo>
                  <a:cubicBezTo>
                    <a:pt x="6905" y="661"/>
                    <a:pt x="6927" y="663"/>
                    <a:pt x="6948" y="666"/>
                  </a:cubicBezTo>
                  <a:cubicBezTo>
                    <a:pt x="7172" y="730"/>
                    <a:pt x="7381" y="955"/>
                    <a:pt x="7525" y="1356"/>
                  </a:cubicBezTo>
                  <a:cubicBezTo>
                    <a:pt x="7541" y="1388"/>
                    <a:pt x="8584" y="4661"/>
                    <a:pt x="6322" y="6297"/>
                  </a:cubicBezTo>
                  <a:cubicBezTo>
                    <a:pt x="5965" y="6558"/>
                    <a:pt x="5442" y="6656"/>
                    <a:pt x="4937" y="6656"/>
                  </a:cubicBezTo>
                  <a:cubicBezTo>
                    <a:pt x="4354" y="6656"/>
                    <a:pt x="3796" y="6525"/>
                    <a:pt x="3547" y="6361"/>
                  </a:cubicBezTo>
                  <a:cubicBezTo>
                    <a:pt x="1381" y="4902"/>
                    <a:pt x="659" y="2655"/>
                    <a:pt x="1220" y="1388"/>
                  </a:cubicBezTo>
                  <a:cubicBezTo>
                    <a:pt x="1493" y="923"/>
                    <a:pt x="1958" y="634"/>
                    <a:pt x="2488" y="618"/>
                  </a:cubicBezTo>
                  <a:close/>
                  <a:moveTo>
                    <a:pt x="2509" y="1"/>
                  </a:moveTo>
                  <a:cubicBezTo>
                    <a:pt x="1804" y="1"/>
                    <a:pt x="978" y="483"/>
                    <a:pt x="675" y="1131"/>
                  </a:cubicBezTo>
                  <a:cubicBezTo>
                    <a:pt x="1" y="2623"/>
                    <a:pt x="787" y="5222"/>
                    <a:pt x="3210" y="6859"/>
                  </a:cubicBezTo>
                  <a:cubicBezTo>
                    <a:pt x="3531" y="7067"/>
                    <a:pt x="4220" y="7260"/>
                    <a:pt x="4942" y="7260"/>
                  </a:cubicBezTo>
                  <a:cubicBezTo>
                    <a:pt x="4970" y="7261"/>
                    <a:pt x="4998" y="7261"/>
                    <a:pt x="5025" y="7261"/>
                  </a:cubicBezTo>
                  <a:cubicBezTo>
                    <a:pt x="5607" y="7261"/>
                    <a:pt x="6185" y="7100"/>
                    <a:pt x="6675" y="6779"/>
                  </a:cubicBezTo>
                  <a:cubicBezTo>
                    <a:pt x="8985" y="5110"/>
                    <a:pt x="8392" y="1917"/>
                    <a:pt x="8103" y="1147"/>
                  </a:cubicBezTo>
                  <a:cubicBezTo>
                    <a:pt x="7878" y="554"/>
                    <a:pt x="7525" y="185"/>
                    <a:pt x="7092" y="72"/>
                  </a:cubicBezTo>
                  <a:cubicBezTo>
                    <a:pt x="7025" y="56"/>
                    <a:pt x="6960" y="46"/>
                    <a:pt x="6879" y="46"/>
                  </a:cubicBezTo>
                  <a:cubicBezTo>
                    <a:pt x="6650" y="46"/>
                    <a:pt x="6299" y="128"/>
                    <a:pt x="5456" y="377"/>
                  </a:cubicBezTo>
                  <a:lnTo>
                    <a:pt x="4830" y="570"/>
                  </a:lnTo>
                  <a:cubicBezTo>
                    <a:pt x="4461" y="570"/>
                    <a:pt x="4108" y="506"/>
                    <a:pt x="3755" y="393"/>
                  </a:cubicBezTo>
                  <a:cubicBezTo>
                    <a:pt x="3579" y="345"/>
                    <a:pt x="3402" y="265"/>
                    <a:pt x="3242" y="201"/>
                  </a:cubicBezTo>
                  <a:cubicBezTo>
                    <a:pt x="3113" y="137"/>
                    <a:pt x="2985" y="88"/>
                    <a:pt x="2841" y="40"/>
                  </a:cubicBezTo>
                  <a:cubicBezTo>
                    <a:pt x="2735" y="13"/>
                    <a:pt x="2623" y="1"/>
                    <a:pt x="2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3161250" y="704673"/>
              <a:ext cx="47325" cy="75950"/>
            </a:xfrm>
            <a:custGeom>
              <a:avLst/>
              <a:gdLst/>
              <a:ahLst/>
              <a:cxnLst/>
              <a:rect l="l" t="t" r="r" b="b"/>
              <a:pathLst>
                <a:path w="1893" h="3038" extrusionOk="0">
                  <a:moveTo>
                    <a:pt x="957" y="1"/>
                  </a:moveTo>
                  <a:cubicBezTo>
                    <a:pt x="0" y="1"/>
                    <a:pt x="75" y="1630"/>
                    <a:pt x="875" y="2505"/>
                  </a:cubicBezTo>
                  <a:cubicBezTo>
                    <a:pt x="1068" y="2714"/>
                    <a:pt x="1309" y="2890"/>
                    <a:pt x="1565" y="3019"/>
                  </a:cubicBezTo>
                  <a:cubicBezTo>
                    <a:pt x="1592" y="3032"/>
                    <a:pt x="1621" y="3037"/>
                    <a:pt x="1651" y="3037"/>
                  </a:cubicBezTo>
                  <a:cubicBezTo>
                    <a:pt x="1768" y="3037"/>
                    <a:pt x="1892" y="2951"/>
                    <a:pt x="1854" y="2874"/>
                  </a:cubicBezTo>
                  <a:cubicBezTo>
                    <a:pt x="1613" y="2473"/>
                    <a:pt x="1469" y="2040"/>
                    <a:pt x="1421" y="1591"/>
                  </a:cubicBezTo>
                  <a:cubicBezTo>
                    <a:pt x="1357" y="837"/>
                    <a:pt x="1597" y="131"/>
                    <a:pt x="1212" y="35"/>
                  </a:cubicBezTo>
                  <a:cubicBezTo>
                    <a:pt x="1120" y="12"/>
                    <a:pt x="1035" y="1"/>
                    <a:pt x="957" y="1"/>
                  </a:cubicBezTo>
                  <a:close/>
                </a:path>
              </a:pathLst>
            </a:custGeom>
            <a:solidFill>
              <a:srgbClr val="F8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3208800" y="631198"/>
              <a:ext cx="56575" cy="70350"/>
            </a:xfrm>
            <a:custGeom>
              <a:avLst/>
              <a:gdLst/>
              <a:ahLst/>
              <a:cxnLst/>
              <a:rect l="l" t="t" r="r" b="b"/>
              <a:pathLst>
                <a:path w="2263" h="2814" extrusionOk="0">
                  <a:moveTo>
                    <a:pt x="415" y="1"/>
                  </a:moveTo>
                  <a:cubicBezTo>
                    <a:pt x="233" y="1"/>
                    <a:pt x="85" y="22"/>
                    <a:pt x="0" y="38"/>
                  </a:cubicBezTo>
                  <a:lnTo>
                    <a:pt x="97" y="631"/>
                  </a:lnTo>
                  <a:cubicBezTo>
                    <a:pt x="143" y="620"/>
                    <a:pt x="258" y="602"/>
                    <a:pt x="404" y="602"/>
                  </a:cubicBezTo>
                  <a:cubicBezTo>
                    <a:pt x="662" y="602"/>
                    <a:pt x="1016" y="658"/>
                    <a:pt x="1252" y="904"/>
                  </a:cubicBezTo>
                  <a:cubicBezTo>
                    <a:pt x="1605" y="1257"/>
                    <a:pt x="1605" y="1899"/>
                    <a:pt x="1268" y="2524"/>
                  </a:cubicBezTo>
                  <a:lnTo>
                    <a:pt x="1797" y="2813"/>
                  </a:lnTo>
                  <a:cubicBezTo>
                    <a:pt x="2262" y="1947"/>
                    <a:pt x="2214" y="1032"/>
                    <a:pt x="1685" y="487"/>
                  </a:cubicBezTo>
                  <a:cubicBezTo>
                    <a:pt x="1297" y="88"/>
                    <a:pt x="787" y="1"/>
                    <a:pt x="4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3248100" y="679573"/>
              <a:ext cx="108725" cy="173768"/>
            </a:xfrm>
            <a:custGeom>
              <a:avLst/>
              <a:gdLst/>
              <a:ahLst/>
              <a:cxnLst/>
              <a:rect l="l" t="t" r="r" b="b"/>
              <a:pathLst>
                <a:path w="4349" h="6589" extrusionOk="0">
                  <a:moveTo>
                    <a:pt x="2527" y="0"/>
                  </a:moveTo>
                  <a:cubicBezTo>
                    <a:pt x="2402" y="0"/>
                    <a:pt x="2203" y="35"/>
                    <a:pt x="1782" y="145"/>
                  </a:cubicBezTo>
                  <a:cubicBezTo>
                    <a:pt x="2022" y="338"/>
                    <a:pt x="2199" y="595"/>
                    <a:pt x="2311" y="899"/>
                  </a:cubicBezTo>
                  <a:cubicBezTo>
                    <a:pt x="2536" y="1509"/>
                    <a:pt x="3178" y="4589"/>
                    <a:pt x="996" y="6178"/>
                  </a:cubicBezTo>
                  <a:cubicBezTo>
                    <a:pt x="691" y="6370"/>
                    <a:pt x="354" y="6499"/>
                    <a:pt x="1" y="6547"/>
                  </a:cubicBezTo>
                  <a:cubicBezTo>
                    <a:pt x="195" y="6573"/>
                    <a:pt x="401" y="6589"/>
                    <a:pt x="610" y="6589"/>
                  </a:cubicBezTo>
                  <a:cubicBezTo>
                    <a:pt x="1161" y="6589"/>
                    <a:pt x="1732" y="6480"/>
                    <a:pt x="2151" y="6178"/>
                  </a:cubicBezTo>
                  <a:cubicBezTo>
                    <a:pt x="4349" y="4589"/>
                    <a:pt x="3691" y="1509"/>
                    <a:pt x="3466" y="899"/>
                  </a:cubicBezTo>
                  <a:cubicBezTo>
                    <a:pt x="3402" y="755"/>
                    <a:pt x="3178" y="129"/>
                    <a:pt x="2664" y="17"/>
                  </a:cubicBezTo>
                  <a:cubicBezTo>
                    <a:pt x="2625" y="7"/>
                    <a:pt x="2583" y="0"/>
                    <a:pt x="2527" y="0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1736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2"/>
          <p:cNvSpPr txBox="1">
            <a:spLocks noGrp="1"/>
          </p:cNvSpPr>
          <p:nvPr>
            <p:ph type="title"/>
          </p:nvPr>
        </p:nvSpPr>
        <p:spPr>
          <a:xfrm>
            <a:off x="2126700" y="2668592"/>
            <a:ext cx="489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case &amp; Test requirement</a:t>
            </a:r>
            <a:endParaRPr dirty="0"/>
          </a:p>
        </p:txBody>
      </p:sp>
      <p:sp>
        <p:nvSpPr>
          <p:cNvPr id="792" name="Google Shape;792;p42"/>
          <p:cNvSpPr txBox="1">
            <a:spLocks noGrp="1"/>
          </p:cNvSpPr>
          <p:nvPr>
            <p:ph type="title" idx="2"/>
          </p:nvPr>
        </p:nvSpPr>
        <p:spPr>
          <a:xfrm>
            <a:off x="2126700" y="1573008"/>
            <a:ext cx="489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94" name="Google Shape;794;p42"/>
          <p:cNvSpPr/>
          <p:nvPr/>
        </p:nvSpPr>
        <p:spPr>
          <a:xfrm>
            <a:off x="2233127" y="2473740"/>
            <a:ext cx="4677746" cy="131908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Fredoka One"/>
              </a:rPr>
              <a:t>Test case &amp; Test </a:t>
            </a:r>
          </a:p>
          <a:p>
            <a:pPr lvl="0" algn="ctr"/>
            <a:r>
              <a:rPr lang="en-US" b="0" i="0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Fredoka One"/>
              </a:rPr>
              <a:t>requirement</a:t>
            </a:r>
            <a:endParaRPr b="0" i="0" dirty="0"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Fredoka One"/>
            </a:endParaRPr>
          </a:p>
        </p:txBody>
      </p:sp>
      <p:sp>
        <p:nvSpPr>
          <p:cNvPr id="795" name="Google Shape;795;p42"/>
          <p:cNvSpPr/>
          <p:nvPr/>
        </p:nvSpPr>
        <p:spPr>
          <a:xfrm>
            <a:off x="4160441" y="1631939"/>
            <a:ext cx="804351" cy="6488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Fredoka One"/>
              </a:rPr>
              <a:t>01</a:t>
            </a:r>
          </a:p>
        </p:txBody>
      </p:sp>
      <p:grpSp>
        <p:nvGrpSpPr>
          <p:cNvPr id="796" name="Google Shape;796;p42"/>
          <p:cNvGrpSpPr/>
          <p:nvPr/>
        </p:nvGrpSpPr>
        <p:grpSpPr>
          <a:xfrm>
            <a:off x="4814399" y="4462345"/>
            <a:ext cx="408151" cy="366569"/>
            <a:chOff x="918350" y="494075"/>
            <a:chExt cx="188950" cy="169700"/>
          </a:xfrm>
        </p:grpSpPr>
        <p:sp>
          <p:nvSpPr>
            <p:cNvPr id="797" name="Google Shape;797;p42"/>
            <p:cNvSpPr/>
            <p:nvPr/>
          </p:nvSpPr>
          <p:spPr>
            <a:xfrm>
              <a:off x="927575" y="501550"/>
              <a:ext cx="173700" cy="154525"/>
            </a:xfrm>
            <a:custGeom>
              <a:avLst/>
              <a:gdLst/>
              <a:ahLst/>
              <a:cxnLst/>
              <a:rect l="l" t="t" r="r" b="b"/>
              <a:pathLst>
                <a:path w="6948" h="6181" extrusionOk="0">
                  <a:moveTo>
                    <a:pt x="4524" y="0"/>
                  </a:moveTo>
                  <a:cubicBezTo>
                    <a:pt x="4366" y="0"/>
                    <a:pt x="4205" y="32"/>
                    <a:pt x="4060" y="119"/>
                  </a:cubicBezTo>
                  <a:cubicBezTo>
                    <a:pt x="3145" y="664"/>
                    <a:pt x="3514" y="3183"/>
                    <a:pt x="3514" y="3183"/>
                  </a:cubicBezTo>
                  <a:cubicBezTo>
                    <a:pt x="3514" y="3183"/>
                    <a:pt x="2752" y="3025"/>
                    <a:pt x="2005" y="3025"/>
                  </a:cubicBezTo>
                  <a:cubicBezTo>
                    <a:pt x="1586" y="3025"/>
                    <a:pt x="1171" y="3075"/>
                    <a:pt x="899" y="3231"/>
                  </a:cubicBezTo>
                  <a:cubicBezTo>
                    <a:pt x="289" y="3584"/>
                    <a:pt x="1" y="4611"/>
                    <a:pt x="273" y="5285"/>
                  </a:cubicBezTo>
                  <a:cubicBezTo>
                    <a:pt x="552" y="5989"/>
                    <a:pt x="1887" y="6180"/>
                    <a:pt x="3254" y="6180"/>
                  </a:cubicBezTo>
                  <a:cubicBezTo>
                    <a:pt x="4877" y="6180"/>
                    <a:pt x="6546" y="5911"/>
                    <a:pt x="6546" y="5911"/>
                  </a:cubicBezTo>
                  <a:cubicBezTo>
                    <a:pt x="6546" y="5911"/>
                    <a:pt x="6948" y="985"/>
                    <a:pt x="5343" y="215"/>
                  </a:cubicBezTo>
                  <a:cubicBezTo>
                    <a:pt x="5242" y="170"/>
                    <a:pt x="4891" y="0"/>
                    <a:pt x="4524" y="0"/>
                  </a:cubicBezTo>
                  <a:close/>
                </a:path>
              </a:pathLst>
            </a:custGeom>
            <a:solidFill>
              <a:srgbClr val="CEAA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2"/>
            <p:cNvSpPr/>
            <p:nvPr/>
          </p:nvSpPr>
          <p:spPr>
            <a:xfrm>
              <a:off x="918350" y="494075"/>
              <a:ext cx="188950" cy="169700"/>
            </a:xfrm>
            <a:custGeom>
              <a:avLst/>
              <a:gdLst/>
              <a:ahLst/>
              <a:cxnLst/>
              <a:rect l="l" t="t" r="r" b="b"/>
              <a:pathLst>
                <a:path w="7558" h="6788" extrusionOk="0">
                  <a:moveTo>
                    <a:pt x="4871" y="603"/>
                  </a:moveTo>
                  <a:cubicBezTo>
                    <a:pt x="5066" y="603"/>
                    <a:pt x="5308" y="667"/>
                    <a:pt x="5568" y="787"/>
                  </a:cubicBezTo>
                  <a:cubicBezTo>
                    <a:pt x="6546" y="1252"/>
                    <a:pt x="6739" y="4108"/>
                    <a:pt x="6611" y="5953"/>
                  </a:cubicBezTo>
                  <a:cubicBezTo>
                    <a:pt x="5692" y="6085"/>
                    <a:pt x="4620" y="6176"/>
                    <a:pt x="3654" y="6176"/>
                  </a:cubicBezTo>
                  <a:cubicBezTo>
                    <a:pt x="2274" y="6176"/>
                    <a:pt x="1107" y="5990"/>
                    <a:pt x="899" y="5472"/>
                  </a:cubicBezTo>
                  <a:cubicBezTo>
                    <a:pt x="691" y="4926"/>
                    <a:pt x="947" y="4060"/>
                    <a:pt x="1413" y="3787"/>
                  </a:cubicBezTo>
                  <a:cubicBezTo>
                    <a:pt x="1666" y="3674"/>
                    <a:pt x="1944" y="3624"/>
                    <a:pt x="2225" y="3624"/>
                  </a:cubicBezTo>
                  <a:cubicBezTo>
                    <a:pt x="2264" y="3624"/>
                    <a:pt x="2304" y="3625"/>
                    <a:pt x="2343" y="3627"/>
                  </a:cubicBezTo>
                  <a:cubicBezTo>
                    <a:pt x="2840" y="3627"/>
                    <a:pt x="3338" y="3675"/>
                    <a:pt x="3819" y="3787"/>
                  </a:cubicBezTo>
                  <a:lnTo>
                    <a:pt x="4236" y="3867"/>
                  </a:lnTo>
                  <a:lnTo>
                    <a:pt x="4172" y="3450"/>
                  </a:lnTo>
                  <a:cubicBezTo>
                    <a:pt x="4028" y="2487"/>
                    <a:pt x="4076" y="979"/>
                    <a:pt x="4573" y="675"/>
                  </a:cubicBezTo>
                  <a:cubicBezTo>
                    <a:pt x="4652" y="626"/>
                    <a:pt x="4753" y="603"/>
                    <a:pt x="4871" y="603"/>
                  </a:cubicBezTo>
                  <a:close/>
                  <a:moveTo>
                    <a:pt x="4880" y="1"/>
                  </a:moveTo>
                  <a:cubicBezTo>
                    <a:pt x="4653" y="1"/>
                    <a:pt x="4448" y="54"/>
                    <a:pt x="4268" y="161"/>
                  </a:cubicBezTo>
                  <a:cubicBezTo>
                    <a:pt x="3434" y="659"/>
                    <a:pt x="3466" y="2311"/>
                    <a:pt x="3530" y="3113"/>
                  </a:cubicBezTo>
                  <a:cubicBezTo>
                    <a:pt x="3234" y="3068"/>
                    <a:pt x="2816" y="3018"/>
                    <a:pt x="2391" y="3018"/>
                  </a:cubicBezTo>
                  <a:cubicBezTo>
                    <a:pt x="1918" y="3018"/>
                    <a:pt x="1437" y="3079"/>
                    <a:pt x="1108" y="3274"/>
                  </a:cubicBezTo>
                  <a:cubicBezTo>
                    <a:pt x="386" y="3691"/>
                    <a:pt x="1" y="4830"/>
                    <a:pt x="354" y="5696"/>
                  </a:cubicBezTo>
                  <a:cubicBezTo>
                    <a:pt x="691" y="6562"/>
                    <a:pt x="2151" y="6787"/>
                    <a:pt x="3627" y="6787"/>
                  </a:cubicBezTo>
                  <a:cubicBezTo>
                    <a:pt x="4750" y="6771"/>
                    <a:pt x="5857" y="6675"/>
                    <a:pt x="6948" y="6498"/>
                  </a:cubicBezTo>
                  <a:lnTo>
                    <a:pt x="7188" y="6466"/>
                  </a:lnTo>
                  <a:lnTo>
                    <a:pt x="7204" y="6226"/>
                  </a:lnTo>
                  <a:cubicBezTo>
                    <a:pt x="7236" y="5696"/>
                    <a:pt x="7557" y="1076"/>
                    <a:pt x="5824" y="241"/>
                  </a:cubicBezTo>
                  <a:cubicBezTo>
                    <a:pt x="5479" y="82"/>
                    <a:pt x="5162" y="1"/>
                    <a:pt x="48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2"/>
            <p:cNvSpPr/>
            <p:nvPr/>
          </p:nvSpPr>
          <p:spPr>
            <a:xfrm>
              <a:off x="923575" y="500650"/>
              <a:ext cx="148025" cy="150675"/>
            </a:xfrm>
            <a:custGeom>
              <a:avLst/>
              <a:gdLst/>
              <a:ahLst/>
              <a:cxnLst/>
              <a:rect l="l" t="t" r="r" b="b"/>
              <a:pathLst>
                <a:path w="5921" h="6027" extrusionOk="0">
                  <a:moveTo>
                    <a:pt x="4541" y="1"/>
                  </a:moveTo>
                  <a:cubicBezTo>
                    <a:pt x="4381" y="1"/>
                    <a:pt x="4219" y="34"/>
                    <a:pt x="4075" y="123"/>
                  </a:cubicBezTo>
                  <a:cubicBezTo>
                    <a:pt x="3161" y="652"/>
                    <a:pt x="3514" y="3187"/>
                    <a:pt x="3514" y="3187"/>
                  </a:cubicBezTo>
                  <a:cubicBezTo>
                    <a:pt x="3514" y="3187"/>
                    <a:pt x="2752" y="3029"/>
                    <a:pt x="2005" y="3029"/>
                  </a:cubicBezTo>
                  <a:cubicBezTo>
                    <a:pt x="1585" y="3029"/>
                    <a:pt x="1170" y="3079"/>
                    <a:pt x="899" y="3235"/>
                  </a:cubicBezTo>
                  <a:cubicBezTo>
                    <a:pt x="289" y="3588"/>
                    <a:pt x="0" y="4615"/>
                    <a:pt x="273" y="5289"/>
                  </a:cubicBezTo>
                  <a:cubicBezTo>
                    <a:pt x="417" y="5674"/>
                    <a:pt x="867" y="5898"/>
                    <a:pt x="1476" y="6027"/>
                  </a:cubicBezTo>
                  <a:cubicBezTo>
                    <a:pt x="1220" y="5353"/>
                    <a:pt x="1508" y="4342"/>
                    <a:pt x="2118" y="4005"/>
                  </a:cubicBezTo>
                  <a:cubicBezTo>
                    <a:pt x="2384" y="3849"/>
                    <a:pt x="2795" y="3799"/>
                    <a:pt x="3212" y="3799"/>
                  </a:cubicBezTo>
                  <a:cubicBezTo>
                    <a:pt x="3955" y="3799"/>
                    <a:pt x="4717" y="3957"/>
                    <a:pt x="4717" y="3957"/>
                  </a:cubicBezTo>
                  <a:cubicBezTo>
                    <a:pt x="4717" y="3957"/>
                    <a:pt x="4364" y="1422"/>
                    <a:pt x="5279" y="893"/>
                  </a:cubicBezTo>
                  <a:cubicBezTo>
                    <a:pt x="5424" y="808"/>
                    <a:pt x="5589" y="769"/>
                    <a:pt x="5757" y="769"/>
                  </a:cubicBezTo>
                  <a:cubicBezTo>
                    <a:pt x="5811" y="769"/>
                    <a:pt x="5866" y="773"/>
                    <a:pt x="5920" y="781"/>
                  </a:cubicBezTo>
                  <a:cubicBezTo>
                    <a:pt x="5776" y="540"/>
                    <a:pt x="5583" y="347"/>
                    <a:pt x="5343" y="219"/>
                  </a:cubicBezTo>
                  <a:cubicBezTo>
                    <a:pt x="5243" y="164"/>
                    <a:pt x="4898" y="1"/>
                    <a:pt x="4541" y="1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" name="Google Shape;800;p42"/>
          <p:cNvGrpSpPr/>
          <p:nvPr/>
        </p:nvGrpSpPr>
        <p:grpSpPr>
          <a:xfrm>
            <a:off x="8210542" y="988818"/>
            <a:ext cx="436718" cy="466420"/>
            <a:chOff x="3761250" y="489950"/>
            <a:chExt cx="202175" cy="215925"/>
          </a:xfrm>
        </p:grpSpPr>
        <p:sp>
          <p:nvSpPr>
            <p:cNvPr id="801" name="Google Shape;801;p42"/>
            <p:cNvSpPr/>
            <p:nvPr/>
          </p:nvSpPr>
          <p:spPr>
            <a:xfrm>
              <a:off x="3762450" y="497175"/>
              <a:ext cx="198175" cy="201075"/>
            </a:xfrm>
            <a:custGeom>
              <a:avLst/>
              <a:gdLst/>
              <a:ahLst/>
              <a:cxnLst/>
              <a:rect l="l" t="t" r="r" b="b"/>
              <a:pathLst>
                <a:path w="7927" h="8043" extrusionOk="0">
                  <a:moveTo>
                    <a:pt x="5678" y="0"/>
                  </a:moveTo>
                  <a:cubicBezTo>
                    <a:pt x="5116" y="0"/>
                    <a:pt x="4554" y="370"/>
                    <a:pt x="4397" y="1000"/>
                  </a:cubicBezTo>
                  <a:lnTo>
                    <a:pt x="3996" y="2636"/>
                  </a:lnTo>
                  <a:lnTo>
                    <a:pt x="2295" y="1385"/>
                  </a:lnTo>
                  <a:cubicBezTo>
                    <a:pt x="2075" y="1217"/>
                    <a:pt x="1815" y="1132"/>
                    <a:pt x="1554" y="1132"/>
                  </a:cubicBezTo>
                  <a:cubicBezTo>
                    <a:pt x="1341" y="1132"/>
                    <a:pt x="1126" y="1189"/>
                    <a:pt x="931" y="1305"/>
                  </a:cubicBezTo>
                  <a:lnTo>
                    <a:pt x="851" y="1353"/>
                  </a:lnTo>
                  <a:cubicBezTo>
                    <a:pt x="1" y="1946"/>
                    <a:pt x="225" y="3294"/>
                    <a:pt x="1220" y="3647"/>
                  </a:cubicBezTo>
                  <a:lnTo>
                    <a:pt x="2825" y="4192"/>
                  </a:lnTo>
                  <a:lnTo>
                    <a:pt x="1284" y="5957"/>
                  </a:lnTo>
                  <a:cubicBezTo>
                    <a:pt x="1108" y="6166"/>
                    <a:pt x="996" y="6422"/>
                    <a:pt x="963" y="6695"/>
                  </a:cubicBezTo>
                  <a:cubicBezTo>
                    <a:pt x="947" y="6872"/>
                    <a:pt x="980" y="7048"/>
                    <a:pt x="1044" y="7209"/>
                  </a:cubicBezTo>
                  <a:cubicBezTo>
                    <a:pt x="1233" y="7760"/>
                    <a:pt x="1728" y="8043"/>
                    <a:pt x="2232" y="8043"/>
                  </a:cubicBezTo>
                  <a:cubicBezTo>
                    <a:pt x="2667" y="8043"/>
                    <a:pt x="3110" y="7832"/>
                    <a:pt x="3370" y="7401"/>
                  </a:cubicBezTo>
                  <a:lnTo>
                    <a:pt x="4541" y="5380"/>
                  </a:lnTo>
                  <a:lnTo>
                    <a:pt x="5680" y="6583"/>
                  </a:lnTo>
                  <a:cubicBezTo>
                    <a:pt x="5911" y="6823"/>
                    <a:pt x="6221" y="6948"/>
                    <a:pt x="6533" y="6948"/>
                  </a:cubicBezTo>
                  <a:cubicBezTo>
                    <a:pt x="6743" y="6948"/>
                    <a:pt x="6953" y="6891"/>
                    <a:pt x="7140" y="6775"/>
                  </a:cubicBezTo>
                  <a:cubicBezTo>
                    <a:pt x="7172" y="6759"/>
                    <a:pt x="7188" y="6743"/>
                    <a:pt x="7220" y="6727"/>
                  </a:cubicBezTo>
                  <a:cubicBezTo>
                    <a:pt x="7926" y="6166"/>
                    <a:pt x="7894" y="5075"/>
                    <a:pt x="7156" y="4561"/>
                  </a:cubicBezTo>
                  <a:lnTo>
                    <a:pt x="5488" y="3390"/>
                  </a:lnTo>
                  <a:lnTo>
                    <a:pt x="6659" y="1850"/>
                  </a:lnTo>
                  <a:cubicBezTo>
                    <a:pt x="6948" y="1465"/>
                    <a:pt x="6964" y="936"/>
                    <a:pt x="6707" y="535"/>
                  </a:cubicBezTo>
                  <a:lnTo>
                    <a:pt x="6643" y="470"/>
                  </a:lnTo>
                  <a:cubicBezTo>
                    <a:pt x="6388" y="148"/>
                    <a:pt x="6033" y="0"/>
                    <a:pt x="56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2"/>
            <p:cNvSpPr/>
            <p:nvPr/>
          </p:nvSpPr>
          <p:spPr>
            <a:xfrm>
              <a:off x="3761250" y="489950"/>
              <a:ext cx="202175" cy="215925"/>
            </a:xfrm>
            <a:custGeom>
              <a:avLst/>
              <a:gdLst/>
              <a:ahLst/>
              <a:cxnLst/>
              <a:rect l="l" t="t" r="r" b="b"/>
              <a:pathLst>
                <a:path w="8087" h="8637" extrusionOk="0">
                  <a:moveTo>
                    <a:pt x="5739" y="599"/>
                  </a:moveTo>
                  <a:cubicBezTo>
                    <a:pt x="6014" y="599"/>
                    <a:pt x="6279" y="727"/>
                    <a:pt x="6466" y="952"/>
                  </a:cubicBezTo>
                  <a:cubicBezTo>
                    <a:pt x="6466" y="968"/>
                    <a:pt x="6482" y="984"/>
                    <a:pt x="6498" y="1016"/>
                  </a:cubicBezTo>
                  <a:cubicBezTo>
                    <a:pt x="6691" y="1305"/>
                    <a:pt x="6675" y="1690"/>
                    <a:pt x="6450" y="1963"/>
                  </a:cubicBezTo>
                  <a:lnTo>
                    <a:pt x="5119" y="3743"/>
                  </a:lnTo>
                  <a:lnTo>
                    <a:pt x="7028" y="5123"/>
                  </a:lnTo>
                  <a:cubicBezTo>
                    <a:pt x="7301" y="5316"/>
                    <a:pt x="7461" y="5637"/>
                    <a:pt x="7477" y="5973"/>
                  </a:cubicBezTo>
                  <a:cubicBezTo>
                    <a:pt x="7477" y="6294"/>
                    <a:pt x="7333" y="6599"/>
                    <a:pt x="7076" y="6776"/>
                  </a:cubicBezTo>
                  <a:lnTo>
                    <a:pt x="7012" y="6824"/>
                  </a:lnTo>
                  <a:cubicBezTo>
                    <a:pt x="6874" y="6905"/>
                    <a:pt x="6721" y="6945"/>
                    <a:pt x="6569" y="6945"/>
                  </a:cubicBezTo>
                  <a:cubicBezTo>
                    <a:pt x="6334" y="6945"/>
                    <a:pt x="6103" y="6849"/>
                    <a:pt x="5937" y="6663"/>
                  </a:cubicBezTo>
                  <a:lnTo>
                    <a:pt x="4541" y="5171"/>
                  </a:lnTo>
                  <a:lnTo>
                    <a:pt x="3145" y="7546"/>
                  </a:lnTo>
                  <a:cubicBezTo>
                    <a:pt x="2972" y="7848"/>
                    <a:pt x="2631" y="8034"/>
                    <a:pt x="2285" y="8034"/>
                  </a:cubicBezTo>
                  <a:cubicBezTo>
                    <a:pt x="2245" y="8034"/>
                    <a:pt x="2206" y="8032"/>
                    <a:pt x="2167" y="8027"/>
                  </a:cubicBezTo>
                  <a:cubicBezTo>
                    <a:pt x="1798" y="7995"/>
                    <a:pt x="1477" y="7754"/>
                    <a:pt x="1364" y="7401"/>
                  </a:cubicBezTo>
                  <a:cubicBezTo>
                    <a:pt x="1236" y="7080"/>
                    <a:pt x="1316" y="6711"/>
                    <a:pt x="1557" y="6455"/>
                  </a:cubicBezTo>
                  <a:lnTo>
                    <a:pt x="3386" y="4353"/>
                  </a:lnTo>
                  <a:lnTo>
                    <a:pt x="1364" y="3647"/>
                  </a:lnTo>
                  <a:cubicBezTo>
                    <a:pt x="995" y="3519"/>
                    <a:pt x="723" y="3198"/>
                    <a:pt x="675" y="2813"/>
                  </a:cubicBezTo>
                  <a:cubicBezTo>
                    <a:pt x="626" y="2444"/>
                    <a:pt x="787" y="2091"/>
                    <a:pt x="1076" y="1882"/>
                  </a:cubicBezTo>
                  <a:lnTo>
                    <a:pt x="1140" y="1850"/>
                  </a:lnTo>
                  <a:cubicBezTo>
                    <a:pt x="1268" y="1770"/>
                    <a:pt x="1429" y="1722"/>
                    <a:pt x="1589" y="1722"/>
                  </a:cubicBezTo>
                  <a:cubicBezTo>
                    <a:pt x="1798" y="1722"/>
                    <a:pt x="2006" y="1802"/>
                    <a:pt x="2183" y="1931"/>
                  </a:cubicBezTo>
                  <a:lnTo>
                    <a:pt x="4236" y="3455"/>
                  </a:lnTo>
                  <a:lnTo>
                    <a:pt x="4734" y="1369"/>
                  </a:lnTo>
                  <a:cubicBezTo>
                    <a:pt x="4830" y="1000"/>
                    <a:pt x="5119" y="711"/>
                    <a:pt x="5504" y="631"/>
                  </a:cubicBezTo>
                  <a:cubicBezTo>
                    <a:pt x="5582" y="610"/>
                    <a:pt x="5661" y="599"/>
                    <a:pt x="5739" y="599"/>
                  </a:cubicBezTo>
                  <a:close/>
                  <a:moveTo>
                    <a:pt x="5715" y="0"/>
                  </a:moveTo>
                  <a:cubicBezTo>
                    <a:pt x="5602" y="0"/>
                    <a:pt x="5488" y="12"/>
                    <a:pt x="5375" y="37"/>
                  </a:cubicBezTo>
                  <a:cubicBezTo>
                    <a:pt x="4782" y="166"/>
                    <a:pt x="4300" y="631"/>
                    <a:pt x="4156" y="1241"/>
                  </a:cubicBezTo>
                  <a:lnTo>
                    <a:pt x="3867" y="2428"/>
                  </a:lnTo>
                  <a:lnTo>
                    <a:pt x="2536" y="1449"/>
                  </a:lnTo>
                  <a:cubicBezTo>
                    <a:pt x="2259" y="1235"/>
                    <a:pt x="1927" y="1125"/>
                    <a:pt x="1596" y="1125"/>
                  </a:cubicBezTo>
                  <a:cubicBezTo>
                    <a:pt x="1333" y="1125"/>
                    <a:pt x="1070" y="1195"/>
                    <a:pt x="835" y="1337"/>
                  </a:cubicBezTo>
                  <a:lnTo>
                    <a:pt x="739" y="1401"/>
                  </a:lnTo>
                  <a:cubicBezTo>
                    <a:pt x="257" y="1738"/>
                    <a:pt x="1" y="2316"/>
                    <a:pt x="97" y="2893"/>
                  </a:cubicBezTo>
                  <a:cubicBezTo>
                    <a:pt x="177" y="3503"/>
                    <a:pt x="594" y="4016"/>
                    <a:pt x="1172" y="4225"/>
                  </a:cubicBezTo>
                  <a:lnTo>
                    <a:pt x="2359" y="4626"/>
                  </a:lnTo>
                  <a:lnTo>
                    <a:pt x="1124" y="6070"/>
                  </a:lnTo>
                  <a:cubicBezTo>
                    <a:pt x="883" y="6310"/>
                    <a:pt x="755" y="6631"/>
                    <a:pt x="723" y="6968"/>
                  </a:cubicBezTo>
                  <a:cubicBezTo>
                    <a:pt x="707" y="7177"/>
                    <a:pt x="723" y="7401"/>
                    <a:pt x="803" y="7610"/>
                  </a:cubicBezTo>
                  <a:cubicBezTo>
                    <a:pt x="995" y="8171"/>
                    <a:pt x="1525" y="8572"/>
                    <a:pt x="2118" y="8637"/>
                  </a:cubicBezTo>
                  <a:lnTo>
                    <a:pt x="2279" y="8637"/>
                  </a:lnTo>
                  <a:cubicBezTo>
                    <a:pt x="2856" y="8637"/>
                    <a:pt x="3386" y="8332"/>
                    <a:pt x="3675" y="7834"/>
                  </a:cubicBezTo>
                  <a:lnTo>
                    <a:pt x="4653" y="6166"/>
                  </a:lnTo>
                  <a:lnTo>
                    <a:pt x="5520" y="7080"/>
                  </a:lnTo>
                  <a:cubicBezTo>
                    <a:pt x="5796" y="7386"/>
                    <a:pt x="6181" y="7544"/>
                    <a:pt x="6572" y="7544"/>
                  </a:cubicBezTo>
                  <a:cubicBezTo>
                    <a:pt x="6839" y="7544"/>
                    <a:pt x="7108" y="7471"/>
                    <a:pt x="7349" y="7321"/>
                  </a:cubicBezTo>
                  <a:lnTo>
                    <a:pt x="7429" y="7257"/>
                  </a:lnTo>
                  <a:cubicBezTo>
                    <a:pt x="7846" y="6952"/>
                    <a:pt x="8087" y="6471"/>
                    <a:pt x="8071" y="5957"/>
                  </a:cubicBezTo>
                  <a:cubicBezTo>
                    <a:pt x="8071" y="5428"/>
                    <a:pt x="7814" y="4931"/>
                    <a:pt x="7381" y="4626"/>
                  </a:cubicBezTo>
                  <a:lnTo>
                    <a:pt x="5969" y="3615"/>
                  </a:lnTo>
                  <a:lnTo>
                    <a:pt x="6948" y="2316"/>
                  </a:lnTo>
                  <a:cubicBezTo>
                    <a:pt x="7317" y="1834"/>
                    <a:pt x="7349" y="1176"/>
                    <a:pt x="6996" y="663"/>
                  </a:cubicBezTo>
                  <a:lnTo>
                    <a:pt x="6932" y="583"/>
                  </a:lnTo>
                  <a:cubicBezTo>
                    <a:pt x="6634" y="208"/>
                    <a:pt x="6181" y="0"/>
                    <a:pt x="57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2"/>
            <p:cNvSpPr/>
            <p:nvPr/>
          </p:nvSpPr>
          <p:spPr>
            <a:xfrm>
              <a:off x="3765675" y="496075"/>
              <a:ext cx="169675" cy="90675"/>
            </a:xfrm>
            <a:custGeom>
              <a:avLst/>
              <a:gdLst/>
              <a:ahLst/>
              <a:cxnLst/>
              <a:rect l="l" t="t" r="r" b="b"/>
              <a:pathLst>
                <a:path w="6787" h="3627" extrusionOk="0">
                  <a:moveTo>
                    <a:pt x="5523" y="1"/>
                  </a:moveTo>
                  <a:cubicBezTo>
                    <a:pt x="4960" y="1"/>
                    <a:pt x="4399" y="374"/>
                    <a:pt x="4252" y="1012"/>
                  </a:cubicBezTo>
                  <a:lnTo>
                    <a:pt x="3851" y="2632"/>
                  </a:lnTo>
                  <a:lnTo>
                    <a:pt x="2150" y="1381"/>
                  </a:lnTo>
                  <a:cubicBezTo>
                    <a:pt x="1926" y="1210"/>
                    <a:pt x="1662" y="1125"/>
                    <a:pt x="1397" y="1125"/>
                  </a:cubicBezTo>
                  <a:cubicBezTo>
                    <a:pt x="1187" y="1125"/>
                    <a:pt x="977" y="1178"/>
                    <a:pt x="786" y="1284"/>
                  </a:cubicBezTo>
                  <a:lnTo>
                    <a:pt x="706" y="1333"/>
                  </a:lnTo>
                  <a:cubicBezTo>
                    <a:pt x="145" y="1750"/>
                    <a:pt x="0" y="2536"/>
                    <a:pt x="401" y="3113"/>
                  </a:cubicBezTo>
                  <a:cubicBezTo>
                    <a:pt x="465" y="2792"/>
                    <a:pt x="642" y="2520"/>
                    <a:pt x="899" y="2327"/>
                  </a:cubicBezTo>
                  <a:lnTo>
                    <a:pt x="979" y="2279"/>
                  </a:lnTo>
                  <a:cubicBezTo>
                    <a:pt x="1170" y="2173"/>
                    <a:pt x="1383" y="2120"/>
                    <a:pt x="1594" y="2120"/>
                  </a:cubicBezTo>
                  <a:cubicBezTo>
                    <a:pt x="1862" y="2120"/>
                    <a:pt x="2127" y="2205"/>
                    <a:pt x="2343" y="2375"/>
                  </a:cubicBezTo>
                  <a:lnTo>
                    <a:pt x="4043" y="3627"/>
                  </a:lnTo>
                  <a:lnTo>
                    <a:pt x="4444" y="2006"/>
                  </a:lnTo>
                  <a:cubicBezTo>
                    <a:pt x="4593" y="1374"/>
                    <a:pt x="5161" y="1003"/>
                    <a:pt x="5730" y="1003"/>
                  </a:cubicBezTo>
                  <a:cubicBezTo>
                    <a:pt x="6084" y="1003"/>
                    <a:pt x="6438" y="1147"/>
                    <a:pt x="6690" y="1461"/>
                  </a:cubicBezTo>
                  <a:cubicBezTo>
                    <a:pt x="6787" y="1156"/>
                    <a:pt x="6738" y="819"/>
                    <a:pt x="6546" y="546"/>
                  </a:cubicBezTo>
                  <a:cubicBezTo>
                    <a:pt x="6530" y="514"/>
                    <a:pt x="6514" y="498"/>
                    <a:pt x="6498" y="482"/>
                  </a:cubicBezTo>
                  <a:cubicBezTo>
                    <a:pt x="6242" y="152"/>
                    <a:pt x="5882" y="1"/>
                    <a:pt x="5523" y="1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2"/>
            <p:cNvSpPr/>
            <p:nvPr/>
          </p:nvSpPr>
          <p:spPr>
            <a:xfrm>
              <a:off x="3784925" y="607600"/>
              <a:ext cx="173300" cy="89500"/>
            </a:xfrm>
            <a:custGeom>
              <a:avLst/>
              <a:gdLst/>
              <a:ahLst/>
              <a:cxnLst/>
              <a:rect l="l" t="t" r="r" b="b"/>
              <a:pathLst>
                <a:path w="6932" h="3580" extrusionOk="0">
                  <a:moveTo>
                    <a:pt x="3450" y="0"/>
                  </a:moveTo>
                  <a:lnTo>
                    <a:pt x="2262" y="2005"/>
                  </a:lnTo>
                  <a:cubicBezTo>
                    <a:pt x="2010" y="2429"/>
                    <a:pt x="1576" y="2641"/>
                    <a:pt x="1143" y="2641"/>
                  </a:cubicBezTo>
                  <a:cubicBezTo>
                    <a:pt x="722" y="2641"/>
                    <a:pt x="301" y="2441"/>
                    <a:pt x="48" y="2038"/>
                  </a:cubicBezTo>
                  <a:cubicBezTo>
                    <a:pt x="32" y="2054"/>
                    <a:pt x="32" y="2054"/>
                    <a:pt x="48" y="2054"/>
                  </a:cubicBezTo>
                  <a:cubicBezTo>
                    <a:pt x="32" y="2118"/>
                    <a:pt x="16" y="2166"/>
                    <a:pt x="16" y="2230"/>
                  </a:cubicBezTo>
                  <a:cubicBezTo>
                    <a:pt x="0" y="2407"/>
                    <a:pt x="16" y="2583"/>
                    <a:pt x="81" y="2759"/>
                  </a:cubicBezTo>
                  <a:cubicBezTo>
                    <a:pt x="269" y="3300"/>
                    <a:pt x="766" y="3579"/>
                    <a:pt x="1270" y="3579"/>
                  </a:cubicBezTo>
                  <a:cubicBezTo>
                    <a:pt x="1709" y="3579"/>
                    <a:pt x="2153" y="3369"/>
                    <a:pt x="2407" y="2936"/>
                  </a:cubicBezTo>
                  <a:lnTo>
                    <a:pt x="3594" y="931"/>
                  </a:lnTo>
                  <a:lnTo>
                    <a:pt x="4733" y="2134"/>
                  </a:lnTo>
                  <a:cubicBezTo>
                    <a:pt x="4954" y="2374"/>
                    <a:pt x="5261" y="2499"/>
                    <a:pt x="5571" y="2499"/>
                  </a:cubicBezTo>
                  <a:cubicBezTo>
                    <a:pt x="5780" y="2499"/>
                    <a:pt x="5990" y="2442"/>
                    <a:pt x="6177" y="2326"/>
                  </a:cubicBezTo>
                  <a:lnTo>
                    <a:pt x="6257" y="2278"/>
                  </a:lnTo>
                  <a:cubicBezTo>
                    <a:pt x="6787" y="1877"/>
                    <a:pt x="6931" y="1139"/>
                    <a:pt x="6610" y="578"/>
                  </a:cubicBezTo>
                  <a:lnTo>
                    <a:pt x="6610" y="578"/>
                  </a:lnTo>
                  <a:cubicBezTo>
                    <a:pt x="6546" y="882"/>
                    <a:pt x="6370" y="1155"/>
                    <a:pt x="6113" y="1348"/>
                  </a:cubicBezTo>
                  <a:lnTo>
                    <a:pt x="6033" y="1396"/>
                  </a:lnTo>
                  <a:cubicBezTo>
                    <a:pt x="5846" y="1512"/>
                    <a:pt x="5635" y="1568"/>
                    <a:pt x="5427" y="1568"/>
                  </a:cubicBezTo>
                  <a:cubicBezTo>
                    <a:pt x="5116" y="1568"/>
                    <a:pt x="4809" y="1443"/>
                    <a:pt x="4589" y="1203"/>
                  </a:cubicBezTo>
                  <a:lnTo>
                    <a:pt x="3450" y="0"/>
                  </a:ln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2"/>
            <p:cNvSpPr/>
            <p:nvPr/>
          </p:nvSpPr>
          <p:spPr>
            <a:xfrm>
              <a:off x="3889600" y="506225"/>
              <a:ext cx="31600" cy="36500"/>
            </a:xfrm>
            <a:custGeom>
              <a:avLst/>
              <a:gdLst/>
              <a:ahLst/>
              <a:cxnLst/>
              <a:rect l="l" t="t" r="r" b="b"/>
              <a:pathLst>
                <a:path w="1264" h="1460" extrusionOk="0">
                  <a:moveTo>
                    <a:pt x="574" y="1"/>
                  </a:moveTo>
                  <a:cubicBezTo>
                    <a:pt x="423" y="1"/>
                    <a:pt x="271" y="80"/>
                    <a:pt x="145" y="269"/>
                  </a:cubicBezTo>
                  <a:cubicBezTo>
                    <a:pt x="1" y="477"/>
                    <a:pt x="402" y="590"/>
                    <a:pt x="658" y="846"/>
                  </a:cubicBezTo>
                  <a:cubicBezTo>
                    <a:pt x="819" y="1007"/>
                    <a:pt x="931" y="1215"/>
                    <a:pt x="979" y="1440"/>
                  </a:cubicBezTo>
                  <a:cubicBezTo>
                    <a:pt x="979" y="1453"/>
                    <a:pt x="990" y="1459"/>
                    <a:pt x="1007" y="1459"/>
                  </a:cubicBezTo>
                  <a:cubicBezTo>
                    <a:pt x="1050" y="1459"/>
                    <a:pt x="1133" y="1418"/>
                    <a:pt x="1156" y="1360"/>
                  </a:cubicBezTo>
                  <a:cubicBezTo>
                    <a:pt x="1220" y="1199"/>
                    <a:pt x="1252" y="1055"/>
                    <a:pt x="1252" y="894"/>
                  </a:cubicBezTo>
                  <a:cubicBezTo>
                    <a:pt x="1263" y="424"/>
                    <a:pt x="923" y="1"/>
                    <a:pt x="574" y="1"/>
                  </a:cubicBezTo>
                  <a:close/>
                </a:path>
              </a:pathLst>
            </a:custGeom>
            <a:solidFill>
              <a:srgbClr val="F8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2"/>
            <p:cNvSpPr/>
            <p:nvPr/>
          </p:nvSpPr>
          <p:spPr>
            <a:xfrm>
              <a:off x="3880775" y="528025"/>
              <a:ext cx="23300" cy="27125"/>
            </a:xfrm>
            <a:custGeom>
              <a:avLst/>
              <a:gdLst/>
              <a:ahLst/>
              <a:cxnLst/>
              <a:rect l="l" t="t" r="r" b="b"/>
              <a:pathLst>
                <a:path w="932" h="1085" extrusionOk="0">
                  <a:moveTo>
                    <a:pt x="413" y="0"/>
                  </a:moveTo>
                  <a:cubicBezTo>
                    <a:pt x="301" y="0"/>
                    <a:pt x="189" y="59"/>
                    <a:pt x="97" y="199"/>
                  </a:cubicBezTo>
                  <a:cubicBezTo>
                    <a:pt x="1" y="343"/>
                    <a:pt x="289" y="440"/>
                    <a:pt x="482" y="632"/>
                  </a:cubicBezTo>
                  <a:cubicBezTo>
                    <a:pt x="594" y="744"/>
                    <a:pt x="675" y="905"/>
                    <a:pt x="707" y="1065"/>
                  </a:cubicBezTo>
                  <a:cubicBezTo>
                    <a:pt x="707" y="1079"/>
                    <a:pt x="716" y="1085"/>
                    <a:pt x="729" y="1085"/>
                  </a:cubicBezTo>
                  <a:cubicBezTo>
                    <a:pt x="764" y="1085"/>
                    <a:pt x="828" y="1047"/>
                    <a:pt x="851" y="1001"/>
                  </a:cubicBezTo>
                  <a:cubicBezTo>
                    <a:pt x="899" y="889"/>
                    <a:pt x="915" y="777"/>
                    <a:pt x="931" y="664"/>
                  </a:cubicBezTo>
                  <a:cubicBezTo>
                    <a:pt x="931" y="317"/>
                    <a:pt x="673" y="0"/>
                    <a:pt x="413" y="0"/>
                  </a:cubicBezTo>
                  <a:close/>
                </a:path>
              </a:pathLst>
            </a:custGeom>
            <a:solidFill>
              <a:srgbClr val="F8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42"/>
          <p:cNvGrpSpPr/>
          <p:nvPr/>
        </p:nvGrpSpPr>
        <p:grpSpPr>
          <a:xfrm>
            <a:off x="3133285" y="310809"/>
            <a:ext cx="485252" cy="448380"/>
            <a:chOff x="8814275" y="969810"/>
            <a:chExt cx="254325" cy="235000"/>
          </a:xfrm>
        </p:grpSpPr>
        <p:sp>
          <p:nvSpPr>
            <p:cNvPr id="808" name="Google Shape;808;p42"/>
            <p:cNvSpPr/>
            <p:nvPr/>
          </p:nvSpPr>
          <p:spPr>
            <a:xfrm>
              <a:off x="8818900" y="977085"/>
              <a:ext cx="242750" cy="220225"/>
            </a:xfrm>
            <a:custGeom>
              <a:avLst/>
              <a:gdLst/>
              <a:ahLst/>
              <a:cxnLst/>
              <a:rect l="l" t="t" r="r" b="b"/>
              <a:pathLst>
                <a:path w="9710" h="8809" extrusionOk="0">
                  <a:moveTo>
                    <a:pt x="4292" y="0"/>
                  </a:moveTo>
                  <a:cubicBezTo>
                    <a:pt x="3280" y="0"/>
                    <a:pt x="2604" y="1156"/>
                    <a:pt x="3105" y="2082"/>
                  </a:cubicBezTo>
                  <a:lnTo>
                    <a:pt x="3971" y="3670"/>
                  </a:lnTo>
                  <a:lnTo>
                    <a:pt x="1484" y="3959"/>
                  </a:lnTo>
                  <a:cubicBezTo>
                    <a:pt x="1003" y="4007"/>
                    <a:pt x="586" y="4312"/>
                    <a:pt x="394" y="4761"/>
                  </a:cubicBezTo>
                  <a:cubicBezTo>
                    <a:pt x="1" y="5686"/>
                    <a:pt x="748" y="6636"/>
                    <a:pt x="1681" y="6636"/>
                  </a:cubicBezTo>
                  <a:cubicBezTo>
                    <a:pt x="1816" y="6636"/>
                    <a:pt x="1955" y="6616"/>
                    <a:pt x="2094" y="6574"/>
                  </a:cubicBezTo>
                  <a:lnTo>
                    <a:pt x="4485" y="5836"/>
                  </a:lnTo>
                  <a:lnTo>
                    <a:pt x="4517" y="7601"/>
                  </a:lnTo>
                  <a:cubicBezTo>
                    <a:pt x="4517" y="8178"/>
                    <a:pt x="4934" y="8675"/>
                    <a:pt x="5511" y="8788"/>
                  </a:cubicBezTo>
                  <a:cubicBezTo>
                    <a:pt x="5543" y="8788"/>
                    <a:pt x="5576" y="8804"/>
                    <a:pt x="5608" y="8804"/>
                  </a:cubicBezTo>
                  <a:cubicBezTo>
                    <a:pt x="5649" y="8807"/>
                    <a:pt x="5689" y="8809"/>
                    <a:pt x="5729" y="8809"/>
                  </a:cubicBezTo>
                  <a:cubicBezTo>
                    <a:pt x="6633" y="8809"/>
                    <a:pt x="7315" y="7962"/>
                    <a:pt x="7116" y="7071"/>
                  </a:cubicBezTo>
                  <a:lnTo>
                    <a:pt x="6650" y="4953"/>
                  </a:lnTo>
                  <a:lnTo>
                    <a:pt x="8672" y="4568"/>
                  </a:lnTo>
                  <a:cubicBezTo>
                    <a:pt x="9169" y="4488"/>
                    <a:pt x="9570" y="4087"/>
                    <a:pt x="9635" y="3574"/>
                  </a:cubicBezTo>
                  <a:cubicBezTo>
                    <a:pt x="9651" y="3542"/>
                    <a:pt x="9651" y="3526"/>
                    <a:pt x="9651" y="3493"/>
                  </a:cubicBezTo>
                  <a:cubicBezTo>
                    <a:pt x="9710" y="2652"/>
                    <a:pt x="9016" y="2047"/>
                    <a:pt x="8268" y="2047"/>
                  </a:cubicBezTo>
                  <a:cubicBezTo>
                    <a:pt x="8003" y="2047"/>
                    <a:pt x="7732" y="2123"/>
                    <a:pt x="7485" y="2290"/>
                  </a:cubicBezTo>
                  <a:lnTo>
                    <a:pt x="6009" y="3285"/>
                  </a:lnTo>
                  <a:lnTo>
                    <a:pt x="5576" y="1087"/>
                  </a:lnTo>
                  <a:cubicBezTo>
                    <a:pt x="5479" y="557"/>
                    <a:pt x="5078" y="140"/>
                    <a:pt x="4565" y="28"/>
                  </a:cubicBezTo>
                  <a:lnTo>
                    <a:pt x="4469" y="12"/>
                  </a:lnTo>
                  <a:cubicBezTo>
                    <a:pt x="4409" y="4"/>
                    <a:pt x="4350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2"/>
            <p:cNvSpPr/>
            <p:nvPr/>
          </p:nvSpPr>
          <p:spPr>
            <a:xfrm>
              <a:off x="8814275" y="969810"/>
              <a:ext cx="254325" cy="235000"/>
            </a:xfrm>
            <a:custGeom>
              <a:avLst/>
              <a:gdLst/>
              <a:ahLst/>
              <a:cxnLst/>
              <a:rect l="l" t="t" r="r" b="b"/>
              <a:pathLst>
                <a:path w="10173" h="9400" extrusionOk="0">
                  <a:moveTo>
                    <a:pt x="4479" y="584"/>
                  </a:moveTo>
                  <a:cubicBezTo>
                    <a:pt x="4521" y="584"/>
                    <a:pt x="4563" y="587"/>
                    <a:pt x="4605" y="592"/>
                  </a:cubicBezTo>
                  <a:cubicBezTo>
                    <a:pt x="4638" y="592"/>
                    <a:pt x="4654" y="592"/>
                    <a:pt x="4686" y="608"/>
                  </a:cubicBezTo>
                  <a:cubicBezTo>
                    <a:pt x="5087" y="688"/>
                    <a:pt x="5392" y="1009"/>
                    <a:pt x="5472" y="1410"/>
                  </a:cubicBezTo>
                  <a:lnTo>
                    <a:pt x="5985" y="4073"/>
                  </a:lnTo>
                  <a:lnTo>
                    <a:pt x="7846" y="2806"/>
                  </a:lnTo>
                  <a:cubicBezTo>
                    <a:pt x="8024" y="2687"/>
                    <a:pt x="8238" y="2627"/>
                    <a:pt x="8451" y="2627"/>
                  </a:cubicBezTo>
                  <a:cubicBezTo>
                    <a:pt x="8643" y="2627"/>
                    <a:pt x="8835" y="2675"/>
                    <a:pt x="9001" y="2774"/>
                  </a:cubicBezTo>
                  <a:cubicBezTo>
                    <a:pt x="9354" y="2966"/>
                    <a:pt x="9563" y="3335"/>
                    <a:pt x="9531" y="3736"/>
                  </a:cubicBezTo>
                  <a:lnTo>
                    <a:pt x="9531" y="3800"/>
                  </a:lnTo>
                  <a:cubicBezTo>
                    <a:pt x="9467" y="4186"/>
                    <a:pt x="9178" y="4474"/>
                    <a:pt x="8793" y="4538"/>
                  </a:cubicBezTo>
                  <a:lnTo>
                    <a:pt x="6466" y="4988"/>
                  </a:lnTo>
                  <a:lnTo>
                    <a:pt x="6996" y="7410"/>
                  </a:lnTo>
                  <a:cubicBezTo>
                    <a:pt x="7076" y="7763"/>
                    <a:pt x="6980" y="8148"/>
                    <a:pt x="6739" y="8421"/>
                  </a:cubicBezTo>
                  <a:cubicBezTo>
                    <a:pt x="6535" y="8654"/>
                    <a:pt x="6226" y="8794"/>
                    <a:pt x="5918" y="8794"/>
                  </a:cubicBezTo>
                  <a:cubicBezTo>
                    <a:pt x="5887" y="8794"/>
                    <a:pt x="5856" y="8793"/>
                    <a:pt x="5825" y="8790"/>
                  </a:cubicBezTo>
                  <a:lnTo>
                    <a:pt x="5745" y="8790"/>
                  </a:lnTo>
                  <a:cubicBezTo>
                    <a:pt x="5311" y="8694"/>
                    <a:pt x="5007" y="8325"/>
                    <a:pt x="5007" y="7875"/>
                  </a:cubicBezTo>
                  <a:lnTo>
                    <a:pt x="4958" y="5710"/>
                  </a:lnTo>
                  <a:lnTo>
                    <a:pt x="2199" y="6576"/>
                  </a:lnTo>
                  <a:cubicBezTo>
                    <a:pt x="2095" y="6609"/>
                    <a:pt x="1988" y="6625"/>
                    <a:pt x="1882" y="6625"/>
                  </a:cubicBezTo>
                  <a:cubicBezTo>
                    <a:pt x="1576" y="6625"/>
                    <a:pt x="1274" y="6493"/>
                    <a:pt x="1060" y="6255"/>
                  </a:cubicBezTo>
                  <a:cubicBezTo>
                    <a:pt x="787" y="5966"/>
                    <a:pt x="707" y="5533"/>
                    <a:pt x="867" y="5164"/>
                  </a:cubicBezTo>
                  <a:cubicBezTo>
                    <a:pt x="996" y="4811"/>
                    <a:pt x="1333" y="4571"/>
                    <a:pt x="1718" y="4555"/>
                  </a:cubicBezTo>
                  <a:lnTo>
                    <a:pt x="4621" y="4186"/>
                  </a:lnTo>
                  <a:lnTo>
                    <a:pt x="3547" y="2212"/>
                  </a:lnTo>
                  <a:cubicBezTo>
                    <a:pt x="3338" y="1843"/>
                    <a:pt x="3370" y="1394"/>
                    <a:pt x="3611" y="1041"/>
                  </a:cubicBezTo>
                  <a:cubicBezTo>
                    <a:pt x="3797" y="755"/>
                    <a:pt x="4135" y="584"/>
                    <a:pt x="4479" y="584"/>
                  </a:cubicBezTo>
                  <a:close/>
                  <a:moveTo>
                    <a:pt x="4474" y="0"/>
                  </a:moveTo>
                  <a:cubicBezTo>
                    <a:pt x="3938" y="0"/>
                    <a:pt x="3425" y="266"/>
                    <a:pt x="3113" y="720"/>
                  </a:cubicBezTo>
                  <a:cubicBezTo>
                    <a:pt x="2744" y="1250"/>
                    <a:pt x="2712" y="1939"/>
                    <a:pt x="3017" y="2517"/>
                  </a:cubicBezTo>
                  <a:lnTo>
                    <a:pt x="3675" y="3720"/>
                  </a:lnTo>
                  <a:lnTo>
                    <a:pt x="1637" y="3961"/>
                  </a:lnTo>
                  <a:cubicBezTo>
                    <a:pt x="1284" y="3993"/>
                    <a:pt x="948" y="4137"/>
                    <a:pt x="691" y="4378"/>
                  </a:cubicBezTo>
                  <a:cubicBezTo>
                    <a:pt x="33" y="4988"/>
                    <a:pt x="1" y="6014"/>
                    <a:pt x="595" y="6672"/>
                  </a:cubicBezTo>
                  <a:cubicBezTo>
                    <a:pt x="923" y="7036"/>
                    <a:pt x="1380" y="7237"/>
                    <a:pt x="1847" y="7237"/>
                  </a:cubicBezTo>
                  <a:cubicBezTo>
                    <a:pt x="2019" y="7237"/>
                    <a:pt x="2191" y="7210"/>
                    <a:pt x="2359" y="7154"/>
                  </a:cubicBezTo>
                  <a:lnTo>
                    <a:pt x="4365" y="6544"/>
                  </a:lnTo>
                  <a:lnTo>
                    <a:pt x="4397" y="7892"/>
                  </a:lnTo>
                  <a:cubicBezTo>
                    <a:pt x="4397" y="8630"/>
                    <a:pt x="4926" y="9255"/>
                    <a:pt x="5648" y="9384"/>
                  </a:cubicBezTo>
                  <a:lnTo>
                    <a:pt x="5761" y="9400"/>
                  </a:lnTo>
                  <a:lnTo>
                    <a:pt x="5937" y="9400"/>
                  </a:lnTo>
                  <a:cubicBezTo>
                    <a:pt x="6418" y="9400"/>
                    <a:pt x="6884" y="9207"/>
                    <a:pt x="7204" y="8838"/>
                  </a:cubicBezTo>
                  <a:cubicBezTo>
                    <a:pt x="7573" y="8421"/>
                    <a:pt x="7718" y="7843"/>
                    <a:pt x="7606" y="7298"/>
                  </a:cubicBezTo>
                  <a:lnTo>
                    <a:pt x="7204" y="5469"/>
                  </a:lnTo>
                  <a:lnTo>
                    <a:pt x="8921" y="5148"/>
                  </a:lnTo>
                  <a:cubicBezTo>
                    <a:pt x="9547" y="5036"/>
                    <a:pt x="10028" y="4522"/>
                    <a:pt x="10124" y="3897"/>
                  </a:cubicBezTo>
                  <a:lnTo>
                    <a:pt x="10124" y="3784"/>
                  </a:lnTo>
                  <a:cubicBezTo>
                    <a:pt x="10173" y="3159"/>
                    <a:pt x="9852" y="2581"/>
                    <a:pt x="9306" y="2260"/>
                  </a:cubicBezTo>
                  <a:cubicBezTo>
                    <a:pt x="9042" y="2109"/>
                    <a:pt x="8745" y="2033"/>
                    <a:pt x="8450" y="2033"/>
                  </a:cubicBezTo>
                  <a:cubicBezTo>
                    <a:pt x="8119" y="2033"/>
                    <a:pt x="7789" y="2129"/>
                    <a:pt x="7509" y="2324"/>
                  </a:cubicBezTo>
                  <a:lnTo>
                    <a:pt x="6402" y="3079"/>
                  </a:lnTo>
                  <a:lnTo>
                    <a:pt x="6049" y="1314"/>
                  </a:lnTo>
                  <a:cubicBezTo>
                    <a:pt x="5937" y="672"/>
                    <a:pt x="5440" y="159"/>
                    <a:pt x="4798" y="30"/>
                  </a:cubicBezTo>
                  <a:cubicBezTo>
                    <a:pt x="4766" y="14"/>
                    <a:pt x="4718" y="14"/>
                    <a:pt x="4686" y="14"/>
                  </a:cubicBezTo>
                  <a:cubicBezTo>
                    <a:pt x="4615" y="5"/>
                    <a:pt x="4544" y="0"/>
                    <a:pt x="44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2"/>
            <p:cNvSpPr/>
            <p:nvPr/>
          </p:nvSpPr>
          <p:spPr>
            <a:xfrm>
              <a:off x="8893700" y="975560"/>
              <a:ext cx="168750" cy="110125"/>
            </a:xfrm>
            <a:custGeom>
              <a:avLst/>
              <a:gdLst/>
              <a:ahLst/>
              <a:cxnLst/>
              <a:rect l="l" t="t" r="r" b="b"/>
              <a:pathLst>
                <a:path w="6750" h="4405" extrusionOk="0">
                  <a:moveTo>
                    <a:pt x="1357" y="1"/>
                  </a:moveTo>
                  <a:cubicBezTo>
                    <a:pt x="680" y="1"/>
                    <a:pt x="90" y="493"/>
                    <a:pt x="1" y="1180"/>
                  </a:cubicBezTo>
                  <a:cubicBezTo>
                    <a:pt x="227" y="1021"/>
                    <a:pt x="508" y="927"/>
                    <a:pt x="789" y="927"/>
                  </a:cubicBezTo>
                  <a:cubicBezTo>
                    <a:pt x="847" y="927"/>
                    <a:pt x="905" y="931"/>
                    <a:pt x="963" y="939"/>
                  </a:cubicBezTo>
                  <a:lnTo>
                    <a:pt x="1043" y="955"/>
                  </a:lnTo>
                  <a:cubicBezTo>
                    <a:pt x="1573" y="1068"/>
                    <a:pt x="1974" y="1485"/>
                    <a:pt x="2070" y="1998"/>
                  </a:cubicBezTo>
                  <a:lnTo>
                    <a:pt x="2503" y="4212"/>
                  </a:lnTo>
                  <a:lnTo>
                    <a:pt x="3979" y="3201"/>
                  </a:lnTo>
                  <a:cubicBezTo>
                    <a:pt x="4221" y="3039"/>
                    <a:pt x="4488" y="2965"/>
                    <a:pt x="4749" y="2965"/>
                  </a:cubicBezTo>
                  <a:cubicBezTo>
                    <a:pt x="5492" y="2965"/>
                    <a:pt x="6189" y="3562"/>
                    <a:pt x="6129" y="4405"/>
                  </a:cubicBezTo>
                  <a:cubicBezTo>
                    <a:pt x="6434" y="4212"/>
                    <a:pt x="6643" y="3907"/>
                    <a:pt x="6691" y="3570"/>
                  </a:cubicBezTo>
                  <a:lnTo>
                    <a:pt x="6691" y="3474"/>
                  </a:lnTo>
                  <a:cubicBezTo>
                    <a:pt x="6750" y="2645"/>
                    <a:pt x="6057" y="2043"/>
                    <a:pt x="5316" y="2043"/>
                  </a:cubicBezTo>
                  <a:cubicBezTo>
                    <a:pt x="5053" y="2043"/>
                    <a:pt x="4784" y="2119"/>
                    <a:pt x="4541" y="2287"/>
                  </a:cubicBezTo>
                  <a:lnTo>
                    <a:pt x="3049" y="3282"/>
                  </a:lnTo>
                  <a:lnTo>
                    <a:pt x="2632" y="1084"/>
                  </a:lnTo>
                  <a:cubicBezTo>
                    <a:pt x="2535" y="554"/>
                    <a:pt x="2134" y="137"/>
                    <a:pt x="1605" y="25"/>
                  </a:cubicBezTo>
                  <a:lnTo>
                    <a:pt x="1509" y="9"/>
                  </a:lnTo>
                  <a:cubicBezTo>
                    <a:pt x="1458" y="3"/>
                    <a:pt x="1407" y="1"/>
                    <a:pt x="1357" y="1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2"/>
            <p:cNvSpPr/>
            <p:nvPr/>
          </p:nvSpPr>
          <p:spPr>
            <a:xfrm>
              <a:off x="8818550" y="1080060"/>
              <a:ext cx="177450" cy="115275"/>
            </a:xfrm>
            <a:custGeom>
              <a:avLst/>
              <a:gdLst/>
              <a:ahLst/>
              <a:cxnLst/>
              <a:rect l="l" t="t" r="r" b="b"/>
              <a:pathLst>
                <a:path w="7098" h="4611" extrusionOk="0">
                  <a:moveTo>
                    <a:pt x="857" y="0"/>
                  </a:moveTo>
                  <a:cubicBezTo>
                    <a:pt x="809" y="32"/>
                    <a:pt x="760" y="64"/>
                    <a:pt x="712" y="112"/>
                  </a:cubicBezTo>
                  <a:cubicBezTo>
                    <a:pt x="568" y="241"/>
                    <a:pt x="472" y="401"/>
                    <a:pt x="391" y="578"/>
                  </a:cubicBezTo>
                  <a:cubicBezTo>
                    <a:pt x="1" y="1485"/>
                    <a:pt x="740" y="2442"/>
                    <a:pt x="1668" y="2442"/>
                  </a:cubicBezTo>
                  <a:cubicBezTo>
                    <a:pt x="1806" y="2442"/>
                    <a:pt x="1949" y="2420"/>
                    <a:pt x="2092" y="2375"/>
                  </a:cubicBezTo>
                  <a:lnTo>
                    <a:pt x="4467" y="1637"/>
                  </a:lnTo>
                  <a:lnTo>
                    <a:pt x="4499" y="3401"/>
                  </a:lnTo>
                  <a:cubicBezTo>
                    <a:pt x="4515" y="3979"/>
                    <a:pt x="4932" y="4492"/>
                    <a:pt x="5509" y="4605"/>
                  </a:cubicBezTo>
                  <a:lnTo>
                    <a:pt x="5606" y="4605"/>
                  </a:lnTo>
                  <a:cubicBezTo>
                    <a:pt x="5649" y="4609"/>
                    <a:pt x="5692" y="4610"/>
                    <a:pt x="5735" y="4610"/>
                  </a:cubicBezTo>
                  <a:cubicBezTo>
                    <a:pt x="6389" y="4610"/>
                    <a:pt x="6962" y="4161"/>
                    <a:pt x="7098" y="3514"/>
                  </a:cubicBezTo>
                  <a:lnTo>
                    <a:pt x="7098" y="3514"/>
                  </a:lnTo>
                  <a:cubicBezTo>
                    <a:pt x="6859" y="3696"/>
                    <a:pt x="6584" y="3792"/>
                    <a:pt x="6294" y="3792"/>
                  </a:cubicBezTo>
                  <a:cubicBezTo>
                    <a:pt x="6252" y="3792"/>
                    <a:pt x="6210" y="3790"/>
                    <a:pt x="6167" y="3786"/>
                  </a:cubicBezTo>
                  <a:cubicBezTo>
                    <a:pt x="6135" y="3786"/>
                    <a:pt x="6103" y="3786"/>
                    <a:pt x="6071" y="3770"/>
                  </a:cubicBezTo>
                  <a:cubicBezTo>
                    <a:pt x="5493" y="3674"/>
                    <a:pt x="5060" y="3161"/>
                    <a:pt x="5060" y="2567"/>
                  </a:cubicBezTo>
                  <a:lnTo>
                    <a:pt x="5028" y="818"/>
                  </a:lnTo>
                  <a:lnTo>
                    <a:pt x="2654" y="1556"/>
                  </a:lnTo>
                  <a:cubicBezTo>
                    <a:pt x="2514" y="1599"/>
                    <a:pt x="2375" y="1619"/>
                    <a:pt x="2239" y="1619"/>
                  </a:cubicBezTo>
                  <a:cubicBezTo>
                    <a:pt x="1411" y="1619"/>
                    <a:pt x="721" y="869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2"/>
            <p:cNvSpPr/>
            <p:nvPr/>
          </p:nvSpPr>
          <p:spPr>
            <a:xfrm>
              <a:off x="9023250" y="1040910"/>
              <a:ext cx="28575" cy="40800"/>
            </a:xfrm>
            <a:custGeom>
              <a:avLst/>
              <a:gdLst/>
              <a:ahLst/>
              <a:cxnLst/>
              <a:rect l="l" t="t" r="r" b="b"/>
              <a:pathLst>
                <a:path w="1143" h="1632" extrusionOk="0">
                  <a:moveTo>
                    <a:pt x="436" y="1"/>
                  </a:moveTo>
                  <a:cubicBezTo>
                    <a:pt x="376" y="1"/>
                    <a:pt x="311" y="9"/>
                    <a:pt x="241" y="26"/>
                  </a:cubicBezTo>
                  <a:cubicBezTo>
                    <a:pt x="1" y="90"/>
                    <a:pt x="225" y="459"/>
                    <a:pt x="241" y="860"/>
                  </a:cubicBezTo>
                  <a:cubicBezTo>
                    <a:pt x="241" y="1101"/>
                    <a:pt x="177" y="1342"/>
                    <a:pt x="65" y="1550"/>
                  </a:cubicBezTo>
                  <a:cubicBezTo>
                    <a:pt x="41" y="1586"/>
                    <a:pt x="116" y="1631"/>
                    <a:pt x="196" y="1631"/>
                  </a:cubicBezTo>
                  <a:cubicBezTo>
                    <a:pt x="222" y="1631"/>
                    <a:pt x="249" y="1626"/>
                    <a:pt x="273" y="1614"/>
                  </a:cubicBezTo>
                  <a:cubicBezTo>
                    <a:pt x="418" y="1534"/>
                    <a:pt x="546" y="1438"/>
                    <a:pt x="674" y="1325"/>
                  </a:cubicBezTo>
                  <a:cubicBezTo>
                    <a:pt x="1142" y="843"/>
                    <a:pt x="1051" y="1"/>
                    <a:pt x="436" y="1"/>
                  </a:cubicBezTo>
                  <a:close/>
                </a:path>
              </a:pathLst>
            </a:custGeom>
            <a:solidFill>
              <a:srgbClr val="F8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42"/>
          <p:cNvGrpSpPr/>
          <p:nvPr/>
        </p:nvGrpSpPr>
        <p:grpSpPr>
          <a:xfrm>
            <a:off x="472469" y="1262565"/>
            <a:ext cx="485266" cy="487265"/>
            <a:chOff x="3132175" y="631198"/>
            <a:chExt cx="224650" cy="225575"/>
          </a:xfrm>
        </p:grpSpPr>
        <p:sp>
          <p:nvSpPr>
            <p:cNvPr id="814" name="Google Shape;814;p42"/>
            <p:cNvSpPr/>
            <p:nvPr/>
          </p:nvSpPr>
          <p:spPr>
            <a:xfrm>
              <a:off x="3140200" y="682673"/>
              <a:ext cx="209400" cy="166150"/>
            </a:xfrm>
            <a:custGeom>
              <a:avLst/>
              <a:gdLst/>
              <a:ahLst/>
              <a:cxnLst/>
              <a:rect l="l" t="t" r="r" b="b"/>
              <a:pathLst>
                <a:path w="8376" h="6646" extrusionOk="0">
                  <a:moveTo>
                    <a:pt x="2178" y="0"/>
                  </a:moveTo>
                  <a:cubicBezTo>
                    <a:pt x="1566" y="0"/>
                    <a:pt x="862" y="419"/>
                    <a:pt x="627" y="947"/>
                  </a:cubicBezTo>
                  <a:cubicBezTo>
                    <a:pt x="1" y="2342"/>
                    <a:pt x="787" y="4781"/>
                    <a:pt x="3049" y="6305"/>
                  </a:cubicBezTo>
                  <a:cubicBezTo>
                    <a:pt x="3332" y="6494"/>
                    <a:pt x="3946" y="6646"/>
                    <a:pt x="4595" y="6646"/>
                  </a:cubicBezTo>
                  <a:cubicBezTo>
                    <a:pt x="5160" y="6646"/>
                    <a:pt x="5752" y="6531"/>
                    <a:pt x="6178" y="6225"/>
                  </a:cubicBezTo>
                  <a:cubicBezTo>
                    <a:pt x="8376" y="4621"/>
                    <a:pt x="7718" y="1556"/>
                    <a:pt x="7493" y="947"/>
                  </a:cubicBezTo>
                  <a:cubicBezTo>
                    <a:pt x="7445" y="818"/>
                    <a:pt x="7204" y="193"/>
                    <a:pt x="6691" y="64"/>
                  </a:cubicBezTo>
                  <a:cubicBezTo>
                    <a:pt x="6653" y="57"/>
                    <a:pt x="6613" y="51"/>
                    <a:pt x="6560" y="51"/>
                  </a:cubicBezTo>
                  <a:cubicBezTo>
                    <a:pt x="6388" y="51"/>
                    <a:pt x="6073" y="112"/>
                    <a:pt x="5215" y="369"/>
                  </a:cubicBezTo>
                  <a:lnTo>
                    <a:pt x="4557" y="578"/>
                  </a:lnTo>
                  <a:cubicBezTo>
                    <a:pt x="4140" y="562"/>
                    <a:pt x="3723" y="497"/>
                    <a:pt x="3338" y="369"/>
                  </a:cubicBezTo>
                  <a:cubicBezTo>
                    <a:pt x="2841" y="225"/>
                    <a:pt x="2728" y="96"/>
                    <a:pt x="2455" y="32"/>
                  </a:cubicBezTo>
                  <a:cubicBezTo>
                    <a:pt x="2367" y="10"/>
                    <a:pt x="2273" y="0"/>
                    <a:pt x="21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2"/>
            <p:cNvSpPr/>
            <p:nvPr/>
          </p:nvSpPr>
          <p:spPr>
            <a:xfrm>
              <a:off x="3132175" y="675248"/>
              <a:ext cx="224650" cy="181525"/>
            </a:xfrm>
            <a:custGeom>
              <a:avLst/>
              <a:gdLst/>
              <a:ahLst/>
              <a:cxnLst/>
              <a:rect l="l" t="t" r="r" b="b"/>
              <a:pathLst>
                <a:path w="8986" h="7261" extrusionOk="0">
                  <a:moveTo>
                    <a:pt x="2488" y="618"/>
                  </a:moveTo>
                  <a:cubicBezTo>
                    <a:pt x="2552" y="618"/>
                    <a:pt x="2632" y="618"/>
                    <a:pt x="2696" y="650"/>
                  </a:cubicBezTo>
                  <a:cubicBezTo>
                    <a:pt x="2793" y="666"/>
                    <a:pt x="2889" y="714"/>
                    <a:pt x="2985" y="762"/>
                  </a:cubicBezTo>
                  <a:cubicBezTo>
                    <a:pt x="3162" y="843"/>
                    <a:pt x="3354" y="923"/>
                    <a:pt x="3563" y="987"/>
                  </a:cubicBezTo>
                  <a:cubicBezTo>
                    <a:pt x="3980" y="1115"/>
                    <a:pt x="4413" y="1179"/>
                    <a:pt x="4862" y="1179"/>
                  </a:cubicBezTo>
                  <a:lnTo>
                    <a:pt x="4910" y="1179"/>
                  </a:lnTo>
                  <a:lnTo>
                    <a:pt x="4958" y="1163"/>
                  </a:lnTo>
                  <a:lnTo>
                    <a:pt x="5616" y="971"/>
                  </a:lnTo>
                  <a:cubicBezTo>
                    <a:pt x="6482" y="709"/>
                    <a:pt x="6747" y="661"/>
                    <a:pt x="6876" y="661"/>
                  </a:cubicBezTo>
                  <a:cubicBezTo>
                    <a:pt x="6905" y="661"/>
                    <a:pt x="6927" y="663"/>
                    <a:pt x="6948" y="666"/>
                  </a:cubicBezTo>
                  <a:cubicBezTo>
                    <a:pt x="7172" y="730"/>
                    <a:pt x="7381" y="955"/>
                    <a:pt x="7525" y="1356"/>
                  </a:cubicBezTo>
                  <a:cubicBezTo>
                    <a:pt x="7541" y="1388"/>
                    <a:pt x="8584" y="4661"/>
                    <a:pt x="6322" y="6297"/>
                  </a:cubicBezTo>
                  <a:cubicBezTo>
                    <a:pt x="5965" y="6558"/>
                    <a:pt x="5442" y="6656"/>
                    <a:pt x="4937" y="6656"/>
                  </a:cubicBezTo>
                  <a:cubicBezTo>
                    <a:pt x="4354" y="6656"/>
                    <a:pt x="3796" y="6525"/>
                    <a:pt x="3547" y="6361"/>
                  </a:cubicBezTo>
                  <a:cubicBezTo>
                    <a:pt x="1381" y="4902"/>
                    <a:pt x="659" y="2655"/>
                    <a:pt x="1220" y="1388"/>
                  </a:cubicBezTo>
                  <a:cubicBezTo>
                    <a:pt x="1493" y="923"/>
                    <a:pt x="1958" y="634"/>
                    <a:pt x="2488" y="618"/>
                  </a:cubicBezTo>
                  <a:close/>
                  <a:moveTo>
                    <a:pt x="2509" y="1"/>
                  </a:moveTo>
                  <a:cubicBezTo>
                    <a:pt x="1804" y="1"/>
                    <a:pt x="978" y="483"/>
                    <a:pt x="675" y="1131"/>
                  </a:cubicBezTo>
                  <a:cubicBezTo>
                    <a:pt x="1" y="2623"/>
                    <a:pt x="787" y="5222"/>
                    <a:pt x="3210" y="6859"/>
                  </a:cubicBezTo>
                  <a:cubicBezTo>
                    <a:pt x="3531" y="7067"/>
                    <a:pt x="4220" y="7260"/>
                    <a:pt x="4942" y="7260"/>
                  </a:cubicBezTo>
                  <a:cubicBezTo>
                    <a:pt x="4970" y="7261"/>
                    <a:pt x="4998" y="7261"/>
                    <a:pt x="5025" y="7261"/>
                  </a:cubicBezTo>
                  <a:cubicBezTo>
                    <a:pt x="5607" y="7261"/>
                    <a:pt x="6185" y="7100"/>
                    <a:pt x="6675" y="6779"/>
                  </a:cubicBezTo>
                  <a:cubicBezTo>
                    <a:pt x="8985" y="5110"/>
                    <a:pt x="8392" y="1917"/>
                    <a:pt x="8103" y="1147"/>
                  </a:cubicBezTo>
                  <a:cubicBezTo>
                    <a:pt x="7878" y="554"/>
                    <a:pt x="7525" y="185"/>
                    <a:pt x="7092" y="72"/>
                  </a:cubicBezTo>
                  <a:cubicBezTo>
                    <a:pt x="7025" y="56"/>
                    <a:pt x="6960" y="46"/>
                    <a:pt x="6879" y="46"/>
                  </a:cubicBezTo>
                  <a:cubicBezTo>
                    <a:pt x="6650" y="46"/>
                    <a:pt x="6299" y="128"/>
                    <a:pt x="5456" y="377"/>
                  </a:cubicBezTo>
                  <a:lnTo>
                    <a:pt x="4830" y="570"/>
                  </a:lnTo>
                  <a:cubicBezTo>
                    <a:pt x="4461" y="570"/>
                    <a:pt x="4108" y="506"/>
                    <a:pt x="3755" y="393"/>
                  </a:cubicBezTo>
                  <a:cubicBezTo>
                    <a:pt x="3579" y="345"/>
                    <a:pt x="3402" y="265"/>
                    <a:pt x="3242" y="201"/>
                  </a:cubicBezTo>
                  <a:cubicBezTo>
                    <a:pt x="3113" y="137"/>
                    <a:pt x="2985" y="88"/>
                    <a:pt x="2841" y="40"/>
                  </a:cubicBezTo>
                  <a:cubicBezTo>
                    <a:pt x="2735" y="13"/>
                    <a:pt x="2623" y="1"/>
                    <a:pt x="2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2"/>
            <p:cNvSpPr/>
            <p:nvPr/>
          </p:nvSpPr>
          <p:spPr>
            <a:xfrm>
              <a:off x="3161250" y="704673"/>
              <a:ext cx="47325" cy="75950"/>
            </a:xfrm>
            <a:custGeom>
              <a:avLst/>
              <a:gdLst/>
              <a:ahLst/>
              <a:cxnLst/>
              <a:rect l="l" t="t" r="r" b="b"/>
              <a:pathLst>
                <a:path w="1893" h="3038" extrusionOk="0">
                  <a:moveTo>
                    <a:pt x="957" y="1"/>
                  </a:moveTo>
                  <a:cubicBezTo>
                    <a:pt x="0" y="1"/>
                    <a:pt x="75" y="1630"/>
                    <a:pt x="875" y="2505"/>
                  </a:cubicBezTo>
                  <a:cubicBezTo>
                    <a:pt x="1068" y="2714"/>
                    <a:pt x="1309" y="2890"/>
                    <a:pt x="1565" y="3019"/>
                  </a:cubicBezTo>
                  <a:cubicBezTo>
                    <a:pt x="1592" y="3032"/>
                    <a:pt x="1621" y="3037"/>
                    <a:pt x="1651" y="3037"/>
                  </a:cubicBezTo>
                  <a:cubicBezTo>
                    <a:pt x="1768" y="3037"/>
                    <a:pt x="1892" y="2951"/>
                    <a:pt x="1854" y="2874"/>
                  </a:cubicBezTo>
                  <a:cubicBezTo>
                    <a:pt x="1613" y="2473"/>
                    <a:pt x="1469" y="2040"/>
                    <a:pt x="1421" y="1591"/>
                  </a:cubicBezTo>
                  <a:cubicBezTo>
                    <a:pt x="1357" y="837"/>
                    <a:pt x="1597" y="131"/>
                    <a:pt x="1212" y="35"/>
                  </a:cubicBezTo>
                  <a:cubicBezTo>
                    <a:pt x="1120" y="12"/>
                    <a:pt x="1035" y="1"/>
                    <a:pt x="957" y="1"/>
                  </a:cubicBezTo>
                  <a:close/>
                </a:path>
              </a:pathLst>
            </a:custGeom>
            <a:solidFill>
              <a:srgbClr val="F8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2"/>
            <p:cNvSpPr/>
            <p:nvPr/>
          </p:nvSpPr>
          <p:spPr>
            <a:xfrm>
              <a:off x="3208800" y="631198"/>
              <a:ext cx="56575" cy="70350"/>
            </a:xfrm>
            <a:custGeom>
              <a:avLst/>
              <a:gdLst/>
              <a:ahLst/>
              <a:cxnLst/>
              <a:rect l="l" t="t" r="r" b="b"/>
              <a:pathLst>
                <a:path w="2263" h="2814" extrusionOk="0">
                  <a:moveTo>
                    <a:pt x="415" y="1"/>
                  </a:moveTo>
                  <a:cubicBezTo>
                    <a:pt x="233" y="1"/>
                    <a:pt x="85" y="22"/>
                    <a:pt x="0" y="38"/>
                  </a:cubicBezTo>
                  <a:lnTo>
                    <a:pt x="97" y="631"/>
                  </a:lnTo>
                  <a:cubicBezTo>
                    <a:pt x="143" y="620"/>
                    <a:pt x="258" y="602"/>
                    <a:pt x="404" y="602"/>
                  </a:cubicBezTo>
                  <a:cubicBezTo>
                    <a:pt x="662" y="602"/>
                    <a:pt x="1016" y="658"/>
                    <a:pt x="1252" y="904"/>
                  </a:cubicBezTo>
                  <a:cubicBezTo>
                    <a:pt x="1605" y="1257"/>
                    <a:pt x="1605" y="1899"/>
                    <a:pt x="1268" y="2524"/>
                  </a:cubicBezTo>
                  <a:lnTo>
                    <a:pt x="1797" y="2813"/>
                  </a:lnTo>
                  <a:cubicBezTo>
                    <a:pt x="2262" y="1947"/>
                    <a:pt x="2214" y="1032"/>
                    <a:pt x="1685" y="487"/>
                  </a:cubicBezTo>
                  <a:cubicBezTo>
                    <a:pt x="1297" y="88"/>
                    <a:pt x="787" y="1"/>
                    <a:pt x="4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3248100" y="679573"/>
              <a:ext cx="108725" cy="173768"/>
            </a:xfrm>
            <a:custGeom>
              <a:avLst/>
              <a:gdLst/>
              <a:ahLst/>
              <a:cxnLst/>
              <a:rect l="l" t="t" r="r" b="b"/>
              <a:pathLst>
                <a:path w="4349" h="6589" extrusionOk="0">
                  <a:moveTo>
                    <a:pt x="2527" y="0"/>
                  </a:moveTo>
                  <a:cubicBezTo>
                    <a:pt x="2402" y="0"/>
                    <a:pt x="2203" y="35"/>
                    <a:pt x="1782" y="145"/>
                  </a:cubicBezTo>
                  <a:cubicBezTo>
                    <a:pt x="2022" y="338"/>
                    <a:pt x="2199" y="595"/>
                    <a:pt x="2311" y="899"/>
                  </a:cubicBezTo>
                  <a:cubicBezTo>
                    <a:pt x="2536" y="1509"/>
                    <a:pt x="3178" y="4589"/>
                    <a:pt x="996" y="6178"/>
                  </a:cubicBezTo>
                  <a:cubicBezTo>
                    <a:pt x="691" y="6370"/>
                    <a:pt x="354" y="6499"/>
                    <a:pt x="1" y="6547"/>
                  </a:cubicBezTo>
                  <a:cubicBezTo>
                    <a:pt x="195" y="6573"/>
                    <a:pt x="401" y="6589"/>
                    <a:pt x="610" y="6589"/>
                  </a:cubicBezTo>
                  <a:cubicBezTo>
                    <a:pt x="1161" y="6589"/>
                    <a:pt x="1732" y="6480"/>
                    <a:pt x="2151" y="6178"/>
                  </a:cubicBezTo>
                  <a:cubicBezTo>
                    <a:pt x="4349" y="4589"/>
                    <a:pt x="3691" y="1509"/>
                    <a:pt x="3466" y="899"/>
                  </a:cubicBezTo>
                  <a:cubicBezTo>
                    <a:pt x="3402" y="755"/>
                    <a:pt x="3178" y="129"/>
                    <a:pt x="2664" y="17"/>
                  </a:cubicBezTo>
                  <a:cubicBezTo>
                    <a:pt x="2625" y="7"/>
                    <a:pt x="2583" y="0"/>
                    <a:pt x="2527" y="0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8284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0" name="Google Shape;690;p39"/>
          <p:cNvGrpSpPr/>
          <p:nvPr/>
        </p:nvGrpSpPr>
        <p:grpSpPr>
          <a:xfrm>
            <a:off x="192099" y="3113420"/>
            <a:ext cx="408151" cy="366569"/>
            <a:chOff x="918350" y="494075"/>
            <a:chExt cx="188950" cy="169700"/>
          </a:xfrm>
        </p:grpSpPr>
        <p:sp>
          <p:nvSpPr>
            <p:cNvPr id="691" name="Google Shape;691;p39"/>
            <p:cNvSpPr/>
            <p:nvPr/>
          </p:nvSpPr>
          <p:spPr>
            <a:xfrm>
              <a:off x="927575" y="501550"/>
              <a:ext cx="173700" cy="154525"/>
            </a:xfrm>
            <a:custGeom>
              <a:avLst/>
              <a:gdLst/>
              <a:ahLst/>
              <a:cxnLst/>
              <a:rect l="l" t="t" r="r" b="b"/>
              <a:pathLst>
                <a:path w="6948" h="6181" extrusionOk="0">
                  <a:moveTo>
                    <a:pt x="4524" y="0"/>
                  </a:moveTo>
                  <a:cubicBezTo>
                    <a:pt x="4366" y="0"/>
                    <a:pt x="4205" y="32"/>
                    <a:pt x="4060" y="119"/>
                  </a:cubicBezTo>
                  <a:cubicBezTo>
                    <a:pt x="3145" y="664"/>
                    <a:pt x="3514" y="3183"/>
                    <a:pt x="3514" y="3183"/>
                  </a:cubicBezTo>
                  <a:cubicBezTo>
                    <a:pt x="3514" y="3183"/>
                    <a:pt x="2752" y="3025"/>
                    <a:pt x="2005" y="3025"/>
                  </a:cubicBezTo>
                  <a:cubicBezTo>
                    <a:pt x="1586" y="3025"/>
                    <a:pt x="1171" y="3075"/>
                    <a:pt x="899" y="3231"/>
                  </a:cubicBezTo>
                  <a:cubicBezTo>
                    <a:pt x="289" y="3584"/>
                    <a:pt x="1" y="4611"/>
                    <a:pt x="273" y="5285"/>
                  </a:cubicBezTo>
                  <a:cubicBezTo>
                    <a:pt x="552" y="5989"/>
                    <a:pt x="1887" y="6180"/>
                    <a:pt x="3254" y="6180"/>
                  </a:cubicBezTo>
                  <a:cubicBezTo>
                    <a:pt x="4877" y="6180"/>
                    <a:pt x="6546" y="5911"/>
                    <a:pt x="6546" y="5911"/>
                  </a:cubicBezTo>
                  <a:cubicBezTo>
                    <a:pt x="6546" y="5911"/>
                    <a:pt x="6948" y="985"/>
                    <a:pt x="5343" y="215"/>
                  </a:cubicBezTo>
                  <a:cubicBezTo>
                    <a:pt x="5242" y="170"/>
                    <a:pt x="4891" y="0"/>
                    <a:pt x="4524" y="0"/>
                  </a:cubicBezTo>
                  <a:close/>
                </a:path>
              </a:pathLst>
            </a:custGeom>
            <a:solidFill>
              <a:srgbClr val="CEAA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918350" y="494075"/>
              <a:ext cx="188950" cy="169700"/>
            </a:xfrm>
            <a:custGeom>
              <a:avLst/>
              <a:gdLst/>
              <a:ahLst/>
              <a:cxnLst/>
              <a:rect l="l" t="t" r="r" b="b"/>
              <a:pathLst>
                <a:path w="7558" h="6788" extrusionOk="0">
                  <a:moveTo>
                    <a:pt x="4871" y="603"/>
                  </a:moveTo>
                  <a:cubicBezTo>
                    <a:pt x="5066" y="603"/>
                    <a:pt x="5308" y="667"/>
                    <a:pt x="5568" y="787"/>
                  </a:cubicBezTo>
                  <a:cubicBezTo>
                    <a:pt x="6546" y="1252"/>
                    <a:pt x="6739" y="4108"/>
                    <a:pt x="6611" y="5953"/>
                  </a:cubicBezTo>
                  <a:cubicBezTo>
                    <a:pt x="5692" y="6085"/>
                    <a:pt x="4620" y="6176"/>
                    <a:pt x="3654" y="6176"/>
                  </a:cubicBezTo>
                  <a:cubicBezTo>
                    <a:pt x="2274" y="6176"/>
                    <a:pt x="1107" y="5990"/>
                    <a:pt x="899" y="5472"/>
                  </a:cubicBezTo>
                  <a:cubicBezTo>
                    <a:pt x="691" y="4926"/>
                    <a:pt x="947" y="4060"/>
                    <a:pt x="1413" y="3787"/>
                  </a:cubicBezTo>
                  <a:cubicBezTo>
                    <a:pt x="1666" y="3674"/>
                    <a:pt x="1944" y="3624"/>
                    <a:pt x="2225" y="3624"/>
                  </a:cubicBezTo>
                  <a:cubicBezTo>
                    <a:pt x="2264" y="3624"/>
                    <a:pt x="2304" y="3625"/>
                    <a:pt x="2343" y="3627"/>
                  </a:cubicBezTo>
                  <a:cubicBezTo>
                    <a:pt x="2840" y="3627"/>
                    <a:pt x="3338" y="3675"/>
                    <a:pt x="3819" y="3787"/>
                  </a:cubicBezTo>
                  <a:lnTo>
                    <a:pt x="4236" y="3867"/>
                  </a:lnTo>
                  <a:lnTo>
                    <a:pt x="4172" y="3450"/>
                  </a:lnTo>
                  <a:cubicBezTo>
                    <a:pt x="4028" y="2487"/>
                    <a:pt x="4076" y="979"/>
                    <a:pt x="4573" y="675"/>
                  </a:cubicBezTo>
                  <a:cubicBezTo>
                    <a:pt x="4652" y="626"/>
                    <a:pt x="4753" y="603"/>
                    <a:pt x="4871" y="603"/>
                  </a:cubicBezTo>
                  <a:close/>
                  <a:moveTo>
                    <a:pt x="4880" y="1"/>
                  </a:moveTo>
                  <a:cubicBezTo>
                    <a:pt x="4653" y="1"/>
                    <a:pt x="4448" y="54"/>
                    <a:pt x="4268" y="161"/>
                  </a:cubicBezTo>
                  <a:cubicBezTo>
                    <a:pt x="3434" y="659"/>
                    <a:pt x="3466" y="2311"/>
                    <a:pt x="3530" y="3113"/>
                  </a:cubicBezTo>
                  <a:cubicBezTo>
                    <a:pt x="3234" y="3068"/>
                    <a:pt x="2816" y="3018"/>
                    <a:pt x="2391" y="3018"/>
                  </a:cubicBezTo>
                  <a:cubicBezTo>
                    <a:pt x="1918" y="3018"/>
                    <a:pt x="1437" y="3079"/>
                    <a:pt x="1108" y="3274"/>
                  </a:cubicBezTo>
                  <a:cubicBezTo>
                    <a:pt x="386" y="3691"/>
                    <a:pt x="1" y="4830"/>
                    <a:pt x="354" y="5696"/>
                  </a:cubicBezTo>
                  <a:cubicBezTo>
                    <a:pt x="691" y="6562"/>
                    <a:pt x="2151" y="6787"/>
                    <a:pt x="3627" y="6787"/>
                  </a:cubicBezTo>
                  <a:cubicBezTo>
                    <a:pt x="4750" y="6771"/>
                    <a:pt x="5857" y="6675"/>
                    <a:pt x="6948" y="6498"/>
                  </a:cubicBezTo>
                  <a:lnTo>
                    <a:pt x="7188" y="6466"/>
                  </a:lnTo>
                  <a:lnTo>
                    <a:pt x="7204" y="6226"/>
                  </a:lnTo>
                  <a:cubicBezTo>
                    <a:pt x="7236" y="5696"/>
                    <a:pt x="7557" y="1076"/>
                    <a:pt x="5824" y="241"/>
                  </a:cubicBezTo>
                  <a:cubicBezTo>
                    <a:pt x="5479" y="82"/>
                    <a:pt x="5162" y="1"/>
                    <a:pt x="48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923575" y="500650"/>
              <a:ext cx="148025" cy="150675"/>
            </a:xfrm>
            <a:custGeom>
              <a:avLst/>
              <a:gdLst/>
              <a:ahLst/>
              <a:cxnLst/>
              <a:rect l="l" t="t" r="r" b="b"/>
              <a:pathLst>
                <a:path w="5921" h="6027" extrusionOk="0">
                  <a:moveTo>
                    <a:pt x="4541" y="1"/>
                  </a:moveTo>
                  <a:cubicBezTo>
                    <a:pt x="4381" y="1"/>
                    <a:pt x="4219" y="34"/>
                    <a:pt x="4075" y="123"/>
                  </a:cubicBezTo>
                  <a:cubicBezTo>
                    <a:pt x="3161" y="652"/>
                    <a:pt x="3514" y="3187"/>
                    <a:pt x="3514" y="3187"/>
                  </a:cubicBezTo>
                  <a:cubicBezTo>
                    <a:pt x="3514" y="3187"/>
                    <a:pt x="2752" y="3029"/>
                    <a:pt x="2005" y="3029"/>
                  </a:cubicBezTo>
                  <a:cubicBezTo>
                    <a:pt x="1585" y="3029"/>
                    <a:pt x="1170" y="3079"/>
                    <a:pt x="899" y="3235"/>
                  </a:cubicBezTo>
                  <a:cubicBezTo>
                    <a:pt x="289" y="3588"/>
                    <a:pt x="0" y="4615"/>
                    <a:pt x="273" y="5289"/>
                  </a:cubicBezTo>
                  <a:cubicBezTo>
                    <a:pt x="417" y="5674"/>
                    <a:pt x="867" y="5898"/>
                    <a:pt x="1476" y="6027"/>
                  </a:cubicBezTo>
                  <a:cubicBezTo>
                    <a:pt x="1220" y="5353"/>
                    <a:pt x="1508" y="4342"/>
                    <a:pt x="2118" y="4005"/>
                  </a:cubicBezTo>
                  <a:cubicBezTo>
                    <a:pt x="2384" y="3849"/>
                    <a:pt x="2795" y="3799"/>
                    <a:pt x="3212" y="3799"/>
                  </a:cubicBezTo>
                  <a:cubicBezTo>
                    <a:pt x="3955" y="3799"/>
                    <a:pt x="4717" y="3957"/>
                    <a:pt x="4717" y="3957"/>
                  </a:cubicBezTo>
                  <a:cubicBezTo>
                    <a:pt x="4717" y="3957"/>
                    <a:pt x="4364" y="1422"/>
                    <a:pt x="5279" y="893"/>
                  </a:cubicBezTo>
                  <a:cubicBezTo>
                    <a:pt x="5424" y="808"/>
                    <a:pt x="5589" y="769"/>
                    <a:pt x="5757" y="769"/>
                  </a:cubicBezTo>
                  <a:cubicBezTo>
                    <a:pt x="5811" y="769"/>
                    <a:pt x="5866" y="773"/>
                    <a:pt x="5920" y="781"/>
                  </a:cubicBezTo>
                  <a:cubicBezTo>
                    <a:pt x="5776" y="540"/>
                    <a:pt x="5583" y="347"/>
                    <a:pt x="5343" y="219"/>
                  </a:cubicBezTo>
                  <a:cubicBezTo>
                    <a:pt x="5243" y="164"/>
                    <a:pt x="4898" y="1"/>
                    <a:pt x="4541" y="1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4" name="Google Shape;694;p39"/>
          <p:cNvGrpSpPr/>
          <p:nvPr/>
        </p:nvGrpSpPr>
        <p:grpSpPr>
          <a:xfrm>
            <a:off x="5543617" y="4853018"/>
            <a:ext cx="436718" cy="466420"/>
            <a:chOff x="3761250" y="489950"/>
            <a:chExt cx="202175" cy="215925"/>
          </a:xfrm>
        </p:grpSpPr>
        <p:sp>
          <p:nvSpPr>
            <p:cNvPr id="695" name="Google Shape;695;p39"/>
            <p:cNvSpPr/>
            <p:nvPr/>
          </p:nvSpPr>
          <p:spPr>
            <a:xfrm>
              <a:off x="3762450" y="497175"/>
              <a:ext cx="198175" cy="201075"/>
            </a:xfrm>
            <a:custGeom>
              <a:avLst/>
              <a:gdLst/>
              <a:ahLst/>
              <a:cxnLst/>
              <a:rect l="l" t="t" r="r" b="b"/>
              <a:pathLst>
                <a:path w="7927" h="8043" extrusionOk="0">
                  <a:moveTo>
                    <a:pt x="5678" y="0"/>
                  </a:moveTo>
                  <a:cubicBezTo>
                    <a:pt x="5116" y="0"/>
                    <a:pt x="4554" y="370"/>
                    <a:pt x="4397" y="1000"/>
                  </a:cubicBezTo>
                  <a:lnTo>
                    <a:pt x="3996" y="2636"/>
                  </a:lnTo>
                  <a:lnTo>
                    <a:pt x="2295" y="1385"/>
                  </a:lnTo>
                  <a:cubicBezTo>
                    <a:pt x="2075" y="1217"/>
                    <a:pt x="1815" y="1132"/>
                    <a:pt x="1554" y="1132"/>
                  </a:cubicBezTo>
                  <a:cubicBezTo>
                    <a:pt x="1341" y="1132"/>
                    <a:pt x="1126" y="1189"/>
                    <a:pt x="931" y="1305"/>
                  </a:cubicBezTo>
                  <a:lnTo>
                    <a:pt x="851" y="1353"/>
                  </a:lnTo>
                  <a:cubicBezTo>
                    <a:pt x="1" y="1946"/>
                    <a:pt x="225" y="3294"/>
                    <a:pt x="1220" y="3647"/>
                  </a:cubicBezTo>
                  <a:lnTo>
                    <a:pt x="2825" y="4192"/>
                  </a:lnTo>
                  <a:lnTo>
                    <a:pt x="1284" y="5957"/>
                  </a:lnTo>
                  <a:cubicBezTo>
                    <a:pt x="1108" y="6166"/>
                    <a:pt x="996" y="6422"/>
                    <a:pt x="963" y="6695"/>
                  </a:cubicBezTo>
                  <a:cubicBezTo>
                    <a:pt x="947" y="6872"/>
                    <a:pt x="980" y="7048"/>
                    <a:pt x="1044" y="7209"/>
                  </a:cubicBezTo>
                  <a:cubicBezTo>
                    <a:pt x="1233" y="7760"/>
                    <a:pt x="1728" y="8043"/>
                    <a:pt x="2232" y="8043"/>
                  </a:cubicBezTo>
                  <a:cubicBezTo>
                    <a:pt x="2667" y="8043"/>
                    <a:pt x="3110" y="7832"/>
                    <a:pt x="3370" y="7401"/>
                  </a:cubicBezTo>
                  <a:lnTo>
                    <a:pt x="4541" y="5380"/>
                  </a:lnTo>
                  <a:lnTo>
                    <a:pt x="5680" y="6583"/>
                  </a:lnTo>
                  <a:cubicBezTo>
                    <a:pt x="5911" y="6823"/>
                    <a:pt x="6221" y="6948"/>
                    <a:pt x="6533" y="6948"/>
                  </a:cubicBezTo>
                  <a:cubicBezTo>
                    <a:pt x="6743" y="6948"/>
                    <a:pt x="6953" y="6891"/>
                    <a:pt x="7140" y="6775"/>
                  </a:cubicBezTo>
                  <a:cubicBezTo>
                    <a:pt x="7172" y="6759"/>
                    <a:pt x="7188" y="6743"/>
                    <a:pt x="7220" y="6727"/>
                  </a:cubicBezTo>
                  <a:cubicBezTo>
                    <a:pt x="7926" y="6166"/>
                    <a:pt x="7894" y="5075"/>
                    <a:pt x="7156" y="4561"/>
                  </a:cubicBezTo>
                  <a:lnTo>
                    <a:pt x="5488" y="3390"/>
                  </a:lnTo>
                  <a:lnTo>
                    <a:pt x="6659" y="1850"/>
                  </a:lnTo>
                  <a:cubicBezTo>
                    <a:pt x="6948" y="1465"/>
                    <a:pt x="6964" y="936"/>
                    <a:pt x="6707" y="535"/>
                  </a:cubicBezTo>
                  <a:lnTo>
                    <a:pt x="6643" y="470"/>
                  </a:lnTo>
                  <a:cubicBezTo>
                    <a:pt x="6388" y="148"/>
                    <a:pt x="6033" y="0"/>
                    <a:pt x="56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3761250" y="489950"/>
              <a:ext cx="202175" cy="215925"/>
            </a:xfrm>
            <a:custGeom>
              <a:avLst/>
              <a:gdLst/>
              <a:ahLst/>
              <a:cxnLst/>
              <a:rect l="l" t="t" r="r" b="b"/>
              <a:pathLst>
                <a:path w="8087" h="8637" extrusionOk="0">
                  <a:moveTo>
                    <a:pt x="5739" y="599"/>
                  </a:moveTo>
                  <a:cubicBezTo>
                    <a:pt x="6014" y="599"/>
                    <a:pt x="6279" y="727"/>
                    <a:pt x="6466" y="952"/>
                  </a:cubicBezTo>
                  <a:cubicBezTo>
                    <a:pt x="6466" y="968"/>
                    <a:pt x="6482" y="984"/>
                    <a:pt x="6498" y="1016"/>
                  </a:cubicBezTo>
                  <a:cubicBezTo>
                    <a:pt x="6691" y="1305"/>
                    <a:pt x="6675" y="1690"/>
                    <a:pt x="6450" y="1963"/>
                  </a:cubicBezTo>
                  <a:lnTo>
                    <a:pt x="5119" y="3743"/>
                  </a:lnTo>
                  <a:lnTo>
                    <a:pt x="7028" y="5123"/>
                  </a:lnTo>
                  <a:cubicBezTo>
                    <a:pt x="7301" y="5316"/>
                    <a:pt x="7461" y="5637"/>
                    <a:pt x="7477" y="5973"/>
                  </a:cubicBezTo>
                  <a:cubicBezTo>
                    <a:pt x="7477" y="6294"/>
                    <a:pt x="7333" y="6599"/>
                    <a:pt x="7076" y="6776"/>
                  </a:cubicBezTo>
                  <a:lnTo>
                    <a:pt x="7012" y="6824"/>
                  </a:lnTo>
                  <a:cubicBezTo>
                    <a:pt x="6874" y="6905"/>
                    <a:pt x="6721" y="6945"/>
                    <a:pt x="6569" y="6945"/>
                  </a:cubicBezTo>
                  <a:cubicBezTo>
                    <a:pt x="6334" y="6945"/>
                    <a:pt x="6103" y="6849"/>
                    <a:pt x="5937" y="6663"/>
                  </a:cubicBezTo>
                  <a:lnTo>
                    <a:pt x="4541" y="5171"/>
                  </a:lnTo>
                  <a:lnTo>
                    <a:pt x="3145" y="7546"/>
                  </a:lnTo>
                  <a:cubicBezTo>
                    <a:pt x="2972" y="7848"/>
                    <a:pt x="2631" y="8034"/>
                    <a:pt x="2285" y="8034"/>
                  </a:cubicBezTo>
                  <a:cubicBezTo>
                    <a:pt x="2245" y="8034"/>
                    <a:pt x="2206" y="8032"/>
                    <a:pt x="2167" y="8027"/>
                  </a:cubicBezTo>
                  <a:cubicBezTo>
                    <a:pt x="1798" y="7995"/>
                    <a:pt x="1477" y="7754"/>
                    <a:pt x="1364" y="7401"/>
                  </a:cubicBezTo>
                  <a:cubicBezTo>
                    <a:pt x="1236" y="7080"/>
                    <a:pt x="1316" y="6711"/>
                    <a:pt x="1557" y="6455"/>
                  </a:cubicBezTo>
                  <a:lnTo>
                    <a:pt x="3386" y="4353"/>
                  </a:lnTo>
                  <a:lnTo>
                    <a:pt x="1364" y="3647"/>
                  </a:lnTo>
                  <a:cubicBezTo>
                    <a:pt x="995" y="3519"/>
                    <a:pt x="723" y="3198"/>
                    <a:pt x="675" y="2813"/>
                  </a:cubicBezTo>
                  <a:cubicBezTo>
                    <a:pt x="626" y="2444"/>
                    <a:pt x="787" y="2091"/>
                    <a:pt x="1076" y="1882"/>
                  </a:cubicBezTo>
                  <a:lnTo>
                    <a:pt x="1140" y="1850"/>
                  </a:lnTo>
                  <a:cubicBezTo>
                    <a:pt x="1268" y="1770"/>
                    <a:pt x="1429" y="1722"/>
                    <a:pt x="1589" y="1722"/>
                  </a:cubicBezTo>
                  <a:cubicBezTo>
                    <a:pt x="1798" y="1722"/>
                    <a:pt x="2006" y="1802"/>
                    <a:pt x="2183" y="1931"/>
                  </a:cubicBezTo>
                  <a:lnTo>
                    <a:pt x="4236" y="3455"/>
                  </a:lnTo>
                  <a:lnTo>
                    <a:pt x="4734" y="1369"/>
                  </a:lnTo>
                  <a:cubicBezTo>
                    <a:pt x="4830" y="1000"/>
                    <a:pt x="5119" y="711"/>
                    <a:pt x="5504" y="631"/>
                  </a:cubicBezTo>
                  <a:cubicBezTo>
                    <a:pt x="5582" y="610"/>
                    <a:pt x="5661" y="599"/>
                    <a:pt x="5739" y="599"/>
                  </a:cubicBezTo>
                  <a:close/>
                  <a:moveTo>
                    <a:pt x="5715" y="0"/>
                  </a:moveTo>
                  <a:cubicBezTo>
                    <a:pt x="5602" y="0"/>
                    <a:pt x="5488" y="12"/>
                    <a:pt x="5375" y="37"/>
                  </a:cubicBezTo>
                  <a:cubicBezTo>
                    <a:pt x="4782" y="166"/>
                    <a:pt x="4300" y="631"/>
                    <a:pt x="4156" y="1241"/>
                  </a:cubicBezTo>
                  <a:lnTo>
                    <a:pt x="3867" y="2428"/>
                  </a:lnTo>
                  <a:lnTo>
                    <a:pt x="2536" y="1449"/>
                  </a:lnTo>
                  <a:cubicBezTo>
                    <a:pt x="2259" y="1235"/>
                    <a:pt x="1927" y="1125"/>
                    <a:pt x="1596" y="1125"/>
                  </a:cubicBezTo>
                  <a:cubicBezTo>
                    <a:pt x="1333" y="1125"/>
                    <a:pt x="1070" y="1195"/>
                    <a:pt x="835" y="1337"/>
                  </a:cubicBezTo>
                  <a:lnTo>
                    <a:pt x="739" y="1401"/>
                  </a:lnTo>
                  <a:cubicBezTo>
                    <a:pt x="257" y="1738"/>
                    <a:pt x="1" y="2316"/>
                    <a:pt x="97" y="2893"/>
                  </a:cubicBezTo>
                  <a:cubicBezTo>
                    <a:pt x="177" y="3503"/>
                    <a:pt x="594" y="4016"/>
                    <a:pt x="1172" y="4225"/>
                  </a:cubicBezTo>
                  <a:lnTo>
                    <a:pt x="2359" y="4626"/>
                  </a:lnTo>
                  <a:lnTo>
                    <a:pt x="1124" y="6070"/>
                  </a:lnTo>
                  <a:cubicBezTo>
                    <a:pt x="883" y="6310"/>
                    <a:pt x="755" y="6631"/>
                    <a:pt x="723" y="6968"/>
                  </a:cubicBezTo>
                  <a:cubicBezTo>
                    <a:pt x="707" y="7177"/>
                    <a:pt x="723" y="7401"/>
                    <a:pt x="803" y="7610"/>
                  </a:cubicBezTo>
                  <a:cubicBezTo>
                    <a:pt x="995" y="8171"/>
                    <a:pt x="1525" y="8572"/>
                    <a:pt x="2118" y="8637"/>
                  </a:cubicBezTo>
                  <a:lnTo>
                    <a:pt x="2279" y="8637"/>
                  </a:lnTo>
                  <a:cubicBezTo>
                    <a:pt x="2856" y="8637"/>
                    <a:pt x="3386" y="8332"/>
                    <a:pt x="3675" y="7834"/>
                  </a:cubicBezTo>
                  <a:lnTo>
                    <a:pt x="4653" y="6166"/>
                  </a:lnTo>
                  <a:lnTo>
                    <a:pt x="5520" y="7080"/>
                  </a:lnTo>
                  <a:cubicBezTo>
                    <a:pt x="5796" y="7386"/>
                    <a:pt x="6181" y="7544"/>
                    <a:pt x="6572" y="7544"/>
                  </a:cubicBezTo>
                  <a:cubicBezTo>
                    <a:pt x="6839" y="7544"/>
                    <a:pt x="7108" y="7471"/>
                    <a:pt x="7349" y="7321"/>
                  </a:cubicBezTo>
                  <a:lnTo>
                    <a:pt x="7429" y="7257"/>
                  </a:lnTo>
                  <a:cubicBezTo>
                    <a:pt x="7846" y="6952"/>
                    <a:pt x="8087" y="6471"/>
                    <a:pt x="8071" y="5957"/>
                  </a:cubicBezTo>
                  <a:cubicBezTo>
                    <a:pt x="8071" y="5428"/>
                    <a:pt x="7814" y="4931"/>
                    <a:pt x="7381" y="4626"/>
                  </a:cubicBezTo>
                  <a:lnTo>
                    <a:pt x="5969" y="3615"/>
                  </a:lnTo>
                  <a:lnTo>
                    <a:pt x="6948" y="2316"/>
                  </a:lnTo>
                  <a:cubicBezTo>
                    <a:pt x="7317" y="1834"/>
                    <a:pt x="7349" y="1176"/>
                    <a:pt x="6996" y="663"/>
                  </a:cubicBezTo>
                  <a:lnTo>
                    <a:pt x="6932" y="583"/>
                  </a:lnTo>
                  <a:cubicBezTo>
                    <a:pt x="6634" y="208"/>
                    <a:pt x="6181" y="0"/>
                    <a:pt x="57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3765675" y="496075"/>
              <a:ext cx="169675" cy="90675"/>
            </a:xfrm>
            <a:custGeom>
              <a:avLst/>
              <a:gdLst/>
              <a:ahLst/>
              <a:cxnLst/>
              <a:rect l="l" t="t" r="r" b="b"/>
              <a:pathLst>
                <a:path w="6787" h="3627" extrusionOk="0">
                  <a:moveTo>
                    <a:pt x="5523" y="1"/>
                  </a:moveTo>
                  <a:cubicBezTo>
                    <a:pt x="4960" y="1"/>
                    <a:pt x="4399" y="374"/>
                    <a:pt x="4252" y="1012"/>
                  </a:cubicBezTo>
                  <a:lnTo>
                    <a:pt x="3851" y="2632"/>
                  </a:lnTo>
                  <a:lnTo>
                    <a:pt x="2150" y="1381"/>
                  </a:lnTo>
                  <a:cubicBezTo>
                    <a:pt x="1926" y="1210"/>
                    <a:pt x="1662" y="1125"/>
                    <a:pt x="1397" y="1125"/>
                  </a:cubicBezTo>
                  <a:cubicBezTo>
                    <a:pt x="1187" y="1125"/>
                    <a:pt x="977" y="1178"/>
                    <a:pt x="786" y="1284"/>
                  </a:cubicBezTo>
                  <a:lnTo>
                    <a:pt x="706" y="1333"/>
                  </a:lnTo>
                  <a:cubicBezTo>
                    <a:pt x="145" y="1750"/>
                    <a:pt x="0" y="2536"/>
                    <a:pt x="401" y="3113"/>
                  </a:cubicBezTo>
                  <a:cubicBezTo>
                    <a:pt x="465" y="2792"/>
                    <a:pt x="642" y="2520"/>
                    <a:pt x="899" y="2327"/>
                  </a:cubicBezTo>
                  <a:lnTo>
                    <a:pt x="979" y="2279"/>
                  </a:lnTo>
                  <a:cubicBezTo>
                    <a:pt x="1170" y="2173"/>
                    <a:pt x="1383" y="2120"/>
                    <a:pt x="1594" y="2120"/>
                  </a:cubicBezTo>
                  <a:cubicBezTo>
                    <a:pt x="1862" y="2120"/>
                    <a:pt x="2127" y="2205"/>
                    <a:pt x="2343" y="2375"/>
                  </a:cubicBezTo>
                  <a:lnTo>
                    <a:pt x="4043" y="3627"/>
                  </a:lnTo>
                  <a:lnTo>
                    <a:pt x="4444" y="2006"/>
                  </a:lnTo>
                  <a:cubicBezTo>
                    <a:pt x="4593" y="1374"/>
                    <a:pt x="5161" y="1003"/>
                    <a:pt x="5730" y="1003"/>
                  </a:cubicBezTo>
                  <a:cubicBezTo>
                    <a:pt x="6084" y="1003"/>
                    <a:pt x="6438" y="1147"/>
                    <a:pt x="6690" y="1461"/>
                  </a:cubicBezTo>
                  <a:cubicBezTo>
                    <a:pt x="6787" y="1156"/>
                    <a:pt x="6738" y="819"/>
                    <a:pt x="6546" y="546"/>
                  </a:cubicBezTo>
                  <a:cubicBezTo>
                    <a:pt x="6530" y="514"/>
                    <a:pt x="6514" y="498"/>
                    <a:pt x="6498" y="482"/>
                  </a:cubicBezTo>
                  <a:cubicBezTo>
                    <a:pt x="6242" y="152"/>
                    <a:pt x="5882" y="1"/>
                    <a:pt x="5523" y="1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3784925" y="607600"/>
              <a:ext cx="173300" cy="89500"/>
            </a:xfrm>
            <a:custGeom>
              <a:avLst/>
              <a:gdLst/>
              <a:ahLst/>
              <a:cxnLst/>
              <a:rect l="l" t="t" r="r" b="b"/>
              <a:pathLst>
                <a:path w="6932" h="3580" extrusionOk="0">
                  <a:moveTo>
                    <a:pt x="3450" y="0"/>
                  </a:moveTo>
                  <a:lnTo>
                    <a:pt x="2262" y="2005"/>
                  </a:lnTo>
                  <a:cubicBezTo>
                    <a:pt x="2010" y="2429"/>
                    <a:pt x="1576" y="2641"/>
                    <a:pt x="1143" y="2641"/>
                  </a:cubicBezTo>
                  <a:cubicBezTo>
                    <a:pt x="722" y="2641"/>
                    <a:pt x="301" y="2441"/>
                    <a:pt x="48" y="2038"/>
                  </a:cubicBezTo>
                  <a:cubicBezTo>
                    <a:pt x="32" y="2054"/>
                    <a:pt x="32" y="2054"/>
                    <a:pt x="48" y="2054"/>
                  </a:cubicBezTo>
                  <a:cubicBezTo>
                    <a:pt x="32" y="2118"/>
                    <a:pt x="16" y="2166"/>
                    <a:pt x="16" y="2230"/>
                  </a:cubicBezTo>
                  <a:cubicBezTo>
                    <a:pt x="0" y="2407"/>
                    <a:pt x="16" y="2583"/>
                    <a:pt x="81" y="2759"/>
                  </a:cubicBezTo>
                  <a:cubicBezTo>
                    <a:pt x="269" y="3300"/>
                    <a:pt x="766" y="3579"/>
                    <a:pt x="1270" y="3579"/>
                  </a:cubicBezTo>
                  <a:cubicBezTo>
                    <a:pt x="1709" y="3579"/>
                    <a:pt x="2153" y="3369"/>
                    <a:pt x="2407" y="2936"/>
                  </a:cubicBezTo>
                  <a:lnTo>
                    <a:pt x="3594" y="931"/>
                  </a:lnTo>
                  <a:lnTo>
                    <a:pt x="4733" y="2134"/>
                  </a:lnTo>
                  <a:cubicBezTo>
                    <a:pt x="4954" y="2374"/>
                    <a:pt x="5261" y="2499"/>
                    <a:pt x="5571" y="2499"/>
                  </a:cubicBezTo>
                  <a:cubicBezTo>
                    <a:pt x="5780" y="2499"/>
                    <a:pt x="5990" y="2442"/>
                    <a:pt x="6177" y="2326"/>
                  </a:cubicBezTo>
                  <a:lnTo>
                    <a:pt x="6257" y="2278"/>
                  </a:lnTo>
                  <a:cubicBezTo>
                    <a:pt x="6787" y="1877"/>
                    <a:pt x="6931" y="1139"/>
                    <a:pt x="6610" y="578"/>
                  </a:cubicBezTo>
                  <a:lnTo>
                    <a:pt x="6610" y="578"/>
                  </a:lnTo>
                  <a:cubicBezTo>
                    <a:pt x="6546" y="882"/>
                    <a:pt x="6370" y="1155"/>
                    <a:pt x="6113" y="1348"/>
                  </a:cubicBezTo>
                  <a:lnTo>
                    <a:pt x="6033" y="1396"/>
                  </a:lnTo>
                  <a:cubicBezTo>
                    <a:pt x="5846" y="1512"/>
                    <a:pt x="5635" y="1568"/>
                    <a:pt x="5427" y="1568"/>
                  </a:cubicBezTo>
                  <a:cubicBezTo>
                    <a:pt x="5116" y="1568"/>
                    <a:pt x="4809" y="1443"/>
                    <a:pt x="4589" y="1203"/>
                  </a:cubicBezTo>
                  <a:lnTo>
                    <a:pt x="3450" y="0"/>
                  </a:ln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3889600" y="506225"/>
              <a:ext cx="31600" cy="36500"/>
            </a:xfrm>
            <a:custGeom>
              <a:avLst/>
              <a:gdLst/>
              <a:ahLst/>
              <a:cxnLst/>
              <a:rect l="l" t="t" r="r" b="b"/>
              <a:pathLst>
                <a:path w="1264" h="1460" extrusionOk="0">
                  <a:moveTo>
                    <a:pt x="574" y="1"/>
                  </a:moveTo>
                  <a:cubicBezTo>
                    <a:pt x="423" y="1"/>
                    <a:pt x="271" y="80"/>
                    <a:pt x="145" y="269"/>
                  </a:cubicBezTo>
                  <a:cubicBezTo>
                    <a:pt x="1" y="477"/>
                    <a:pt x="402" y="590"/>
                    <a:pt x="658" y="846"/>
                  </a:cubicBezTo>
                  <a:cubicBezTo>
                    <a:pt x="819" y="1007"/>
                    <a:pt x="931" y="1215"/>
                    <a:pt x="979" y="1440"/>
                  </a:cubicBezTo>
                  <a:cubicBezTo>
                    <a:pt x="979" y="1453"/>
                    <a:pt x="990" y="1459"/>
                    <a:pt x="1007" y="1459"/>
                  </a:cubicBezTo>
                  <a:cubicBezTo>
                    <a:pt x="1050" y="1459"/>
                    <a:pt x="1133" y="1418"/>
                    <a:pt x="1156" y="1360"/>
                  </a:cubicBezTo>
                  <a:cubicBezTo>
                    <a:pt x="1220" y="1199"/>
                    <a:pt x="1252" y="1055"/>
                    <a:pt x="1252" y="894"/>
                  </a:cubicBezTo>
                  <a:cubicBezTo>
                    <a:pt x="1263" y="424"/>
                    <a:pt x="923" y="1"/>
                    <a:pt x="574" y="1"/>
                  </a:cubicBezTo>
                  <a:close/>
                </a:path>
              </a:pathLst>
            </a:custGeom>
            <a:solidFill>
              <a:srgbClr val="F8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3880775" y="528025"/>
              <a:ext cx="23300" cy="27125"/>
            </a:xfrm>
            <a:custGeom>
              <a:avLst/>
              <a:gdLst/>
              <a:ahLst/>
              <a:cxnLst/>
              <a:rect l="l" t="t" r="r" b="b"/>
              <a:pathLst>
                <a:path w="932" h="1085" extrusionOk="0">
                  <a:moveTo>
                    <a:pt x="413" y="0"/>
                  </a:moveTo>
                  <a:cubicBezTo>
                    <a:pt x="301" y="0"/>
                    <a:pt x="189" y="59"/>
                    <a:pt x="97" y="199"/>
                  </a:cubicBezTo>
                  <a:cubicBezTo>
                    <a:pt x="1" y="343"/>
                    <a:pt x="289" y="440"/>
                    <a:pt x="482" y="632"/>
                  </a:cubicBezTo>
                  <a:cubicBezTo>
                    <a:pt x="594" y="744"/>
                    <a:pt x="675" y="905"/>
                    <a:pt x="707" y="1065"/>
                  </a:cubicBezTo>
                  <a:cubicBezTo>
                    <a:pt x="707" y="1079"/>
                    <a:pt x="716" y="1085"/>
                    <a:pt x="729" y="1085"/>
                  </a:cubicBezTo>
                  <a:cubicBezTo>
                    <a:pt x="764" y="1085"/>
                    <a:pt x="828" y="1047"/>
                    <a:pt x="851" y="1001"/>
                  </a:cubicBezTo>
                  <a:cubicBezTo>
                    <a:pt x="899" y="889"/>
                    <a:pt x="915" y="777"/>
                    <a:pt x="931" y="664"/>
                  </a:cubicBezTo>
                  <a:cubicBezTo>
                    <a:pt x="931" y="317"/>
                    <a:pt x="673" y="0"/>
                    <a:pt x="413" y="0"/>
                  </a:cubicBezTo>
                  <a:close/>
                </a:path>
              </a:pathLst>
            </a:custGeom>
            <a:solidFill>
              <a:srgbClr val="F8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39"/>
          <p:cNvGrpSpPr/>
          <p:nvPr/>
        </p:nvGrpSpPr>
        <p:grpSpPr>
          <a:xfrm>
            <a:off x="8186285" y="310809"/>
            <a:ext cx="485252" cy="448380"/>
            <a:chOff x="8814275" y="969810"/>
            <a:chExt cx="254325" cy="235000"/>
          </a:xfrm>
        </p:grpSpPr>
        <p:sp>
          <p:nvSpPr>
            <p:cNvPr id="702" name="Google Shape;702;p39"/>
            <p:cNvSpPr/>
            <p:nvPr/>
          </p:nvSpPr>
          <p:spPr>
            <a:xfrm>
              <a:off x="8818900" y="977085"/>
              <a:ext cx="242750" cy="220225"/>
            </a:xfrm>
            <a:custGeom>
              <a:avLst/>
              <a:gdLst/>
              <a:ahLst/>
              <a:cxnLst/>
              <a:rect l="l" t="t" r="r" b="b"/>
              <a:pathLst>
                <a:path w="9710" h="8809" extrusionOk="0">
                  <a:moveTo>
                    <a:pt x="4292" y="0"/>
                  </a:moveTo>
                  <a:cubicBezTo>
                    <a:pt x="3280" y="0"/>
                    <a:pt x="2604" y="1156"/>
                    <a:pt x="3105" y="2082"/>
                  </a:cubicBezTo>
                  <a:lnTo>
                    <a:pt x="3971" y="3670"/>
                  </a:lnTo>
                  <a:lnTo>
                    <a:pt x="1484" y="3959"/>
                  </a:lnTo>
                  <a:cubicBezTo>
                    <a:pt x="1003" y="4007"/>
                    <a:pt x="586" y="4312"/>
                    <a:pt x="394" y="4761"/>
                  </a:cubicBezTo>
                  <a:cubicBezTo>
                    <a:pt x="1" y="5686"/>
                    <a:pt x="748" y="6636"/>
                    <a:pt x="1681" y="6636"/>
                  </a:cubicBezTo>
                  <a:cubicBezTo>
                    <a:pt x="1816" y="6636"/>
                    <a:pt x="1955" y="6616"/>
                    <a:pt x="2094" y="6574"/>
                  </a:cubicBezTo>
                  <a:lnTo>
                    <a:pt x="4485" y="5836"/>
                  </a:lnTo>
                  <a:lnTo>
                    <a:pt x="4517" y="7601"/>
                  </a:lnTo>
                  <a:cubicBezTo>
                    <a:pt x="4517" y="8178"/>
                    <a:pt x="4934" y="8675"/>
                    <a:pt x="5511" y="8788"/>
                  </a:cubicBezTo>
                  <a:cubicBezTo>
                    <a:pt x="5543" y="8788"/>
                    <a:pt x="5576" y="8804"/>
                    <a:pt x="5608" y="8804"/>
                  </a:cubicBezTo>
                  <a:cubicBezTo>
                    <a:pt x="5649" y="8807"/>
                    <a:pt x="5689" y="8809"/>
                    <a:pt x="5729" y="8809"/>
                  </a:cubicBezTo>
                  <a:cubicBezTo>
                    <a:pt x="6633" y="8809"/>
                    <a:pt x="7315" y="7962"/>
                    <a:pt x="7116" y="7071"/>
                  </a:cubicBezTo>
                  <a:lnTo>
                    <a:pt x="6650" y="4953"/>
                  </a:lnTo>
                  <a:lnTo>
                    <a:pt x="8672" y="4568"/>
                  </a:lnTo>
                  <a:cubicBezTo>
                    <a:pt x="9169" y="4488"/>
                    <a:pt x="9570" y="4087"/>
                    <a:pt x="9635" y="3574"/>
                  </a:cubicBezTo>
                  <a:cubicBezTo>
                    <a:pt x="9651" y="3542"/>
                    <a:pt x="9651" y="3526"/>
                    <a:pt x="9651" y="3493"/>
                  </a:cubicBezTo>
                  <a:cubicBezTo>
                    <a:pt x="9710" y="2652"/>
                    <a:pt x="9016" y="2047"/>
                    <a:pt x="8268" y="2047"/>
                  </a:cubicBezTo>
                  <a:cubicBezTo>
                    <a:pt x="8003" y="2047"/>
                    <a:pt x="7732" y="2123"/>
                    <a:pt x="7485" y="2290"/>
                  </a:cubicBezTo>
                  <a:lnTo>
                    <a:pt x="6009" y="3285"/>
                  </a:lnTo>
                  <a:lnTo>
                    <a:pt x="5576" y="1087"/>
                  </a:lnTo>
                  <a:cubicBezTo>
                    <a:pt x="5479" y="557"/>
                    <a:pt x="5078" y="140"/>
                    <a:pt x="4565" y="28"/>
                  </a:cubicBezTo>
                  <a:lnTo>
                    <a:pt x="4469" y="12"/>
                  </a:lnTo>
                  <a:cubicBezTo>
                    <a:pt x="4409" y="4"/>
                    <a:pt x="4350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8814275" y="969810"/>
              <a:ext cx="254325" cy="235000"/>
            </a:xfrm>
            <a:custGeom>
              <a:avLst/>
              <a:gdLst/>
              <a:ahLst/>
              <a:cxnLst/>
              <a:rect l="l" t="t" r="r" b="b"/>
              <a:pathLst>
                <a:path w="10173" h="9400" extrusionOk="0">
                  <a:moveTo>
                    <a:pt x="4479" y="584"/>
                  </a:moveTo>
                  <a:cubicBezTo>
                    <a:pt x="4521" y="584"/>
                    <a:pt x="4563" y="587"/>
                    <a:pt x="4605" y="592"/>
                  </a:cubicBezTo>
                  <a:cubicBezTo>
                    <a:pt x="4638" y="592"/>
                    <a:pt x="4654" y="592"/>
                    <a:pt x="4686" y="608"/>
                  </a:cubicBezTo>
                  <a:cubicBezTo>
                    <a:pt x="5087" y="688"/>
                    <a:pt x="5392" y="1009"/>
                    <a:pt x="5472" y="1410"/>
                  </a:cubicBezTo>
                  <a:lnTo>
                    <a:pt x="5985" y="4073"/>
                  </a:lnTo>
                  <a:lnTo>
                    <a:pt x="7846" y="2806"/>
                  </a:lnTo>
                  <a:cubicBezTo>
                    <a:pt x="8024" y="2687"/>
                    <a:pt x="8238" y="2627"/>
                    <a:pt x="8451" y="2627"/>
                  </a:cubicBezTo>
                  <a:cubicBezTo>
                    <a:pt x="8643" y="2627"/>
                    <a:pt x="8835" y="2675"/>
                    <a:pt x="9001" y="2774"/>
                  </a:cubicBezTo>
                  <a:cubicBezTo>
                    <a:pt x="9354" y="2966"/>
                    <a:pt x="9563" y="3335"/>
                    <a:pt x="9531" y="3736"/>
                  </a:cubicBezTo>
                  <a:lnTo>
                    <a:pt x="9531" y="3800"/>
                  </a:lnTo>
                  <a:cubicBezTo>
                    <a:pt x="9467" y="4186"/>
                    <a:pt x="9178" y="4474"/>
                    <a:pt x="8793" y="4538"/>
                  </a:cubicBezTo>
                  <a:lnTo>
                    <a:pt x="6466" y="4988"/>
                  </a:lnTo>
                  <a:lnTo>
                    <a:pt x="6996" y="7410"/>
                  </a:lnTo>
                  <a:cubicBezTo>
                    <a:pt x="7076" y="7763"/>
                    <a:pt x="6980" y="8148"/>
                    <a:pt x="6739" y="8421"/>
                  </a:cubicBezTo>
                  <a:cubicBezTo>
                    <a:pt x="6535" y="8654"/>
                    <a:pt x="6226" y="8794"/>
                    <a:pt x="5918" y="8794"/>
                  </a:cubicBezTo>
                  <a:cubicBezTo>
                    <a:pt x="5887" y="8794"/>
                    <a:pt x="5856" y="8793"/>
                    <a:pt x="5825" y="8790"/>
                  </a:cubicBezTo>
                  <a:lnTo>
                    <a:pt x="5745" y="8790"/>
                  </a:lnTo>
                  <a:cubicBezTo>
                    <a:pt x="5311" y="8694"/>
                    <a:pt x="5007" y="8325"/>
                    <a:pt x="5007" y="7875"/>
                  </a:cubicBezTo>
                  <a:lnTo>
                    <a:pt x="4958" y="5710"/>
                  </a:lnTo>
                  <a:lnTo>
                    <a:pt x="2199" y="6576"/>
                  </a:lnTo>
                  <a:cubicBezTo>
                    <a:pt x="2095" y="6609"/>
                    <a:pt x="1988" y="6625"/>
                    <a:pt x="1882" y="6625"/>
                  </a:cubicBezTo>
                  <a:cubicBezTo>
                    <a:pt x="1576" y="6625"/>
                    <a:pt x="1274" y="6493"/>
                    <a:pt x="1060" y="6255"/>
                  </a:cubicBezTo>
                  <a:cubicBezTo>
                    <a:pt x="787" y="5966"/>
                    <a:pt x="707" y="5533"/>
                    <a:pt x="867" y="5164"/>
                  </a:cubicBezTo>
                  <a:cubicBezTo>
                    <a:pt x="996" y="4811"/>
                    <a:pt x="1333" y="4571"/>
                    <a:pt x="1718" y="4555"/>
                  </a:cubicBezTo>
                  <a:lnTo>
                    <a:pt x="4621" y="4186"/>
                  </a:lnTo>
                  <a:lnTo>
                    <a:pt x="3547" y="2212"/>
                  </a:lnTo>
                  <a:cubicBezTo>
                    <a:pt x="3338" y="1843"/>
                    <a:pt x="3370" y="1394"/>
                    <a:pt x="3611" y="1041"/>
                  </a:cubicBezTo>
                  <a:cubicBezTo>
                    <a:pt x="3797" y="755"/>
                    <a:pt x="4135" y="584"/>
                    <a:pt x="4479" y="584"/>
                  </a:cubicBezTo>
                  <a:close/>
                  <a:moveTo>
                    <a:pt x="4474" y="0"/>
                  </a:moveTo>
                  <a:cubicBezTo>
                    <a:pt x="3938" y="0"/>
                    <a:pt x="3425" y="266"/>
                    <a:pt x="3113" y="720"/>
                  </a:cubicBezTo>
                  <a:cubicBezTo>
                    <a:pt x="2744" y="1250"/>
                    <a:pt x="2712" y="1939"/>
                    <a:pt x="3017" y="2517"/>
                  </a:cubicBezTo>
                  <a:lnTo>
                    <a:pt x="3675" y="3720"/>
                  </a:lnTo>
                  <a:lnTo>
                    <a:pt x="1637" y="3961"/>
                  </a:lnTo>
                  <a:cubicBezTo>
                    <a:pt x="1284" y="3993"/>
                    <a:pt x="948" y="4137"/>
                    <a:pt x="691" y="4378"/>
                  </a:cubicBezTo>
                  <a:cubicBezTo>
                    <a:pt x="33" y="4988"/>
                    <a:pt x="1" y="6014"/>
                    <a:pt x="595" y="6672"/>
                  </a:cubicBezTo>
                  <a:cubicBezTo>
                    <a:pt x="923" y="7036"/>
                    <a:pt x="1380" y="7237"/>
                    <a:pt x="1847" y="7237"/>
                  </a:cubicBezTo>
                  <a:cubicBezTo>
                    <a:pt x="2019" y="7237"/>
                    <a:pt x="2191" y="7210"/>
                    <a:pt x="2359" y="7154"/>
                  </a:cubicBezTo>
                  <a:lnTo>
                    <a:pt x="4365" y="6544"/>
                  </a:lnTo>
                  <a:lnTo>
                    <a:pt x="4397" y="7892"/>
                  </a:lnTo>
                  <a:cubicBezTo>
                    <a:pt x="4397" y="8630"/>
                    <a:pt x="4926" y="9255"/>
                    <a:pt x="5648" y="9384"/>
                  </a:cubicBezTo>
                  <a:lnTo>
                    <a:pt x="5761" y="9400"/>
                  </a:lnTo>
                  <a:lnTo>
                    <a:pt x="5937" y="9400"/>
                  </a:lnTo>
                  <a:cubicBezTo>
                    <a:pt x="6418" y="9400"/>
                    <a:pt x="6884" y="9207"/>
                    <a:pt x="7204" y="8838"/>
                  </a:cubicBezTo>
                  <a:cubicBezTo>
                    <a:pt x="7573" y="8421"/>
                    <a:pt x="7718" y="7843"/>
                    <a:pt x="7606" y="7298"/>
                  </a:cubicBezTo>
                  <a:lnTo>
                    <a:pt x="7204" y="5469"/>
                  </a:lnTo>
                  <a:lnTo>
                    <a:pt x="8921" y="5148"/>
                  </a:lnTo>
                  <a:cubicBezTo>
                    <a:pt x="9547" y="5036"/>
                    <a:pt x="10028" y="4522"/>
                    <a:pt x="10124" y="3897"/>
                  </a:cubicBezTo>
                  <a:lnTo>
                    <a:pt x="10124" y="3784"/>
                  </a:lnTo>
                  <a:cubicBezTo>
                    <a:pt x="10173" y="3159"/>
                    <a:pt x="9852" y="2581"/>
                    <a:pt x="9306" y="2260"/>
                  </a:cubicBezTo>
                  <a:cubicBezTo>
                    <a:pt x="9042" y="2109"/>
                    <a:pt x="8745" y="2033"/>
                    <a:pt x="8450" y="2033"/>
                  </a:cubicBezTo>
                  <a:cubicBezTo>
                    <a:pt x="8119" y="2033"/>
                    <a:pt x="7789" y="2129"/>
                    <a:pt x="7509" y="2324"/>
                  </a:cubicBezTo>
                  <a:lnTo>
                    <a:pt x="6402" y="3079"/>
                  </a:lnTo>
                  <a:lnTo>
                    <a:pt x="6049" y="1314"/>
                  </a:lnTo>
                  <a:cubicBezTo>
                    <a:pt x="5937" y="672"/>
                    <a:pt x="5440" y="159"/>
                    <a:pt x="4798" y="30"/>
                  </a:cubicBezTo>
                  <a:cubicBezTo>
                    <a:pt x="4766" y="14"/>
                    <a:pt x="4718" y="14"/>
                    <a:pt x="4686" y="14"/>
                  </a:cubicBezTo>
                  <a:cubicBezTo>
                    <a:pt x="4615" y="5"/>
                    <a:pt x="4544" y="0"/>
                    <a:pt x="44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8893700" y="975560"/>
              <a:ext cx="168750" cy="110125"/>
            </a:xfrm>
            <a:custGeom>
              <a:avLst/>
              <a:gdLst/>
              <a:ahLst/>
              <a:cxnLst/>
              <a:rect l="l" t="t" r="r" b="b"/>
              <a:pathLst>
                <a:path w="6750" h="4405" extrusionOk="0">
                  <a:moveTo>
                    <a:pt x="1357" y="1"/>
                  </a:moveTo>
                  <a:cubicBezTo>
                    <a:pt x="680" y="1"/>
                    <a:pt x="90" y="493"/>
                    <a:pt x="1" y="1180"/>
                  </a:cubicBezTo>
                  <a:cubicBezTo>
                    <a:pt x="227" y="1021"/>
                    <a:pt x="508" y="927"/>
                    <a:pt x="789" y="927"/>
                  </a:cubicBezTo>
                  <a:cubicBezTo>
                    <a:pt x="847" y="927"/>
                    <a:pt x="905" y="931"/>
                    <a:pt x="963" y="939"/>
                  </a:cubicBezTo>
                  <a:lnTo>
                    <a:pt x="1043" y="955"/>
                  </a:lnTo>
                  <a:cubicBezTo>
                    <a:pt x="1573" y="1068"/>
                    <a:pt x="1974" y="1485"/>
                    <a:pt x="2070" y="1998"/>
                  </a:cubicBezTo>
                  <a:lnTo>
                    <a:pt x="2503" y="4212"/>
                  </a:lnTo>
                  <a:lnTo>
                    <a:pt x="3979" y="3201"/>
                  </a:lnTo>
                  <a:cubicBezTo>
                    <a:pt x="4221" y="3039"/>
                    <a:pt x="4488" y="2965"/>
                    <a:pt x="4749" y="2965"/>
                  </a:cubicBezTo>
                  <a:cubicBezTo>
                    <a:pt x="5492" y="2965"/>
                    <a:pt x="6189" y="3562"/>
                    <a:pt x="6129" y="4405"/>
                  </a:cubicBezTo>
                  <a:cubicBezTo>
                    <a:pt x="6434" y="4212"/>
                    <a:pt x="6643" y="3907"/>
                    <a:pt x="6691" y="3570"/>
                  </a:cubicBezTo>
                  <a:lnTo>
                    <a:pt x="6691" y="3474"/>
                  </a:lnTo>
                  <a:cubicBezTo>
                    <a:pt x="6750" y="2645"/>
                    <a:pt x="6057" y="2043"/>
                    <a:pt x="5316" y="2043"/>
                  </a:cubicBezTo>
                  <a:cubicBezTo>
                    <a:pt x="5053" y="2043"/>
                    <a:pt x="4784" y="2119"/>
                    <a:pt x="4541" y="2287"/>
                  </a:cubicBezTo>
                  <a:lnTo>
                    <a:pt x="3049" y="3282"/>
                  </a:lnTo>
                  <a:lnTo>
                    <a:pt x="2632" y="1084"/>
                  </a:lnTo>
                  <a:cubicBezTo>
                    <a:pt x="2535" y="554"/>
                    <a:pt x="2134" y="137"/>
                    <a:pt x="1605" y="25"/>
                  </a:cubicBezTo>
                  <a:lnTo>
                    <a:pt x="1509" y="9"/>
                  </a:lnTo>
                  <a:cubicBezTo>
                    <a:pt x="1458" y="3"/>
                    <a:pt x="1407" y="1"/>
                    <a:pt x="1357" y="1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8818550" y="1080060"/>
              <a:ext cx="177450" cy="115275"/>
            </a:xfrm>
            <a:custGeom>
              <a:avLst/>
              <a:gdLst/>
              <a:ahLst/>
              <a:cxnLst/>
              <a:rect l="l" t="t" r="r" b="b"/>
              <a:pathLst>
                <a:path w="7098" h="4611" extrusionOk="0">
                  <a:moveTo>
                    <a:pt x="857" y="0"/>
                  </a:moveTo>
                  <a:cubicBezTo>
                    <a:pt x="809" y="32"/>
                    <a:pt x="760" y="64"/>
                    <a:pt x="712" y="112"/>
                  </a:cubicBezTo>
                  <a:cubicBezTo>
                    <a:pt x="568" y="241"/>
                    <a:pt x="472" y="401"/>
                    <a:pt x="391" y="578"/>
                  </a:cubicBezTo>
                  <a:cubicBezTo>
                    <a:pt x="1" y="1485"/>
                    <a:pt x="740" y="2442"/>
                    <a:pt x="1668" y="2442"/>
                  </a:cubicBezTo>
                  <a:cubicBezTo>
                    <a:pt x="1806" y="2442"/>
                    <a:pt x="1949" y="2420"/>
                    <a:pt x="2092" y="2375"/>
                  </a:cubicBezTo>
                  <a:lnTo>
                    <a:pt x="4467" y="1637"/>
                  </a:lnTo>
                  <a:lnTo>
                    <a:pt x="4499" y="3401"/>
                  </a:lnTo>
                  <a:cubicBezTo>
                    <a:pt x="4515" y="3979"/>
                    <a:pt x="4932" y="4492"/>
                    <a:pt x="5509" y="4605"/>
                  </a:cubicBezTo>
                  <a:lnTo>
                    <a:pt x="5606" y="4605"/>
                  </a:lnTo>
                  <a:cubicBezTo>
                    <a:pt x="5649" y="4609"/>
                    <a:pt x="5692" y="4610"/>
                    <a:pt x="5735" y="4610"/>
                  </a:cubicBezTo>
                  <a:cubicBezTo>
                    <a:pt x="6389" y="4610"/>
                    <a:pt x="6962" y="4161"/>
                    <a:pt x="7098" y="3514"/>
                  </a:cubicBezTo>
                  <a:lnTo>
                    <a:pt x="7098" y="3514"/>
                  </a:lnTo>
                  <a:cubicBezTo>
                    <a:pt x="6859" y="3696"/>
                    <a:pt x="6584" y="3792"/>
                    <a:pt x="6294" y="3792"/>
                  </a:cubicBezTo>
                  <a:cubicBezTo>
                    <a:pt x="6252" y="3792"/>
                    <a:pt x="6210" y="3790"/>
                    <a:pt x="6167" y="3786"/>
                  </a:cubicBezTo>
                  <a:cubicBezTo>
                    <a:pt x="6135" y="3786"/>
                    <a:pt x="6103" y="3786"/>
                    <a:pt x="6071" y="3770"/>
                  </a:cubicBezTo>
                  <a:cubicBezTo>
                    <a:pt x="5493" y="3674"/>
                    <a:pt x="5060" y="3161"/>
                    <a:pt x="5060" y="2567"/>
                  </a:cubicBezTo>
                  <a:lnTo>
                    <a:pt x="5028" y="818"/>
                  </a:lnTo>
                  <a:lnTo>
                    <a:pt x="2654" y="1556"/>
                  </a:lnTo>
                  <a:cubicBezTo>
                    <a:pt x="2514" y="1599"/>
                    <a:pt x="2375" y="1619"/>
                    <a:pt x="2239" y="1619"/>
                  </a:cubicBezTo>
                  <a:cubicBezTo>
                    <a:pt x="1411" y="1619"/>
                    <a:pt x="721" y="869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9023250" y="1040910"/>
              <a:ext cx="28575" cy="40800"/>
            </a:xfrm>
            <a:custGeom>
              <a:avLst/>
              <a:gdLst/>
              <a:ahLst/>
              <a:cxnLst/>
              <a:rect l="l" t="t" r="r" b="b"/>
              <a:pathLst>
                <a:path w="1143" h="1632" extrusionOk="0">
                  <a:moveTo>
                    <a:pt x="436" y="1"/>
                  </a:moveTo>
                  <a:cubicBezTo>
                    <a:pt x="376" y="1"/>
                    <a:pt x="311" y="9"/>
                    <a:pt x="241" y="26"/>
                  </a:cubicBezTo>
                  <a:cubicBezTo>
                    <a:pt x="1" y="90"/>
                    <a:pt x="225" y="459"/>
                    <a:pt x="241" y="860"/>
                  </a:cubicBezTo>
                  <a:cubicBezTo>
                    <a:pt x="241" y="1101"/>
                    <a:pt x="177" y="1342"/>
                    <a:pt x="65" y="1550"/>
                  </a:cubicBezTo>
                  <a:cubicBezTo>
                    <a:pt x="41" y="1586"/>
                    <a:pt x="116" y="1631"/>
                    <a:pt x="196" y="1631"/>
                  </a:cubicBezTo>
                  <a:cubicBezTo>
                    <a:pt x="222" y="1631"/>
                    <a:pt x="249" y="1626"/>
                    <a:pt x="273" y="1614"/>
                  </a:cubicBezTo>
                  <a:cubicBezTo>
                    <a:pt x="418" y="1534"/>
                    <a:pt x="546" y="1438"/>
                    <a:pt x="674" y="1325"/>
                  </a:cubicBezTo>
                  <a:cubicBezTo>
                    <a:pt x="1142" y="843"/>
                    <a:pt x="1051" y="1"/>
                    <a:pt x="436" y="1"/>
                  </a:cubicBezTo>
                  <a:close/>
                </a:path>
              </a:pathLst>
            </a:custGeom>
            <a:solidFill>
              <a:srgbClr val="F8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39"/>
          <p:cNvGrpSpPr/>
          <p:nvPr/>
        </p:nvGrpSpPr>
        <p:grpSpPr>
          <a:xfrm>
            <a:off x="8539044" y="1660315"/>
            <a:ext cx="485266" cy="487265"/>
            <a:chOff x="3132175" y="631198"/>
            <a:chExt cx="224650" cy="225575"/>
          </a:xfrm>
        </p:grpSpPr>
        <p:sp>
          <p:nvSpPr>
            <p:cNvPr id="708" name="Google Shape;708;p39"/>
            <p:cNvSpPr/>
            <p:nvPr/>
          </p:nvSpPr>
          <p:spPr>
            <a:xfrm>
              <a:off x="3140200" y="682673"/>
              <a:ext cx="209400" cy="166150"/>
            </a:xfrm>
            <a:custGeom>
              <a:avLst/>
              <a:gdLst/>
              <a:ahLst/>
              <a:cxnLst/>
              <a:rect l="l" t="t" r="r" b="b"/>
              <a:pathLst>
                <a:path w="8376" h="6646" extrusionOk="0">
                  <a:moveTo>
                    <a:pt x="2178" y="0"/>
                  </a:moveTo>
                  <a:cubicBezTo>
                    <a:pt x="1566" y="0"/>
                    <a:pt x="862" y="419"/>
                    <a:pt x="627" y="947"/>
                  </a:cubicBezTo>
                  <a:cubicBezTo>
                    <a:pt x="1" y="2342"/>
                    <a:pt x="787" y="4781"/>
                    <a:pt x="3049" y="6305"/>
                  </a:cubicBezTo>
                  <a:cubicBezTo>
                    <a:pt x="3332" y="6494"/>
                    <a:pt x="3946" y="6646"/>
                    <a:pt x="4595" y="6646"/>
                  </a:cubicBezTo>
                  <a:cubicBezTo>
                    <a:pt x="5160" y="6646"/>
                    <a:pt x="5752" y="6531"/>
                    <a:pt x="6178" y="6225"/>
                  </a:cubicBezTo>
                  <a:cubicBezTo>
                    <a:pt x="8376" y="4621"/>
                    <a:pt x="7718" y="1556"/>
                    <a:pt x="7493" y="947"/>
                  </a:cubicBezTo>
                  <a:cubicBezTo>
                    <a:pt x="7445" y="818"/>
                    <a:pt x="7204" y="193"/>
                    <a:pt x="6691" y="64"/>
                  </a:cubicBezTo>
                  <a:cubicBezTo>
                    <a:pt x="6653" y="57"/>
                    <a:pt x="6613" y="51"/>
                    <a:pt x="6560" y="51"/>
                  </a:cubicBezTo>
                  <a:cubicBezTo>
                    <a:pt x="6388" y="51"/>
                    <a:pt x="6073" y="112"/>
                    <a:pt x="5215" y="369"/>
                  </a:cubicBezTo>
                  <a:lnTo>
                    <a:pt x="4557" y="578"/>
                  </a:lnTo>
                  <a:cubicBezTo>
                    <a:pt x="4140" y="562"/>
                    <a:pt x="3723" y="497"/>
                    <a:pt x="3338" y="369"/>
                  </a:cubicBezTo>
                  <a:cubicBezTo>
                    <a:pt x="2841" y="225"/>
                    <a:pt x="2728" y="96"/>
                    <a:pt x="2455" y="32"/>
                  </a:cubicBezTo>
                  <a:cubicBezTo>
                    <a:pt x="2367" y="10"/>
                    <a:pt x="2273" y="0"/>
                    <a:pt x="21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3132175" y="675248"/>
              <a:ext cx="224650" cy="181525"/>
            </a:xfrm>
            <a:custGeom>
              <a:avLst/>
              <a:gdLst/>
              <a:ahLst/>
              <a:cxnLst/>
              <a:rect l="l" t="t" r="r" b="b"/>
              <a:pathLst>
                <a:path w="8986" h="7261" extrusionOk="0">
                  <a:moveTo>
                    <a:pt x="2488" y="618"/>
                  </a:moveTo>
                  <a:cubicBezTo>
                    <a:pt x="2552" y="618"/>
                    <a:pt x="2632" y="618"/>
                    <a:pt x="2696" y="650"/>
                  </a:cubicBezTo>
                  <a:cubicBezTo>
                    <a:pt x="2793" y="666"/>
                    <a:pt x="2889" y="714"/>
                    <a:pt x="2985" y="762"/>
                  </a:cubicBezTo>
                  <a:cubicBezTo>
                    <a:pt x="3162" y="843"/>
                    <a:pt x="3354" y="923"/>
                    <a:pt x="3563" y="987"/>
                  </a:cubicBezTo>
                  <a:cubicBezTo>
                    <a:pt x="3980" y="1115"/>
                    <a:pt x="4413" y="1179"/>
                    <a:pt x="4862" y="1179"/>
                  </a:cubicBezTo>
                  <a:lnTo>
                    <a:pt x="4910" y="1179"/>
                  </a:lnTo>
                  <a:lnTo>
                    <a:pt x="4958" y="1163"/>
                  </a:lnTo>
                  <a:lnTo>
                    <a:pt x="5616" y="971"/>
                  </a:lnTo>
                  <a:cubicBezTo>
                    <a:pt x="6482" y="709"/>
                    <a:pt x="6747" y="661"/>
                    <a:pt x="6876" y="661"/>
                  </a:cubicBezTo>
                  <a:cubicBezTo>
                    <a:pt x="6905" y="661"/>
                    <a:pt x="6927" y="663"/>
                    <a:pt x="6948" y="666"/>
                  </a:cubicBezTo>
                  <a:cubicBezTo>
                    <a:pt x="7172" y="730"/>
                    <a:pt x="7381" y="955"/>
                    <a:pt x="7525" y="1356"/>
                  </a:cubicBezTo>
                  <a:cubicBezTo>
                    <a:pt x="7541" y="1388"/>
                    <a:pt x="8584" y="4661"/>
                    <a:pt x="6322" y="6297"/>
                  </a:cubicBezTo>
                  <a:cubicBezTo>
                    <a:pt x="5965" y="6558"/>
                    <a:pt x="5442" y="6656"/>
                    <a:pt x="4937" y="6656"/>
                  </a:cubicBezTo>
                  <a:cubicBezTo>
                    <a:pt x="4354" y="6656"/>
                    <a:pt x="3796" y="6525"/>
                    <a:pt x="3547" y="6361"/>
                  </a:cubicBezTo>
                  <a:cubicBezTo>
                    <a:pt x="1381" y="4902"/>
                    <a:pt x="659" y="2655"/>
                    <a:pt x="1220" y="1388"/>
                  </a:cubicBezTo>
                  <a:cubicBezTo>
                    <a:pt x="1493" y="923"/>
                    <a:pt x="1958" y="634"/>
                    <a:pt x="2488" y="618"/>
                  </a:cubicBezTo>
                  <a:close/>
                  <a:moveTo>
                    <a:pt x="2509" y="1"/>
                  </a:moveTo>
                  <a:cubicBezTo>
                    <a:pt x="1804" y="1"/>
                    <a:pt x="978" y="483"/>
                    <a:pt x="675" y="1131"/>
                  </a:cubicBezTo>
                  <a:cubicBezTo>
                    <a:pt x="1" y="2623"/>
                    <a:pt x="787" y="5222"/>
                    <a:pt x="3210" y="6859"/>
                  </a:cubicBezTo>
                  <a:cubicBezTo>
                    <a:pt x="3531" y="7067"/>
                    <a:pt x="4220" y="7260"/>
                    <a:pt x="4942" y="7260"/>
                  </a:cubicBezTo>
                  <a:cubicBezTo>
                    <a:pt x="4970" y="7261"/>
                    <a:pt x="4998" y="7261"/>
                    <a:pt x="5025" y="7261"/>
                  </a:cubicBezTo>
                  <a:cubicBezTo>
                    <a:pt x="5607" y="7261"/>
                    <a:pt x="6185" y="7100"/>
                    <a:pt x="6675" y="6779"/>
                  </a:cubicBezTo>
                  <a:cubicBezTo>
                    <a:pt x="8985" y="5110"/>
                    <a:pt x="8392" y="1917"/>
                    <a:pt x="8103" y="1147"/>
                  </a:cubicBezTo>
                  <a:cubicBezTo>
                    <a:pt x="7878" y="554"/>
                    <a:pt x="7525" y="185"/>
                    <a:pt x="7092" y="72"/>
                  </a:cubicBezTo>
                  <a:cubicBezTo>
                    <a:pt x="7025" y="56"/>
                    <a:pt x="6960" y="46"/>
                    <a:pt x="6879" y="46"/>
                  </a:cubicBezTo>
                  <a:cubicBezTo>
                    <a:pt x="6650" y="46"/>
                    <a:pt x="6299" y="128"/>
                    <a:pt x="5456" y="377"/>
                  </a:cubicBezTo>
                  <a:lnTo>
                    <a:pt x="4830" y="570"/>
                  </a:lnTo>
                  <a:cubicBezTo>
                    <a:pt x="4461" y="570"/>
                    <a:pt x="4108" y="506"/>
                    <a:pt x="3755" y="393"/>
                  </a:cubicBezTo>
                  <a:cubicBezTo>
                    <a:pt x="3579" y="345"/>
                    <a:pt x="3402" y="265"/>
                    <a:pt x="3242" y="201"/>
                  </a:cubicBezTo>
                  <a:cubicBezTo>
                    <a:pt x="3113" y="137"/>
                    <a:pt x="2985" y="88"/>
                    <a:pt x="2841" y="40"/>
                  </a:cubicBezTo>
                  <a:cubicBezTo>
                    <a:pt x="2735" y="13"/>
                    <a:pt x="2623" y="1"/>
                    <a:pt x="2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3161250" y="704673"/>
              <a:ext cx="47325" cy="75950"/>
            </a:xfrm>
            <a:custGeom>
              <a:avLst/>
              <a:gdLst/>
              <a:ahLst/>
              <a:cxnLst/>
              <a:rect l="l" t="t" r="r" b="b"/>
              <a:pathLst>
                <a:path w="1893" h="3038" extrusionOk="0">
                  <a:moveTo>
                    <a:pt x="957" y="1"/>
                  </a:moveTo>
                  <a:cubicBezTo>
                    <a:pt x="0" y="1"/>
                    <a:pt x="75" y="1630"/>
                    <a:pt x="875" y="2505"/>
                  </a:cubicBezTo>
                  <a:cubicBezTo>
                    <a:pt x="1068" y="2714"/>
                    <a:pt x="1309" y="2890"/>
                    <a:pt x="1565" y="3019"/>
                  </a:cubicBezTo>
                  <a:cubicBezTo>
                    <a:pt x="1592" y="3032"/>
                    <a:pt x="1621" y="3037"/>
                    <a:pt x="1651" y="3037"/>
                  </a:cubicBezTo>
                  <a:cubicBezTo>
                    <a:pt x="1768" y="3037"/>
                    <a:pt x="1892" y="2951"/>
                    <a:pt x="1854" y="2874"/>
                  </a:cubicBezTo>
                  <a:cubicBezTo>
                    <a:pt x="1613" y="2473"/>
                    <a:pt x="1469" y="2040"/>
                    <a:pt x="1421" y="1591"/>
                  </a:cubicBezTo>
                  <a:cubicBezTo>
                    <a:pt x="1357" y="837"/>
                    <a:pt x="1597" y="131"/>
                    <a:pt x="1212" y="35"/>
                  </a:cubicBezTo>
                  <a:cubicBezTo>
                    <a:pt x="1120" y="12"/>
                    <a:pt x="1035" y="1"/>
                    <a:pt x="957" y="1"/>
                  </a:cubicBezTo>
                  <a:close/>
                </a:path>
              </a:pathLst>
            </a:custGeom>
            <a:solidFill>
              <a:srgbClr val="F8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3208800" y="631198"/>
              <a:ext cx="56575" cy="70350"/>
            </a:xfrm>
            <a:custGeom>
              <a:avLst/>
              <a:gdLst/>
              <a:ahLst/>
              <a:cxnLst/>
              <a:rect l="l" t="t" r="r" b="b"/>
              <a:pathLst>
                <a:path w="2263" h="2814" extrusionOk="0">
                  <a:moveTo>
                    <a:pt x="415" y="1"/>
                  </a:moveTo>
                  <a:cubicBezTo>
                    <a:pt x="233" y="1"/>
                    <a:pt x="85" y="22"/>
                    <a:pt x="0" y="38"/>
                  </a:cubicBezTo>
                  <a:lnTo>
                    <a:pt x="97" y="631"/>
                  </a:lnTo>
                  <a:cubicBezTo>
                    <a:pt x="143" y="620"/>
                    <a:pt x="258" y="602"/>
                    <a:pt x="404" y="602"/>
                  </a:cubicBezTo>
                  <a:cubicBezTo>
                    <a:pt x="662" y="602"/>
                    <a:pt x="1016" y="658"/>
                    <a:pt x="1252" y="904"/>
                  </a:cubicBezTo>
                  <a:cubicBezTo>
                    <a:pt x="1605" y="1257"/>
                    <a:pt x="1605" y="1899"/>
                    <a:pt x="1268" y="2524"/>
                  </a:cubicBezTo>
                  <a:lnTo>
                    <a:pt x="1797" y="2813"/>
                  </a:lnTo>
                  <a:cubicBezTo>
                    <a:pt x="2262" y="1947"/>
                    <a:pt x="2214" y="1032"/>
                    <a:pt x="1685" y="487"/>
                  </a:cubicBezTo>
                  <a:cubicBezTo>
                    <a:pt x="1297" y="88"/>
                    <a:pt x="787" y="1"/>
                    <a:pt x="4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3248100" y="679573"/>
              <a:ext cx="108725" cy="173768"/>
            </a:xfrm>
            <a:custGeom>
              <a:avLst/>
              <a:gdLst/>
              <a:ahLst/>
              <a:cxnLst/>
              <a:rect l="l" t="t" r="r" b="b"/>
              <a:pathLst>
                <a:path w="4349" h="6589" extrusionOk="0">
                  <a:moveTo>
                    <a:pt x="2527" y="0"/>
                  </a:moveTo>
                  <a:cubicBezTo>
                    <a:pt x="2402" y="0"/>
                    <a:pt x="2203" y="35"/>
                    <a:pt x="1782" y="145"/>
                  </a:cubicBezTo>
                  <a:cubicBezTo>
                    <a:pt x="2022" y="338"/>
                    <a:pt x="2199" y="595"/>
                    <a:pt x="2311" y="899"/>
                  </a:cubicBezTo>
                  <a:cubicBezTo>
                    <a:pt x="2536" y="1509"/>
                    <a:pt x="3178" y="4589"/>
                    <a:pt x="996" y="6178"/>
                  </a:cubicBezTo>
                  <a:cubicBezTo>
                    <a:pt x="691" y="6370"/>
                    <a:pt x="354" y="6499"/>
                    <a:pt x="1" y="6547"/>
                  </a:cubicBezTo>
                  <a:cubicBezTo>
                    <a:pt x="195" y="6573"/>
                    <a:pt x="401" y="6589"/>
                    <a:pt x="610" y="6589"/>
                  </a:cubicBezTo>
                  <a:cubicBezTo>
                    <a:pt x="1161" y="6589"/>
                    <a:pt x="1732" y="6480"/>
                    <a:pt x="2151" y="6178"/>
                  </a:cubicBezTo>
                  <a:cubicBezTo>
                    <a:pt x="4349" y="4589"/>
                    <a:pt x="3691" y="1509"/>
                    <a:pt x="3466" y="899"/>
                  </a:cubicBezTo>
                  <a:cubicBezTo>
                    <a:pt x="3402" y="755"/>
                    <a:pt x="3178" y="129"/>
                    <a:pt x="2664" y="17"/>
                  </a:cubicBezTo>
                  <a:cubicBezTo>
                    <a:pt x="2625" y="7"/>
                    <a:pt x="2583" y="0"/>
                    <a:pt x="2527" y="0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717;p40">
            <a:extLst>
              <a:ext uri="{FF2B5EF4-FFF2-40B4-BE49-F238E27FC236}">
                <a16:creationId xmlns:a16="http://schemas.microsoft.com/office/drawing/2014/main" id="{6A139AF2-A886-DC8D-42AA-751EFDFEDC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3495" y="389033"/>
            <a:ext cx="6987531" cy="3445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 case &amp; test requirement</a:t>
            </a:r>
          </a:p>
        </p:txBody>
      </p:sp>
      <p:sp>
        <p:nvSpPr>
          <p:cNvPr id="7" name="Google Shape;732;p40">
            <a:extLst>
              <a:ext uri="{FF2B5EF4-FFF2-40B4-BE49-F238E27FC236}">
                <a16:creationId xmlns:a16="http://schemas.microsoft.com/office/drawing/2014/main" id="{AD15C2D8-F7EC-16F7-6FF1-6FC563BB8263}"/>
              </a:ext>
            </a:extLst>
          </p:cNvPr>
          <p:cNvSpPr/>
          <p:nvPr/>
        </p:nvSpPr>
        <p:spPr>
          <a:xfrm>
            <a:off x="1183826" y="388422"/>
            <a:ext cx="6259121" cy="4343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Fredoka One"/>
              </a:rPr>
              <a:t>Test case &amp; test requirement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Fredoka On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BB6851-1524-00B0-FF92-066A89158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740" y="825638"/>
            <a:ext cx="9144000" cy="389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180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0" name="Google Shape;690;p39"/>
          <p:cNvGrpSpPr/>
          <p:nvPr/>
        </p:nvGrpSpPr>
        <p:grpSpPr>
          <a:xfrm>
            <a:off x="192099" y="3113420"/>
            <a:ext cx="408151" cy="366569"/>
            <a:chOff x="918350" y="494075"/>
            <a:chExt cx="188950" cy="169700"/>
          </a:xfrm>
        </p:grpSpPr>
        <p:sp>
          <p:nvSpPr>
            <p:cNvPr id="691" name="Google Shape;691;p39"/>
            <p:cNvSpPr/>
            <p:nvPr/>
          </p:nvSpPr>
          <p:spPr>
            <a:xfrm>
              <a:off x="927575" y="501550"/>
              <a:ext cx="173700" cy="154525"/>
            </a:xfrm>
            <a:custGeom>
              <a:avLst/>
              <a:gdLst/>
              <a:ahLst/>
              <a:cxnLst/>
              <a:rect l="l" t="t" r="r" b="b"/>
              <a:pathLst>
                <a:path w="6948" h="6181" extrusionOk="0">
                  <a:moveTo>
                    <a:pt x="4524" y="0"/>
                  </a:moveTo>
                  <a:cubicBezTo>
                    <a:pt x="4366" y="0"/>
                    <a:pt x="4205" y="32"/>
                    <a:pt x="4060" y="119"/>
                  </a:cubicBezTo>
                  <a:cubicBezTo>
                    <a:pt x="3145" y="664"/>
                    <a:pt x="3514" y="3183"/>
                    <a:pt x="3514" y="3183"/>
                  </a:cubicBezTo>
                  <a:cubicBezTo>
                    <a:pt x="3514" y="3183"/>
                    <a:pt x="2752" y="3025"/>
                    <a:pt x="2005" y="3025"/>
                  </a:cubicBezTo>
                  <a:cubicBezTo>
                    <a:pt x="1586" y="3025"/>
                    <a:pt x="1171" y="3075"/>
                    <a:pt x="899" y="3231"/>
                  </a:cubicBezTo>
                  <a:cubicBezTo>
                    <a:pt x="289" y="3584"/>
                    <a:pt x="1" y="4611"/>
                    <a:pt x="273" y="5285"/>
                  </a:cubicBezTo>
                  <a:cubicBezTo>
                    <a:pt x="552" y="5989"/>
                    <a:pt x="1887" y="6180"/>
                    <a:pt x="3254" y="6180"/>
                  </a:cubicBezTo>
                  <a:cubicBezTo>
                    <a:pt x="4877" y="6180"/>
                    <a:pt x="6546" y="5911"/>
                    <a:pt x="6546" y="5911"/>
                  </a:cubicBezTo>
                  <a:cubicBezTo>
                    <a:pt x="6546" y="5911"/>
                    <a:pt x="6948" y="985"/>
                    <a:pt x="5343" y="215"/>
                  </a:cubicBezTo>
                  <a:cubicBezTo>
                    <a:pt x="5242" y="170"/>
                    <a:pt x="4891" y="0"/>
                    <a:pt x="4524" y="0"/>
                  </a:cubicBezTo>
                  <a:close/>
                </a:path>
              </a:pathLst>
            </a:custGeom>
            <a:solidFill>
              <a:srgbClr val="CEAA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918350" y="494075"/>
              <a:ext cx="188950" cy="169700"/>
            </a:xfrm>
            <a:custGeom>
              <a:avLst/>
              <a:gdLst/>
              <a:ahLst/>
              <a:cxnLst/>
              <a:rect l="l" t="t" r="r" b="b"/>
              <a:pathLst>
                <a:path w="7558" h="6788" extrusionOk="0">
                  <a:moveTo>
                    <a:pt x="4871" y="603"/>
                  </a:moveTo>
                  <a:cubicBezTo>
                    <a:pt x="5066" y="603"/>
                    <a:pt x="5308" y="667"/>
                    <a:pt x="5568" y="787"/>
                  </a:cubicBezTo>
                  <a:cubicBezTo>
                    <a:pt x="6546" y="1252"/>
                    <a:pt x="6739" y="4108"/>
                    <a:pt x="6611" y="5953"/>
                  </a:cubicBezTo>
                  <a:cubicBezTo>
                    <a:pt x="5692" y="6085"/>
                    <a:pt x="4620" y="6176"/>
                    <a:pt x="3654" y="6176"/>
                  </a:cubicBezTo>
                  <a:cubicBezTo>
                    <a:pt x="2274" y="6176"/>
                    <a:pt x="1107" y="5990"/>
                    <a:pt x="899" y="5472"/>
                  </a:cubicBezTo>
                  <a:cubicBezTo>
                    <a:pt x="691" y="4926"/>
                    <a:pt x="947" y="4060"/>
                    <a:pt x="1413" y="3787"/>
                  </a:cubicBezTo>
                  <a:cubicBezTo>
                    <a:pt x="1666" y="3674"/>
                    <a:pt x="1944" y="3624"/>
                    <a:pt x="2225" y="3624"/>
                  </a:cubicBezTo>
                  <a:cubicBezTo>
                    <a:pt x="2264" y="3624"/>
                    <a:pt x="2304" y="3625"/>
                    <a:pt x="2343" y="3627"/>
                  </a:cubicBezTo>
                  <a:cubicBezTo>
                    <a:pt x="2840" y="3627"/>
                    <a:pt x="3338" y="3675"/>
                    <a:pt x="3819" y="3787"/>
                  </a:cubicBezTo>
                  <a:lnTo>
                    <a:pt x="4236" y="3867"/>
                  </a:lnTo>
                  <a:lnTo>
                    <a:pt x="4172" y="3450"/>
                  </a:lnTo>
                  <a:cubicBezTo>
                    <a:pt x="4028" y="2487"/>
                    <a:pt x="4076" y="979"/>
                    <a:pt x="4573" y="675"/>
                  </a:cubicBezTo>
                  <a:cubicBezTo>
                    <a:pt x="4652" y="626"/>
                    <a:pt x="4753" y="603"/>
                    <a:pt x="4871" y="603"/>
                  </a:cubicBezTo>
                  <a:close/>
                  <a:moveTo>
                    <a:pt x="4880" y="1"/>
                  </a:moveTo>
                  <a:cubicBezTo>
                    <a:pt x="4653" y="1"/>
                    <a:pt x="4448" y="54"/>
                    <a:pt x="4268" y="161"/>
                  </a:cubicBezTo>
                  <a:cubicBezTo>
                    <a:pt x="3434" y="659"/>
                    <a:pt x="3466" y="2311"/>
                    <a:pt x="3530" y="3113"/>
                  </a:cubicBezTo>
                  <a:cubicBezTo>
                    <a:pt x="3234" y="3068"/>
                    <a:pt x="2816" y="3018"/>
                    <a:pt x="2391" y="3018"/>
                  </a:cubicBezTo>
                  <a:cubicBezTo>
                    <a:pt x="1918" y="3018"/>
                    <a:pt x="1437" y="3079"/>
                    <a:pt x="1108" y="3274"/>
                  </a:cubicBezTo>
                  <a:cubicBezTo>
                    <a:pt x="386" y="3691"/>
                    <a:pt x="1" y="4830"/>
                    <a:pt x="354" y="5696"/>
                  </a:cubicBezTo>
                  <a:cubicBezTo>
                    <a:pt x="691" y="6562"/>
                    <a:pt x="2151" y="6787"/>
                    <a:pt x="3627" y="6787"/>
                  </a:cubicBezTo>
                  <a:cubicBezTo>
                    <a:pt x="4750" y="6771"/>
                    <a:pt x="5857" y="6675"/>
                    <a:pt x="6948" y="6498"/>
                  </a:cubicBezTo>
                  <a:lnTo>
                    <a:pt x="7188" y="6466"/>
                  </a:lnTo>
                  <a:lnTo>
                    <a:pt x="7204" y="6226"/>
                  </a:lnTo>
                  <a:cubicBezTo>
                    <a:pt x="7236" y="5696"/>
                    <a:pt x="7557" y="1076"/>
                    <a:pt x="5824" y="241"/>
                  </a:cubicBezTo>
                  <a:cubicBezTo>
                    <a:pt x="5479" y="82"/>
                    <a:pt x="5162" y="1"/>
                    <a:pt x="48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923575" y="500650"/>
              <a:ext cx="148025" cy="150675"/>
            </a:xfrm>
            <a:custGeom>
              <a:avLst/>
              <a:gdLst/>
              <a:ahLst/>
              <a:cxnLst/>
              <a:rect l="l" t="t" r="r" b="b"/>
              <a:pathLst>
                <a:path w="5921" h="6027" extrusionOk="0">
                  <a:moveTo>
                    <a:pt x="4541" y="1"/>
                  </a:moveTo>
                  <a:cubicBezTo>
                    <a:pt x="4381" y="1"/>
                    <a:pt x="4219" y="34"/>
                    <a:pt x="4075" y="123"/>
                  </a:cubicBezTo>
                  <a:cubicBezTo>
                    <a:pt x="3161" y="652"/>
                    <a:pt x="3514" y="3187"/>
                    <a:pt x="3514" y="3187"/>
                  </a:cubicBezTo>
                  <a:cubicBezTo>
                    <a:pt x="3514" y="3187"/>
                    <a:pt x="2752" y="3029"/>
                    <a:pt x="2005" y="3029"/>
                  </a:cubicBezTo>
                  <a:cubicBezTo>
                    <a:pt x="1585" y="3029"/>
                    <a:pt x="1170" y="3079"/>
                    <a:pt x="899" y="3235"/>
                  </a:cubicBezTo>
                  <a:cubicBezTo>
                    <a:pt x="289" y="3588"/>
                    <a:pt x="0" y="4615"/>
                    <a:pt x="273" y="5289"/>
                  </a:cubicBezTo>
                  <a:cubicBezTo>
                    <a:pt x="417" y="5674"/>
                    <a:pt x="867" y="5898"/>
                    <a:pt x="1476" y="6027"/>
                  </a:cubicBezTo>
                  <a:cubicBezTo>
                    <a:pt x="1220" y="5353"/>
                    <a:pt x="1508" y="4342"/>
                    <a:pt x="2118" y="4005"/>
                  </a:cubicBezTo>
                  <a:cubicBezTo>
                    <a:pt x="2384" y="3849"/>
                    <a:pt x="2795" y="3799"/>
                    <a:pt x="3212" y="3799"/>
                  </a:cubicBezTo>
                  <a:cubicBezTo>
                    <a:pt x="3955" y="3799"/>
                    <a:pt x="4717" y="3957"/>
                    <a:pt x="4717" y="3957"/>
                  </a:cubicBezTo>
                  <a:cubicBezTo>
                    <a:pt x="4717" y="3957"/>
                    <a:pt x="4364" y="1422"/>
                    <a:pt x="5279" y="893"/>
                  </a:cubicBezTo>
                  <a:cubicBezTo>
                    <a:pt x="5424" y="808"/>
                    <a:pt x="5589" y="769"/>
                    <a:pt x="5757" y="769"/>
                  </a:cubicBezTo>
                  <a:cubicBezTo>
                    <a:pt x="5811" y="769"/>
                    <a:pt x="5866" y="773"/>
                    <a:pt x="5920" y="781"/>
                  </a:cubicBezTo>
                  <a:cubicBezTo>
                    <a:pt x="5776" y="540"/>
                    <a:pt x="5583" y="347"/>
                    <a:pt x="5343" y="219"/>
                  </a:cubicBezTo>
                  <a:cubicBezTo>
                    <a:pt x="5243" y="164"/>
                    <a:pt x="4898" y="1"/>
                    <a:pt x="4541" y="1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4" name="Google Shape;694;p39"/>
          <p:cNvGrpSpPr/>
          <p:nvPr/>
        </p:nvGrpSpPr>
        <p:grpSpPr>
          <a:xfrm>
            <a:off x="5543617" y="4853018"/>
            <a:ext cx="436718" cy="466420"/>
            <a:chOff x="3761250" y="489950"/>
            <a:chExt cx="202175" cy="215925"/>
          </a:xfrm>
        </p:grpSpPr>
        <p:sp>
          <p:nvSpPr>
            <p:cNvPr id="695" name="Google Shape;695;p39"/>
            <p:cNvSpPr/>
            <p:nvPr/>
          </p:nvSpPr>
          <p:spPr>
            <a:xfrm>
              <a:off x="3762450" y="497175"/>
              <a:ext cx="198175" cy="201075"/>
            </a:xfrm>
            <a:custGeom>
              <a:avLst/>
              <a:gdLst/>
              <a:ahLst/>
              <a:cxnLst/>
              <a:rect l="l" t="t" r="r" b="b"/>
              <a:pathLst>
                <a:path w="7927" h="8043" extrusionOk="0">
                  <a:moveTo>
                    <a:pt x="5678" y="0"/>
                  </a:moveTo>
                  <a:cubicBezTo>
                    <a:pt x="5116" y="0"/>
                    <a:pt x="4554" y="370"/>
                    <a:pt x="4397" y="1000"/>
                  </a:cubicBezTo>
                  <a:lnTo>
                    <a:pt x="3996" y="2636"/>
                  </a:lnTo>
                  <a:lnTo>
                    <a:pt x="2295" y="1385"/>
                  </a:lnTo>
                  <a:cubicBezTo>
                    <a:pt x="2075" y="1217"/>
                    <a:pt x="1815" y="1132"/>
                    <a:pt x="1554" y="1132"/>
                  </a:cubicBezTo>
                  <a:cubicBezTo>
                    <a:pt x="1341" y="1132"/>
                    <a:pt x="1126" y="1189"/>
                    <a:pt x="931" y="1305"/>
                  </a:cubicBezTo>
                  <a:lnTo>
                    <a:pt x="851" y="1353"/>
                  </a:lnTo>
                  <a:cubicBezTo>
                    <a:pt x="1" y="1946"/>
                    <a:pt x="225" y="3294"/>
                    <a:pt x="1220" y="3647"/>
                  </a:cubicBezTo>
                  <a:lnTo>
                    <a:pt x="2825" y="4192"/>
                  </a:lnTo>
                  <a:lnTo>
                    <a:pt x="1284" y="5957"/>
                  </a:lnTo>
                  <a:cubicBezTo>
                    <a:pt x="1108" y="6166"/>
                    <a:pt x="996" y="6422"/>
                    <a:pt x="963" y="6695"/>
                  </a:cubicBezTo>
                  <a:cubicBezTo>
                    <a:pt x="947" y="6872"/>
                    <a:pt x="980" y="7048"/>
                    <a:pt x="1044" y="7209"/>
                  </a:cubicBezTo>
                  <a:cubicBezTo>
                    <a:pt x="1233" y="7760"/>
                    <a:pt x="1728" y="8043"/>
                    <a:pt x="2232" y="8043"/>
                  </a:cubicBezTo>
                  <a:cubicBezTo>
                    <a:pt x="2667" y="8043"/>
                    <a:pt x="3110" y="7832"/>
                    <a:pt x="3370" y="7401"/>
                  </a:cubicBezTo>
                  <a:lnTo>
                    <a:pt x="4541" y="5380"/>
                  </a:lnTo>
                  <a:lnTo>
                    <a:pt x="5680" y="6583"/>
                  </a:lnTo>
                  <a:cubicBezTo>
                    <a:pt x="5911" y="6823"/>
                    <a:pt x="6221" y="6948"/>
                    <a:pt x="6533" y="6948"/>
                  </a:cubicBezTo>
                  <a:cubicBezTo>
                    <a:pt x="6743" y="6948"/>
                    <a:pt x="6953" y="6891"/>
                    <a:pt x="7140" y="6775"/>
                  </a:cubicBezTo>
                  <a:cubicBezTo>
                    <a:pt x="7172" y="6759"/>
                    <a:pt x="7188" y="6743"/>
                    <a:pt x="7220" y="6727"/>
                  </a:cubicBezTo>
                  <a:cubicBezTo>
                    <a:pt x="7926" y="6166"/>
                    <a:pt x="7894" y="5075"/>
                    <a:pt x="7156" y="4561"/>
                  </a:cubicBezTo>
                  <a:lnTo>
                    <a:pt x="5488" y="3390"/>
                  </a:lnTo>
                  <a:lnTo>
                    <a:pt x="6659" y="1850"/>
                  </a:lnTo>
                  <a:cubicBezTo>
                    <a:pt x="6948" y="1465"/>
                    <a:pt x="6964" y="936"/>
                    <a:pt x="6707" y="535"/>
                  </a:cubicBezTo>
                  <a:lnTo>
                    <a:pt x="6643" y="470"/>
                  </a:lnTo>
                  <a:cubicBezTo>
                    <a:pt x="6388" y="148"/>
                    <a:pt x="6033" y="0"/>
                    <a:pt x="56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3761250" y="489950"/>
              <a:ext cx="202175" cy="215925"/>
            </a:xfrm>
            <a:custGeom>
              <a:avLst/>
              <a:gdLst/>
              <a:ahLst/>
              <a:cxnLst/>
              <a:rect l="l" t="t" r="r" b="b"/>
              <a:pathLst>
                <a:path w="8087" h="8637" extrusionOk="0">
                  <a:moveTo>
                    <a:pt x="5739" y="599"/>
                  </a:moveTo>
                  <a:cubicBezTo>
                    <a:pt x="6014" y="599"/>
                    <a:pt x="6279" y="727"/>
                    <a:pt x="6466" y="952"/>
                  </a:cubicBezTo>
                  <a:cubicBezTo>
                    <a:pt x="6466" y="968"/>
                    <a:pt x="6482" y="984"/>
                    <a:pt x="6498" y="1016"/>
                  </a:cubicBezTo>
                  <a:cubicBezTo>
                    <a:pt x="6691" y="1305"/>
                    <a:pt x="6675" y="1690"/>
                    <a:pt x="6450" y="1963"/>
                  </a:cubicBezTo>
                  <a:lnTo>
                    <a:pt x="5119" y="3743"/>
                  </a:lnTo>
                  <a:lnTo>
                    <a:pt x="7028" y="5123"/>
                  </a:lnTo>
                  <a:cubicBezTo>
                    <a:pt x="7301" y="5316"/>
                    <a:pt x="7461" y="5637"/>
                    <a:pt x="7477" y="5973"/>
                  </a:cubicBezTo>
                  <a:cubicBezTo>
                    <a:pt x="7477" y="6294"/>
                    <a:pt x="7333" y="6599"/>
                    <a:pt x="7076" y="6776"/>
                  </a:cubicBezTo>
                  <a:lnTo>
                    <a:pt x="7012" y="6824"/>
                  </a:lnTo>
                  <a:cubicBezTo>
                    <a:pt x="6874" y="6905"/>
                    <a:pt x="6721" y="6945"/>
                    <a:pt x="6569" y="6945"/>
                  </a:cubicBezTo>
                  <a:cubicBezTo>
                    <a:pt x="6334" y="6945"/>
                    <a:pt x="6103" y="6849"/>
                    <a:pt x="5937" y="6663"/>
                  </a:cubicBezTo>
                  <a:lnTo>
                    <a:pt x="4541" y="5171"/>
                  </a:lnTo>
                  <a:lnTo>
                    <a:pt x="3145" y="7546"/>
                  </a:lnTo>
                  <a:cubicBezTo>
                    <a:pt x="2972" y="7848"/>
                    <a:pt x="2631" y="8034"/>
                    <a:pt x="2285" y="8034"/>
                  </a:cubicBezTo>
                  <a:cubicBezTo>
                    <a:pt x="2245" y="8034"/>
                    <a:pt x="2206" y="8032"/>
                    <a:pt x="2167" y="8027"/>
                  </a:cubicBezTo>
                  <a:cubicBezTo>
                    <a:pt x="1798" y="7995"/>
                    <a:pt x="1477" y="7754"/>
                    <a:pt x="1364" y="7401"/>
                  </a:cubicBezTo>
                  <a:cubicBezTo>
                    <a:pt x="1236" y="7080"/>
                    <a:pt x="1316" y="6711"/>
                    <a:pt x="1557" y="6455"/>
                  </a:cubicBezTo>
                  <a:lnTo>
                    <a:pt x="3386" y="4353"/>
                  </a:lnTo>
                  <a:lnTo>
                    <a:pt x="1364" y="3647"/>
                  </a:lnTo>
                  <a:cubicBezTo>
                    <a:pt x="995" y="3519"/>
                    <a:pt x="723" y="3198"/>
                    <a:pt x="675" y="2813"/>
                  </a:cubicBezTo>
                  <a:cubicBezTo>
                    <a:pt x="626" y="2444"/>
                    <a:pt x="787" y="2091"/>
                    <a:pt x="1076" y="1882"/>
                  </a:cubicBezTo>
                  <a:lnTo>
                    <a:pt x="1140" y="1850"/>
                  </a:lnTo>
                  <a:cubicBezTo>
                    <a:pt x="1268" y="1770"/>
                    <a:pt x="1429" y="1722"/>
                    <a:pt x="1589" y="1722"/>
                  </a:cubicBezTo>
                  <a:cubicBezTo>
                    <a:pt x="1798" y="1722"/>
                    <a:pt x="2006" y="1802"/>
                    <a:pt x="2183" y="1931"/>
                  </a:cubicBezTo>
                  <a:lnTo>
                    <a:pt x="4236" y="3455"/>
                  </a:lnTo>
                  <a:lnTo>
                    <a:pt x="4734" y="1369"/>
                  </a:lnTo>
                  <a:cubicBezTo>
                    <a:pt x="4830" y="1000"/>
                    <a:pt x="5119" y="711"/>
                    <a:pt x="5504" y="631"/>
                  </a:cubicBezTo>
                  <a:cubicBezTo>
                    <a:pt x="5582" y="610"/>
                    <a:pt x="5661" y="599"/>
                    <a:pt x="5739" y="599"/>
                  </a:cubicBezTo>
                  <a:close/>
                  <a:moveTo>
                    <a:pt x="5715" y="0"/>
                  </a:moveTo>
                  <a:cubicBezTo>
                    <a:pt x="5602" y="0"/>
                    <a:pt x="5488" y="12"/>
                    <a:pt x="5375" y="37"/>
                  </a:cubicBezTo>
                  <a:cubicBezTo>
                    <a:pt x="4782" y="166"/>
                    <a:pt x="4300" y="631"/>
                    <a:pt x="4156" y="1241"/>
                  </a:cubicBezTo>
                  <a:lnTo>
                    <a:pt x="3867" y="2428"/>
                  </a:lnTo>
                  <a:lnTo>
                    <a:pt x="2536" y="1449"/>
                  </a:lnTo>
                  <a:cubicBezTo>
                    <a:pt x="2259" y="1235"/>
                    <a:pt x="1927" y="1125"/>
                    <a:pt x="1596" y="1125"/>
                  </a:cubicBezTo>
                  <a:cubicBezTo>
                    <a:pt x="1333" y="1125"/>
                    <a:pt x="1070" y="1195"/>
                    <a:pt x="835" y="1337"/>
                  </a:cubicBezTo>
                  <a:lnTo>
                    <a:pt x="739" y="1401"/>
                  </a:lnTo>
                  <a:cubicBezTo>
                    <a:pt x="257" y="1738"/>
                    <a:pt x="1" y="2316"/>
                    <a:pt x="97" y="2893"/>
                  </a:cubicBezTo>
                  <a:cubicBezTo>
                    <a:pt x="177" y="3503"/>
                    <a:pt x="594" y="4016"/>
                    <a:pt x="1172" y="4225"/>
                  </a:cubicBezTo>
                  <a:lnTo>
                    <a:pt x="2359" y="4626"/>
                  </a:lnTo>
                  <a:lnTo>
                    <a:pt x="1124" y="6070"/>
                  </a:lnTo>
                  <a:cubicBezTo>
                    <a:pt x="883" y="6310"/>
                    <a:pt x="755" y="6631"/>
                    <a:pt x="723" y="6968"/>
                  </a:cubicBezTo>
                  <a:cubicBezTo>
                    <a:pt x="707" y="7177"/>
                    <a:pt x="723" y="7401"/>
                    <a:pt x="803" y="7610"/>
                  </a:cubicBezTo>
                  <a:cubicBezTo>
                    <a:pt x="995" y="8171"/>
                    <a:pt x="1525" y="8572"/>
                    <a:pt x="2118" y="8637"/>
                  </a:cubicBezTo>
                  <a:lnTo>
                    <a:pt x="2279" y="8637"/>
                  </a:lnTo>
                  <a:cubicBezTo>
                    <a:pt x="2856" y="8637"/>
                    <a:pt x="3386" y="8332"/>
                    <a:pt x="3675" y="7834"/>
                  </a:cubicBezTo>
                  <a:lnTo>
                    <a:pt x="4653" y="6166"/>
                  </a:lnTo>
                  <a:lnTo>
                    <a:pt x="5520" y="7080"/>
                  </a:lnTo>
                  <a:cubicBezTo>
                    <a:pt x="5796" y="7386"/>
                    <a:pt x="6181" y="7544"/>
                    <a:pt x="6572" y="7544"/>
                  </a:cubicBezTo>
                  <a:cubicBezTo>
                    <a:pt x="6839" y="7544"/>
                    <a:pt x="7108" y="7471"/>
                    <a:pt x="7349" y="7321"/>
                  </a:cubicBezTo>
                  <a:lnTo>
                    <a:pt x="7429" y="7257"/>
                  </a:lnTo>
                  <a:cubicBezTo>
                    <a:pt x="7846" y="6952"/>
                    <a:pt x="8087" y="6471"/>
                    <a:pt x="8071" y="5957"/>
                  </a:cubicBezTo>
                  <a:cubicBezTo>
                    <a:pt x="8071" y="5428"/>
                    <a:pt x="7814" y="4931"/>
                    <a:pt x="7381" y="4626"/>
                  </a:cubicBezTo>
                  <a:lnTo>
                    <a:pt x="5969" y="3615"/>
                  </a:lnTo>
                  <a:lnTo>
                    <a:pt x="6948" y="2316"/>
                  </a:lnTo>
                  <a:cubicBezTo>
                    <a:pt x="7317" y="1834"/>
                    <a:pt x="7349" y="1176"/>
                    <a:pt x="6996" y="663"/>
                  </a:cubicBezTo>
                  <a:lnTo>
                    <a:pt x="6932" y="583"/>
                  </a:lnTo>
                  <a:cubicBezTo>
                    <a:pt x="6634" y="208"/>
                    <a:pt x="6181" y="0"/>
                    <a:pt x="57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3765675" y="496075"/>
              <a:ext cx="169675" cy="90675"/>
            </a:xfrm>
            <a:custGeom>
              <a:avLst/>
              <a:gdLst/>
              <a:ahLst/>
              <a:cxnLst/>
              <a:rect l="l" t="t" r="r" b="b"/>
              <a:pathLst>
                <a:path w="6787" h="3627" extrusionOk="0">
                  <a:moveTo>
                    <a:pt x="5523" y="1"/>
                  </a:moveTo>
                  <a:cubicBezTo>
                    <a:pt x="4960" y="1"/>
                    <a:pt x="4399" y="374"/>
                    <a:pt x="4252" y="1012"/>
                  </a:cubicBezTo>
                  <a:lnTo>
                    <a:pt x="3851" y="2632"/>
                  </a:lnTo>
                  <a:lnTo>
                    <a:pt x="2150" y="1381"/>
                  </a:lnTo>
                  <a:cubicBezTo>
                    <a:pt x="1926" y="1210"/>
                    <a:pt x="1662" y="1125"/>
                    <a:pt x="1397" y="1125"/>
                  </a:cubicBezTo>
                  <a:cubicBezTo>
                    <a:pt x="1187" y="1125"/>
                    <a:pt x="977" y="1178"/>
                    <a:pt x="786" y="1284"/>
                  </a:cubicBezTo>
                  <a:lnTo>
                    <a:pt x="706" y="1333"/>
                  </a:lnTo>
                  <a:cubicBezTo>
                    <a:pt x="145" y="1750"/>
                    <a:pt x="0" y="2536"/>
                    <a:pt x="401" y="3113"/>
                  </a:cubicBezTo>
                  <a:cubicBezTo>
                    <a:pt x="465" y="2792"/>
                    <a:pt x="642" y="2520"/>
                    <a:pt x="899" y="2327"/>
                  </a:cubicBezTo>
                  <a:lnTo>
                    <a:pt x="979" y="2279"/>
                  </a:lnTo>
                  <a:cubicBezTo>
                    <a:pt x="1170" y="2173"/>
                    <a:pt x="1383" y="2120"/>
                    <a:pt x="1594" y="2120"/>
                  </a:cubicBezTo>
                  <a:cubicBezTo>
                    <a:pt x="1862" y="2120"/>
                    <a:pt x="2127" y="2205"/>
                    <a:pt x="2343" y="2375"/>
                  </a:cubicBezTo>
                  <a:lnTo>
                    <a:pt x="4043" y="3627"/>
                  </a:lnTo>
                  <a:lnTo>
                    <a:pt x="4444" y="2006"/>
                  </a:lnTo>
                  <a:cubicBezTo>
                    <a:pt x="4593" y="1374"/>
                    <a:pt x="5161" y="1003"/>
                    <a:pt x="5730" y="1003"/>
                  </a:cubicBezTo>
                  <a:cubicBezTo>
                    <a:pt x="6084" y="1003"/>
                    <a:pt x="6438" y="1147"/>
                    <a:pt x="6690" y="1461"/>
                  </a:cubicBezTo>
                  <a:cubicBezTo>
                    <a:pt x="6787" y="1156"/>
                    <a:pt x="6738" y="819"/>
                    <a:pt x="6546" y="546"/>
                  </a:cubicBezTo>
                  <a:cubicBezTo>
                    <a:pt x="6530" y="514"/>
                    <a:pt x="6514" y="498"/>
                    <a:pt x="6498" y="482"/>
                  </a:cubicBezTo>
                  <a:cubicBezTo>
                    <a:pt x="6242" y="152"/>
                    <a:pt x="5882" y="1"/>
                    <a:pt x="5523" y="1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3784925" y="607600"/>
              <a:ext cx="173300" cy="89500"/>
            </a:xfrm>
            <a:custGeom>
              <a:avLst/>
              <a:gdLst/>
              <a:ahLst/>
              <a:cxnLst/>
              <a:rect l="l" t="t" r="r" b="b"/>
              <a:pathLst>
                <a:path w="6932" h="3580" extrusionOk="0">
                  <a:moveTo>
                    <a:pt x="3450" y="0"/>
                  </a:moveTo>
                  <a:lnTo>
                    <a:pt x="2262" y="2005"/>
                  </a:lnTo>
                  <a:cubicBezTo>
                    <a:pt x="2010" y="2429"/>
                    <a:pt x="1576" y="2641"/>
                    <a:pt x="1143" y="2641"/>
                  </a:cubicBezTo>
                  <a:cubicBezTo>
                    <a:pt x="722" y="2641"/>
                    <a:pt x="301" y="2441"/>
                    <a:pt x="48" y="2038"/>
                  </a:cubicBezTo>
                  <a:cubicBezTo>
                    <a:pt x="32" y="2054"/>
                    <a:pt x="32" y="2054"/>
                    <a:pt x="48" y="2054"/>
                  </a:cubicBezTo>
                  <a:cubicBezTo>
                    <a:pt x="32" y="2118"/>
                    <a:pt x="16" y="2166"/>
                    <a:pt x="16" y="2230"/>
                  </a:cubicBezTo>
                  <a:cubicBezTo>
                    <a:pt x="0" y="2407"/>
                    <a:pt x="16" y="2583"/>
                    <a:pt x="81" y="2759"/>
                  </a:cubicBezTo>
                  <a:cubicBezTo>
                    <a:pt x="269" y="3300"/>
                    <a:pt x="766" y="3579"/>
                    <a:pt x="1270" y="3579"/>
                  </a:cubicBezTo>
                  <a:cubicBezTo>
                    <a:pt x="1709" y="3579"/>
                    <a:pt x="2153" y="3369"/>
                    <a:pt x="2407" y="2936"/>
                  </a:cubicBezTo>
                  <a:lnTo>
                    <a:pt x="3594" y="931"/>
                  </a:lnTo>
                  <a:lnTo>
                    <a:pt x="4733" y="2134"/>
                  </a:lnTo>
                  <a:cubicBezTo>
                    <a:pt x="4954" y="2374"/>
                    <a:pt x="5261" y="2499"/>
                    <a:pt x="5571" y="2499"/>
                  </a:cubicBezTo>
                  <a:cubicBezTo>
                    <a:pt x="5780" y="2499"/>
                    <a:pt x="5990" y="2442"/>
                    <a:pt x="6177" y="2326"/>
                  </a:cubicBezTo>
                  <a:lnTo>
                    <a:pt x="6257" y="2278"/>
                  </a:lnTo>
                  <a:cubicBezTo>
                    <a:pt x="6787" y="1877"/>
                    <a:pt x="6931" y="1139"/>
                    <a:pt x="6610" y="578"/>
                  </a:cubicBezTo>
                  <a:lnTo>
                    <a:pt x="6610" y="578"/>
                  </a:lnTo>
                  <a:cubicBezTo>
                    <a:pt x="6546" y="882"/>
                    <a:pt x="6370" y="1155"/>
                    <a:pt x="6113" y="1348"/>
                  </a:cubicBezTo>
                  <a:lnTo>
                    <a:pt x="6033" y="1396"/>
                  </a:lnTo>
                  <a:cubicBezTo>
                    <a:pt x="5846" y="1512"/>
                    <a:pt x="5635" y="1568"/>
                    <a:pt x="5427" y="1568"/>
                  </a:cubicBezTo>
                  <a:cubicBezTo>
                    <a:pt x="5116" y="1568"/>
                    <a:pt x="4809" y="1443"/>
                    <a:pt x="4589" y="1203"/>
                  </a:cubicBezTo>
                  <a:lnTo>
                    <a:pt x="3450" y="0"/>
                  </a:ln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3889600" y="506225"/>
              <a:ext cx="31600" cy="36500"/>
            </a:xfrm>
            <a:custGeom>
              <a:avLst/>
              <a:gdLst/>
              <a:ahLst/>
              <a:cxnLst/>
              <a:rect l="l" t="t" r="r" b="b"/>
              <a:pathLst>
                <a:path w="1264" h="1460" extrusionOk="0">
                  <a:moveTo>
                    <a:pt x="574" y="1"/>
                  </a:moveTo>
                  <a:cubicBezTo>
                    <a:pt x="423" y="1"/>
                    <a:pt x="271" y="80"/>
                    <a:pt x="145" y="269"/>
                  </a:cubicBezTo>
                  <a:cubicBezTo>
                    <a:pt x="1" y="477"/>
                    <a:pt x="402" y="590"/>
                    <a:pt x="658" y="846"/>
                  </a:cubicBezTo>
                  <a:cubicBezTo>
                    <a:pt x="819" y="1007"/>
                    <a:pt x="931" y="1215"/>
                    <a:pt x="979" y="1440"/>
                  </a:cubicBezTo>
                  <a:cubicBezTo>
                    <a:pt x="979" y="1453"/>
                    <a:pt x="990" y="1459"/>
                    <a:pt x="1007" y="1459"/>
                  </a:cubicBezTo>
                  <a:cubicBezTo>
                    <a:pt x="1050" y="1459"/>
                    <a:pt x="1133" y="1418"/>
                    <a:pt x="1156" y="1360"/>
                  </a:cubicBezTo>
                  <a:cubicBezTo>
                    <a:pt x="1220" y="1199"/>
                    <a:pt x="1252" y="1055"/>
                    <a:pt x="1252" y="894"/>
                  </a:cubicBezTo>
                  <a:cubicBezTo>
                    <a:pt x="1263" y="424"/>
                    <a:pt x="923" y="1"/>
                    <a:pt x="574" y="1"/>
                  </a:cubicBezTo>
                  <a:close/>
                </a:path>
              </a:pathLst>
            </a:custGeom>
            <a:solidFill>
              <a:srgbClr val="F8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3880775" y="528025"/>
              <a:ext cx="23300" cy="27125"/>
            </a:xfrm>
            <a:custGeom>
              <a:avLst/>
              <a:gdLst/>
              <a:ahLst/>
              <a:cxnLst/>
              <a:rect l="l" t="t" r="r" b="b"/>
              <a:pathLst>
                <a:path w="932" h="1085" extrusionOk="0">
                  <a:moveTo>
                    <a:pt x="413" y="0"/>
                  </a:moveTo>
                  <a:cubicBezTo>
                    <a:pt x="301" y="0"/>
                    <a:pt x="189" y="59"/>
                    <a:pt x="97" y="199"/>
                  </a:cubicBezTo>
                  <a:cubicBezTo>
                    <a:pt x="1" y="343"/>
                    <a:pt x="289" y="440"/>
                    <a:pt x="482" y="632"/>
                  </a:cubicBezTo>
                  <a:cubicBezTo>
                    <a:pt x="594" y="744"/>
                    <a:pt x="675" y="905"/>
                    <a:pt x="707" y="1065"/>
                  </a:cubicBezTo>
                  <a:cubicBezTo>
                    <a:pt x="707" y="1079"/>
                    <a:pt x="716" y="1085"/>
                    <a:pt x="729" y="1085"/>
                  </a:cubicBezTo>
                  <a:cubicBezTo>
                    <a:pt x="764" y="1085"/>
                    <a:pt x="828" y="1047"/>
                    <a:pt x="851" y="1001"/>
                  </a:cubicBezTo>
                  <a:cubicBezTo>
                    <a:pt x="899" y="889"/>
                    <a:pt x="915" y="777"/>
                    <a:pt x="931" y="664"/>
                  </a:cubicBezTo>
                  <a:cubicBezTo>
                    <a:pt x="931" y="317"/>
                    <a:pt x="673" y="0"/>
                    <a:pt x="413" y="0"/>
                  </a:cubicBezTo>
                  <a:close/>
                </a:path>
              </a:pathLst>
            </a:custGeom>
            <a:solidFill>
              <a:srgbClr val="F8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39"/>
          <p:cNvGrpSpPr/>
          <p:nvPr/>
        </p:nvGrpSpPr>
        <p:grpSpPr>
          <a:xfrm>
            <a:off x="8186285" y="310809"/>
            <a:ext cx="485252" cy="448380"/>
            <a:chOff x="8814275" y="969810"/>
            <a:chExt cx="254325" cy="235000"/>
          </a:xfrm>
        </p:grpSpPr>
        <p:sp>
          <p:nvSpPr>
            <p:cNvPr id="702" name="Google Shape;702;p39"/>
            <p:cNvSpPr/>
            <p:nvPr/>
          </p:nvSpPr>
          <p:spPr>
            <a:xfrm>
              <a:off x="8818900" y="977085"/>
              <a:ext cx="242750" cy="220225"/>
            </a:xfrm>
            <a:custGeom>
              <a:avLst/>
              <a:gdLst/>
              <a:ahLst/>
              <a:cxnLst/>
              <a:rect l="l" t="t" r="r" b="b"/>
              <a:pathLst>
                <a:path w="9710" h="8809" extrusionOk="0">
                  <a:moveTo>
                    <a:pt x="4292" y="0"/>
                  </a:moveTo>
                  <a:cubicBezTo>
                    <a:pt x="3280" y="0"/>
                    <a:pt x="2604" y="1156"/>
                    <a:pt x="3105" y="2082"/>
                  </a:cubicBezTo>
                  <a:lnTo>
                    <a:pt x="3971" y="3670"/>
                  </a:lnTo>
                  <a:lnTo>
                    <a:pt x="1484" y="3959"/>
                  </a:lnTo>
                  <a:cubicBezTo>
                    <a:pt x="1003" y="4007"/>
                    <a:pt x="586" y="4312"/>
                    <a:pt x="394" y="4761"/>
                  </a:cubicBezTo>
                  <a:cubicBezTo>
                    <a:pt x="1" y="5686"/>
                    <a:pt x="748" y="6636"/>
                    <a:pt x="1681" y="6636"/>
                  </a:cubicBezTo>
                  <a:cubicBezTo>
                    <a:pt x="1816" y="6636"/>
                    <a:pt x="1955" y="6616"/>
                    <a:pt x="2094" y="6574"/>
                  </a:cubicBezTo>
                  <a:lnTo>
                    <a:pt x="4485" y="5836"/>
                  </a:lnTo>
                  <a:lnTo>
                    <a:pt x="4517" y="7601"/>
                  </a:lnTo>
                  <a:cubicBezTo>
                    <a:pt x="4517" y="8178"/>
                    <a:pt x="4934" y="8675"/>
                    <a:pt x="5511" y="8788"/>
                  </a:cubicBezTo>
                  <a:cubicBezTo>
                    <a:pt x="5543" y="8788"/>
                    <a:pt x="5576" y="8804"/>
                    <a:pt x="5608" y="8804"/>
                  </a:cubicBezTo>
                  <a:cubicBezTo>
                    <a:pt x="5649" y="8807"/>
                    <a:pt x="5689" y="8809"/>
                    <a:pt x="5729" y="8809"/>
                  </a:cubicBezTo>
                  <a:cubicBezTo>
                    <a:pt x="6633" y="8809"/>
                    <a:pt x="7315" y="7962"/>
                    <a:pt x="7116" y="7071"/>
                  </a:cubicBezTo>
                  <a:lnTo>
                    <a:pt x="6650" y="4953"/>
                  </a:lnTo>
                  <a:lnTo>
                    <a:pt x="8672" y="4568"/>
                  </a:lnTo>
                  <a:cubicBezTo>
                    <a:pt x="9169" y="4488"/>
                    <a:pt x="9570" y="4087"/>
                    <a:pt x="9635" y="3574"/>
                  </a:cubicBezTo>
                  <a:cubicBezTo>
                    <a:pt x="9651" y="3542"/>
                    <a:pt x="9651" y="3526"/>
                    <a:pt x="9651" y="3493"/>
                  </a:cubicBezTo>
                  <a:cubicBezTo>
                    <a:pt x="9710" y="2652"/>
                    <a:pt x="9016" y="2047"/>
                    <a:pt x="8268" y="2047"/>
                  </a:cubicBezTo>
                  <a:cubicBezTo>
                    <a:pt x="8003" y="2047"/>
                    <a:pt x="7732" y="2123"/>
                    <a:pt x="7485" y="2290"/>
                  </a:cubicBezTo>
                  <a:lnTo>
                    <a:pt x="6009" y="3285"/>
                  </a:lnTo>
                  <a:lnTo>
                    <a:pt x="5576" y="1087"/>
                  </a:lnTo>
                  <a:cubicBezTo>
                    <a:pt x="5479" y="557"/>
                    <a:pt x="5078" y="140"/>
                    <a:pt x="4565" y="28"/>
                  </a:cubicBezTo>
                  <a:lnTo>
                    <a:pt x="4469" y="12"/>
                  </a:lnTo>
                  <a:cubicBezTo>
                    <a:pt x="4409" y="4"/>
                    <a:pt x="4350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8814275" y="969810"/>
              <a:ext cx="254325" cy="235000"/>
            </a:xfrm>
            <a:custGeom>
              <a:avLst/>
              <a:gdLst/>
              <a:ahLst/>
              <a:cxnLst/>
              <a:rect l="l" t="t" r="r" b="b"/>
              <a:pathLst>
                <a:path w="10173" h="9400" extrusionOk="0">
                  <a:moveTo>
                    <a:pt x="4479" y="584"/>
                  </a:moveTo>
                  <a:cubicBezTo>
                    <a:pt x="4521" y="584"/>
                    <a:pt x="4563" y="587"/>
                    <a:pt x="4605" y="592"/>
                  </a:cubicBezTo>
                  <a:cubicBezTo>
                    <a:pt x="4638" y="592"/>
                    <a:pt x="4654" y="592"/>
                    <a:pt x="4686" y="608"/>
                  </a:cubicBezTo>
                  <a:cubicBezTo>
                    <a:pt x="5087" y="688"/>
                    <a:pt x="5392" y="1009"/>
                    <a:pt x="5472" y="1410"/>
                  </a:cubicBezTo>
                  <a:lnTo>
                    <a:pt x="5985" y="4073"/>
                  </a:lnTo>
                  <a:lnTo>
                    <a:pt x="7846" y="2806"/>
                  </a:lnTo>
                  <a:cubicBezTo>
                    <a:pt x="8024" y="2687"/>
                    <a:pt x="8238" y="2627"/>
                    <a:pt x="8451" y="2627"/>
                  </a:cubicBezTo>
                  <a:cubicBezTo>
                    <a:pt x="8643" y="2627"/>
                    <a:pt x="8835" y="2675"/>
                    <a:pt x="9001" y="2774"/>
                  </a:cubicBezTo>
                  <a:cubicBezTo>
                    <a:pt x="9354" y="2966"/>
                    <a:pt x="9563" y="3335"/>
                    <a:pt x="9531" y="3736"/>
                  </a:cubicBezTo>
                  <a:lnTo>
                    <a:pt x="9531" y="3800"/>
                  </a:lnTo>
                  <a:cubicBezTo>
                    <a:pt x="9467" y="4186"/>
                    <a:pt x="9178" y="4474"/>
                    <a:pt x="8793" y="4538"/>
                  </a:cubicBezTo>
                  <a:lnTo>
                    <a:pt x="6466" y="4988"/>
                  </a:lnTo>
                  <a:lnTo>
                    <a:pt x="6996" y="7410"/>
                  </a:lnTo>
                  <a:cubicBezTo>
                    <a:pt x="7076" y="7763"/>
                    <a:pt x="6980" y="8148"/>
                    <a:pt x="6739" y="8421"/>
                  </a:cubicBezTo>
                  <a:cubicBezTo>
                    <a:pt x="6535" y="8654"/>
                    <a:pt x="6226" y="8794"/>
                    <a:pt x="5918" y="8794"/>
                  </a:cubicBezTo>
                  <a:cubicBezTo>
                    <a:pt x="5887" y="8794"/>
                    <a:pt x="5856" y="8793"/>
                    <a:pt x="5825" y="8790"/>
                  </a:cubicBezTo>
                  <a:lnTo>
                    <a:pt x="5745" y="8790"/>
                  </a:lnTo>
                  <a:cubicBezTo>
                    <a:pt x="5311" y="8694"/>
                    <a:pt x="5007" y="8325"/>
                    <a:pt x="5007" y="7875"/>
                  </a:cubicBezTo>
                  <a:lnTo>
                    <a:pt x="4958" y="5710"/>
                  </a:lnTo>
                  <a:lnTo>
                    <a:pt x="2199" y="6576"/>
                  </a:lnTo>
                  <a:cubicBezTo>
                    <a:pt x="2095" y="6609"/>
                    <a:pt x="1988" y="6625"/>
                    <a:pt x="1882" y="6625"/>
                  </a:cubicBezTo>
                  <a:cubicBezTo>
                    <a:pt x="1576" y="6625"/>
                    <a:pt x="1274" y="6493"/>
                    <a:pt x="1060" y="6255"/>
                  </a:cubicBezTo>
                  <a:cubicBezTo>
                    <a:pt x="787" y="5966"/>
                    <a:pt x="707" y="5533"/>
                    <a:pt x="867" y="5164"/>
                  </a:cubicBezTo>
                  <a:cubicBezTo>
                    <a:pt x="996" y="4811"/>
                    <a:pt x="1333" y="4571"/>
                    <a:pt x="1718" y="4555"/>
                  </a:cubicBezTo>
                  <a:lnTo>
                    <a:pt x="4621" y="4186"/>
                  </a:lnTo>
                  <a:lnTo>
                    <a:pt x="3547" y="2212"/>
                  </a:lnTo>
                  <a:cubicBezTo>
                    <a:pt x="3338" y="1843"/>
                    <a:pt x="3370" y="1394"/>
                    <a:pt x="3611" y="1041"/>
                  </a:cubicBezTo>
                  <a:cubicBezTo>
                    <a:pt x="3797" y="755"/>
                    <a:pt x="4135" y="584"/>
                    <a:pt x="4479" y="584"/>
                  </a:cubicBezTo>
                  <a:close/>
                  <a:moveTo>
                    <a:pt x="4474" y="0"/>
                  </a:moveTo>
                  <a:cubicBezTo>
                    <a:pt x="3938" y="0"/>
                    <a:pt x="3425" y="266"/>
                    <a:pt x="3113" y="720"/>
                  </a:cubicBezTo>
                  <a:cubicBezTo>
                    <a:pt x="2744" y="1250"/>
                    <a:pt x="2712" y="1939"/>
                    <a:pt x="3017" y="2517"/>
                  </a:cubicBezTo>
                  <a:lnTo>
                    <a:pt x="3675" y="3720"/>
                  </a:lnTo>
                  <a:lnTo>
                    <a:pt x="1637" y="3961"/>
                  </a:lnTo>
                  <a:cubicBezTo>
                    <a:pt x="1284" y="3993"/>
                    <a:pt x="948" y="4137"/>
                    <a:pt x="691" y="4378"/>
                  </a:cubicBezTo>
                  <a:cubicBezTo>
                    <a:pt x="33" y="4988"/>
                    <a:pt x="1" y="6014"/>
                    <a:pt x="595" y="6672"/>
                  </a:cubicBezTo>
                  <a:cubicBezTo>
                    <a:pt x="923" y="7036"/>
                    <a:pt x="1380" y="7237"/>
                    <a:pt x="1847" y="7237"/>
                  </a:cubicBezTo>
                  <a:cubicBezTo>
                    <a:pt x="2019" y="7237"/>
                    <a:pt x="2191" y="7210"/>
                    <a:pt x="2359" y="7154"/>
                  </a:cubicBezTo>
                  <a:lnTo>
                    <a:pt x="4365" y="6544"/>
                  </a:lnTo>
                  <a:lnTo>
                    <a:pt x="4397" y="7892"/>
                  </a:lnTo>
                  <a:cubicBezTo>
                    <a:pt x="4397" y="8630"/>
                    <a:pt x="4926" y="9255"/>
                    <a:pt x="5648" y="9384"/>
                  </a:cubicBezTo>
                  <a:lnTo>
                    <a:pt x="5761" y="9400"/>
                  </a:lnTo>
                  <a:lnTo>
                    <a:pt x="5937" y="9400"/>
                  </a:lnTo>
                  <a:cubicBezTo>
                    <a:pt x="6418" y="9400"/>
                    <a:pt x="6884" y="9207"/>
                    <a:pt x="7204" y="8838"/>
                  </a:cubicBezTo>
                  <a:cubicBezTo>
                    <a:pt x="7573" y="8421"/>
                    <a:pt x="7718" y="7843"/>
                    <a:pt x="7606" y="7298"/>
                  </a:cubicBezTo>
                  <a:lnTo>
                    <a:pt x="7204" y="5469"/>
                  </a:lnTo>
                  <a:lnTo>
                    <a:pt x="8921" y="5148"/>
                  </a:lnTo>
                  <a:cubicBezTo>
                    <a:pt x="9547" y="5036"/>
                    <a:pt x="10028" y="4522"/>
                    <a:pt x="10124" y="3897"/>
                  </a:cubicBezTo>
                  <a:lnTo>
                    <a:pt x="10124" y="3784"/>
                  </a:lnTo>
                  <a:cubicBezTo>
                    <a:pt x="10173" y="3159"/>
                    <a:pt x="9852" y="2581"/>
                    <a:pt x="9306" y="2260"/>
                  </a:cubicBezTo>
                  <a:cubicBezTo>
                    <a:pt x="9042" y="2109"/>
                    <a:pt x="8745" y="2033"/>
                    <a:pt x="8450" y="2033"/>
                  </a:cubicBezTo>
                  <a:cubicBezTo>
                    <a:pt x="8119" y="2033"/>
                    <a:pt x="7789" y="2129"/>
                    <a:pt x="7509" y="2324"/>
                  </a:cubicBezTo>
                  <a:lnTo>
                    <a:pt x="6402" y="3079"/>
                  </a:lnTo>
                  <a:lnTo>
                    <a:pt x="6049" y="1314"/>
                  </a:lnTo>
                  <a:cubicBezTo>
                    <a:pt x="5937" y="672"/>
                    <a:pt x="5440" y="159"/>
                    <a:pt x="4798" y="30"/>
                  </a:cubicBezTo>
                  <a:cubicBezTo>
                    <a:pt x="4766" y="14"/>
                    <a:pt x="4718" y="14"/>
                    <a:pt x="4686" y="14"/>
                  </a:cubicBezTo>
                  <a:cubicBezTo>
                    <a:pt x="4615" y="5"/>
                    <a:pt x="4544" y="0"/>
                    <a:pt x="44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8893700" y="975560"/>
              <a:ext cx="168750" cy="110125"/>
            </a:xfrm>
            <a:custGeom>
              <a:avLst/>
              <a:gdLst/>
              <a:ahLst/>
              <a:cxnLst/>
              <a:rect l="l" t="t" r="r" b="b"/>
              <a:pathLst>
                <a:path w="6750" h="4405" extrusionOk="0">
                  <a:moveTo>
                    <a:pt x="1357" y="1"/>
                  </a:moveTo>
                  <a:cubicBezTo>
                    <a:pt x="680" y="1"/>
                    <a:pt x="90" y="493"/>
                    <a:pt x="1" y="1180"/>
                  </a:cubicBezTo>
                  <a:cubicBezTo>
                    <a:pt x="227" y="1021"/>
                    <a:pt x="508" y="927"/>
                    <a:pt x="789" y="927"/>
                  </a:cubicBezTo>
                  <a:cubicBezTo>
                    <a:pt x="847" y="927"/>
                    <a:pt x="905" y="931"/>
                    <a:pt x="963" y="939"/>
                  </a:cubicBezTo>
                  <a:lnTo>
                    <a:pt x="1043" y="955"/>
                  </a:lnTo>
                  <a:cubicBezTo>
                    <a:pt x="1573" y="1068"/>
                    <a:pt x="1974" y="1485"/>
                    <a:pt x="2070" y="1998"/>
                  </a:cubicBezTo>
                  <a:lnTo>
                    <a:pt x="2503" y="4212"/>
                  </a:lnTo>
                  <a:lnTo>
                    <a:pt x="3979" y="3201"/>
                  </a:lnTo>
                  <a:cubicBezTo>
                    <a:pt x="4221" y="3039"/>
                    <a:pt x="4488" y="2965"/>
                    <a:pt x="4749" y="2965"/>
                  </a:cubicBezTo>
                  <a:cubicBezTo>
                    <a:pt x="5492" y="2965"/>
                    <a:pt x="6189" y="3562"/>
                    <a:pt x="6129" y="4405"/>
                  </a:cubicBezTo>
                  <a:cubicBezTo>
                    <a:pt x="6434" y="4212"/>
                    <a:pt x="6643" y="3907"/>
                    <a:pt x="6691" y="3570"/>
                  </a:cubicBezTo>
                  <a:lnTo>
                    <a:pt x="6691" y="3474"/>
                  </a:lnTo>
                  <a:cubicBezTo>
                    <a:pt x="6750" y="2645"/>
                    <a:pt x="6057" y="2043"/>
                    <a:pt x="5316" y="2043"/>
                  </a:cubicBezTo>
                  <a:cubicBezTo>
                    <a:pt x="5053" y="2043"/>
                    <a:pt x="4784" y="2119"/>
                    <a:pt x="4541" y="2287"/>
                  </a:cubicBezTo>
                  <a:lnTo>
                    <a:pt x="3049" y="3282"/>
                  </a:lnTo>
                  <a:lnTo>
                    <a:pt x="2632" y="1084"/>
                  </a:lnTo>
                  <a:cubicBezTo>
                    <a:pt x="2535" y="554"/>
                    <a:pt x="2134" y="137"/>
                    <a:pt x="1605" y="25"/>
                  </a:cubicBezTo>
                  <a:lnTo>
                    <a:pt x="1509" y="9"/>
                  </a:lnTo>
                  <a:cubicBezTo>
                    <a:pt x="1458" y="3"/>
                    <a:pt x="1407" y="1"/>
                    <a:pt x="1357" y="1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8818550" y="1080060"/>
              <a:ext cx="177450" cy="115275"/>
            </a:xfrm>
            <a:custGeom>
              <a:avLst/>
              <a:gdLst/>
              <a:ahLst/>
              <a:cxnLst/>
              <a:rect l="l" t="t" r="r" b="b"/>
              <a:pathLst>
                <a:path w="7098" h="4611" extrusionOk="0">
                  <a:moveTo>
                    <a:pt x="857" y="0"/>
                  </a:moveTo>
                  <a:cubicBezTo>
                    <a:pt x="809" y="32"/>
                    <a:pt x="760" y="64"/>
                    <a:pt x="712" y="112"/>
                  </a:cubicBezTo>
                  <a:cubicBezTo>
                    <a:pt x="568" y="241"/>
                    <a:pt x="472" y="401"/>
                    <a:pt x="391" y="578"/>
                  </a:cubicBezTo>
                  <a:cubicBezTo>
                    <a:pt x="1" y="1485"/>
                    <a:pt x="740" y="2442"/>
                    <a:pt x="1668" y="2442"/>
                  </a:cubicBezTo>
                  <a:cubicBezTo>
                    <a:pt x="1806" y="2442"/>
                    <a:pt x="1949" y="2420"/>
                    <a:pt x="2092" y="2375"/>
                  </a:cubicBezTo>
                  <a:lnTo>
                    <a:pt x="4467" y="1637"/>
                  </a:lnTo>
                  <a:lnTo>
                    <a:pt x="4499" y="3401"/>
                  </a:lnTo>
                  <a:cubicBezTo>
                    <a:pt x="4515" y="3979"/>
                    <a:pt x="4932" y="4492"/>
                    <a:pt x="5509" y="4605"/>
                  </a:cubicBezTo>
                  <a:lnTo>
                    <a:pt x="5606" y="4605"/>
                  </a:lnTo>
                  <a:cubicBezTo>
                    <a:pt x="5649" y="4609"/>
                    <a:pt x="5692" y="4610"/>
                    <a:pt x="5735" y="4610"/>
                  </a:cubicBezTo>
                  <a:cubicBezTo>
                    <a:pt x="6389" y="4610"/>
                    <a:pt x="6962" y="4161"/>
                    <a:pt x="7098" y="3514"/>
                  </a:cubicBezTo>
                  <a:lnTo>
                    <a:pt x="7098" y="3514"/>
                  </a:lnTo>
                  <a:cubicBezTo>
                    <a:pt x="6859" y="3696"/>
                    <a:pt x="6584" y="3792"/>
                    <a:pt x="6294" y="3792"/>
                  </a:cubicBezTo>
                  <a:cubicBezTo>
                    <a:pt x="6252" y="3792"/>
                    <a:pt x="6210" y="3790"/>
                    <a:pt x="6167" y="3786"/>
                  </a:cubicBezTo>
                  <a:cubicBezTo>
                    <a:pt x="6135" y="3786"/>
                    <a:pt x="6103" y="3786"/>
                    <a:pt x="6071" y="3770"/>
                  </a:cubicBezTo>
                  <a:cubicBezTo>
                    <a:pt x="5493" y="3674"/>
                    <a:pt x="5060" y="3161"/>
                    <a:pt x="5060" y="2567"/>
                  </a:cubicBezTo>
                  <a:lnTo>
                    <a:pt x="5028" y="818"/>
                  </a:lnTo>
                  <a:lnTo>
                    <a:pt x="2654" y="1556"/>
                  </a:lnTo>
                  <a:cubicBezTo>
                    <a:pt x="2514" y="1599"/>
                    <a:pt x="2375" y="1619"/>
                    <a:pt x="2239" y="1619"/>
                  </a:cubicBezTo>
                  <a:cubicBezTo>
                    <a:pt x="1411" y="1619"/>
                    <a:pt x="721" y="869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9023250" y="1040910"/>
              <a:ext cx="28575" cy="40800"/>
            </a:xfrm>
            <a:custGeom>
              <a:avLst/>
              <a:gdLst/>
              <a:ahLst/>
              <a:cxnLst/>
              <a:rect l="l" t="t" r="r" b="b"/>
              <a:pathLst>
                <a:path w="1143" h="1632" extrusionOk="0">
                  <a:moveTo>
                    <a:pt x="436" y="1"/>
                  </a:moveTo>
                  <a:cubicBezTo>
                    <a:pt x="376" y="1"/>
                    <a:pt x="311" y="9"/>
                    <a:pt x="241" y="26"/>
                  </a:cubicBezTo>
                  <a:cubicBezTo>
                    <a:pt x="1" y="90"/>
                    <a:pt x="225" y="459"/>
                    <a:pt x="241" y="860"/>
                  </a:cubicBezTo>
                  <a:cubicBezTo>
                    <a:pt x="241" y="1101"/>
                    <a:pt x="177" y="1342"/>
                    <a:pt x="65" y="1550"/>
                  </a:cubicBezTo>
                  <a:cubicBezTo>
                    <a:pt x="41" y="1586"/>
                    <a:pt x="116" y="1631"/>
                    <a:pt x="196" y="1631"/>
                  </a:cubicBezTo>
                  <a:cubicBezTo>
                    <a:pt x="222" y="1631"/>
                    <a:pt x="249" y="1626"/>
                    <a:pt x="273" y="1614"/>
                  </a:cubicBezTo>
                  <a:cubicBezTo>
                    <a:pt x="418" y="1534"/>
                    <a:pt x="546" y="1438"/>
                    <a:pt x="674" y="1325"/>
                  </a:cubicBezTo>
                  <a:cubicBezTo>
                    <a:pt x="1142" y="843"/>
                    <a:pt x="1051" y="1"/>
                    <a:pt x="436" y="1"/>
                  </a:cubicBezTo>
                  <a:close/>
                </a:path>
              </a:pathLst>
            </a:custGeom>
            <a:solidFill>
              <a:srgbClr val="F8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39"/>
          <p:cNvGrpSpPr/>
          <p:nvPr/>
        </p:nvGrpSpPr>
        <p:grpSpPr>
          <a:xfrm>
            <a:off x="8539044" y="1660315"/>
            <a:ext cx="485266" cy="487265"/>
            <a:chOff x="3132175" y="631198"/>
            <a:chExt cx="224650" cy="225575"/>
          </a:xfrm>
        </p:grpSpPr>
        <p:sp>
          <p:nvSpPr>
            <p:cNvPr id="708" name="Google Shape;708;p39"/>
            <p:cNvSpPr/>
            <p:nvPr/>
          </p:nvSpPr>
          <p:spPr>
            <a:xfrm>
              <a:off x="3140200" y="682673"/>
              <a:ext cx="209400" cy="166150"/>
            </a:xfrm>
            <a:custGeom>
              <a:avLst/>
              <a:gdLst/>
              <a:ahLst/>
              <a:cxnLst/>
              <a:rect l="l" t="t" r="r" b="b"/>
              <a:pathLst>
                <a:path w="8376" h="6646" extrusionOk="0">
                  <a:moveTo>
                    <a:pt x="2178" y="0"/>
                  </a:moveTo>
                  <a:cubicBezTo>
                    <a:pt x="1566" y="0"/>
                    <a:pt x="862" y="419"/>
                    <a:pt x="627" y="947"/>
                  </a:cubicBezTo>
                  <a:cubicBezTo>
                    <a:pt x="1" y="2342"/>
                    <a:pt x="787" y="4781"/>
                    <a:pt x="3049" y="6305"/>
                  </a:cubicBezTo>
                  <a:cubicBezTo>
                    <a:pt x="3332" y="6494"/>
                    <a:pt x="3946" y="6646"/>
                    <a:pt x="4595" y="6646"/>
                  </a:cubicBezTo>
                  <a:cubicBezTo>
                    <a:pt x="5160" y="6646"/>
                    <a:pt x="5752" y="6531"/>
                    <a:pt x="6178" y="6225"/>
                  </a:cubicBezTo>
                  <a:cubicBezTo>
                    <a:pt x="8376" y="4621"/>
                    <a:pt x="7718" y="1556"/>
                    <a:pt x="7493" y="947"/>
                  </a:cubicBezTo>
                  <a:cubicBezTo>
                    <a:pt x="7445" y="818"/>
                    <a:pt x="7204" y="193"/>
                    <a:pt x="6691" y="64"/>
                  </a:cubicBezTo>
                  <a:cubicBezTo>
                    <a:pt x="6653" y="57"/>
                    <a:pt x="6613" y="51"/>
                    <a:pt x="6560" y="51"/>
                  </a:cubicBezTo>
                  <a:cubicBezTo>
                    <a:pt x="6388" y="51"/>
                    <a:pt x="6073" y="112"/>
                    <a:pt x="5215" y="369"/>
                  </a:cubicBezTo>
                  <a:lnTo>
                    <a:pt x="4557" y="578"/>
                  </a:lnTo>
                  <a:cubicBezTo>
                    <a:pt x="4140" y="562"/>
                    <a:pt x="3723" y="497"/>
                    <a:pt x="3338" y="369"/>
                  </a:cubicBezTo>
                  <a:cubicBezTo>
                    <a:pt x="2841" y="225"/>
                    <a:pt x="2728" y="96"/>
                    <a:pt x="2455" y="32"/>
                  </a:cubicBezTo>
                  <a:cubicBezTo>
                    <a:pt x="2367" y="10"/>
                    <a:pt x="2273" y="0"/>
                    <a:pt x="21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3132175" y="675248"/>
              <a:ext cx="224650" cy="181525"/>
            </a:xfrm>
            <a:custGeom>
              <a:avLst/>
              <a:gdLst/>
              <a:ahLst/>
              <a:cxnLst/>
              <a:rect l="l" t="t" r="r" b="b"/>
              <a:pathLst>
                <a:path w="8986" h="7261" extrusionOk="0">
                  <a:moveTo>
                    <a:pt x="2488" y="618"/>
                  </a:moveTo>
                  <a:cubicBezTo>
                    <a:pt x="2552" y="618"/>
                    <a:pt x="2632" y="618"/>
                    <a:pt x="2696" y="650"/>
                  </a:cubicBezTo>
                  <a:cubicBezTo>
                    <a:pt x="2793" y="666"/>
                    <a:pt x="2889" y="714"/>
                    <a:pt x="2985" y="762"/>
                  </a:cubicBezTo>
                  <a:cubicBezTo>
                    <a:pt x="3162" y="843"/>
                    <a:pt x="3354" y="923"/>
                    <a:pt x="3563" y="987"/>
                  </a:cubicBezTo>
                  <a:cubicBezTo>
                    <a:pt x="3980" y="1115"/>
                    <a:pt x="4413" y="1179"/>
                    <a:pt x="4862" y="1179"/>
                  </a:cubicBezTo>
                  <a:lnTo>
                    <a:pt x="4910" y="1179"/>
                  </a:lnTo>
                  <a:lnTo>
                    <a:pt x="4958" y="1163"/>
                  </a:lnTo>
                  <a:lnTo>
                    <a:pt x="5616" y="971"/>
                  </a:lnTo>
                  <a:cubicBezTo>
                    <a:pt x="6482" y="709"/>
                    <a:pt x="6747" y="661"/>
                    <a:pt x="6876" y="661"/>
                  </a:cubicBezTo>
                  <a:cubicBezTo>
                    <a:pt x="6905" y="661"/>
                    <a:pt x="6927" y="663"/>
                    <a:pt x="6948" y="666"/>
                  </a:cubicBezTo>
                  <a:cubicBezTo>
                    <a:pt x="7172" y="730"/>
                    <a:pt x="7381" y="955"/>
                    <a:pt x="7525" y="1356"/>
                  </a:cubicBezTo>
                  <a:cubicBezTo>
                    <a:pt x="7541" y="1388"/>
                    <a:pt x="8584" y="4661"/>
                    <a:pt x="6322" y="6297"/>
                  </a:cubicBezTo>
                  <a:cubicBezTo>
                    <a:pt x="5965" y="6558"/>
                    <a:pt x="5442" y="6656"/>
                    <a:pt x="4937" y="6656"/>
                  </a:cubicBezTo>
                  <a:cubicBezTo>
                    <a:pt x="4354" y="6656"/>
                    <a:pt x="3796" y="6525"/>
                    <a:pt x="3547" y="6361"/>
                  </a:cubicBezTo>
                  <a:cubicBezTo>
                    <a:pt x="1381" y="4902"/>
                    <a:pt x="659" y="2655"/>
                    <a:pt x="1220" y="1388"/>
                  </a:cubicBezTo>
                  <a:cubicBezTo>
                    <a:pt x="1493" y="923"/>
                    <a:pt x="1958" y="634"/>
                    <a:pt x="2488" y="618"/>
                  </a:cubicBezTo>
                  <a:close/>
                  <a:moveTo>
                    <a:pt x="2509" y="1"/>
                  </a:moveTo>
                  <a:cubicBezTo>
                    <a:pt x="1804" y="1"/>
                    <a:pt x="978" y="483"/>
                    <a:pt x="675" y="1131"/>
                  </a:cubicBezTo>
                  <a:cubicBezTo>
                    <a:pt x="1" y="2623"/>
                    <a:pt x="787" y="5222"/>
                    <a:pt x="3210" y="6859"/>
                  </a:cubicBezTo>
                  <a:cubicBezTo>
                    <a:pt x="3531" y="7067"/>
                    <a:pt x="4220" y="7260"/>
                    <a:pt x="4942" y="7260"/>
                  </a:cubicBezTo>
                  <a:cubicBezTo>
                    <a:pt x="4970" y="7261"/>
                    <a:pt x="4998" y="7261"/>
                    <a:pt x="5025" y="7261"/>
                  </a:cubicBezTo>
                  <a:cubicBezTo>
                    <a:pt x="5607" y="7261"/>
                    <a:pt x="6185" y="7100"/>
                    <a:pt x="6675" y="6779"/>
                  </a:cubicBezTo>
                  <a:cubicBezTo>
                    <a:pt x="8985" y="5110"/>
                    <a:pt x="8392" y="1917"/>
                    <a:pt x="8103" y="1147"/>
                  </a:cubicBezTo>
                  <a:cubicBezTo>
                    <a:pt x="7878" y="554"/>
                    <a:pt x="7525" y="185"/>
                    <a:pt x="7092" y="72"/>
                  </a:cubicBezTo>
                  <a:cubicBezTo>
                    <a:pt x="7025" y="56"/>
                    <a:pt x="6960" y="46"/>
                    <a:pt x="6879" y="46"/>
                  </a:cubicBezTo>
                  <a:cubicBezTo>
                    <a:pt x="6650" y="46"/>
                    <a:pt x="6299" y="128"/>
                    <a:pt x="5456" y="377"/>
                  </a:cubicBezTo>
                  <a:lnTo>
                    <a:pt x="4830" y="570"/>
                  </a:lnTo>
                  <a:cubicBezTo>
                    <a:pt x="4461" y="570"/>
                    <a:pt x="4108" y="506"/>
                    <a:pt x="3755" y="393"/>
                  </a:cubicBezTo>
                  <a:cubicBezTo>
                    <a:pt x="3579" y="345"/>
                    <a:pt x="3402" y="265"/>
                    <a:pt x="3242" y="201"/>
                  </a:cubicBezTo>
                  <a:cubicBezTo>
                    <a:pt x="3113" y="137"/>
                    <a:pt x="2985" y="88"/>
                    <a:pt x="2841" y="40"/>
                  </a:cubicBezTo>
                  <a:cubicBezTo>
                    <a:pt x="2735" y="13"/>
                    <a:pt x="2623" y="1"/>
                    <a:pt x="2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3161250" y="704673"/>
              <a:ext cx="47325" cy="75950"/>
            </a:xfrm>
            <a:custGeom>
              <a:avLst/>
              <a:gdLst/>
              <a:ahLst/>
              <a:cxnLst/>
              <a:rect l="l" t="t" r="r" b="b"/>
              <a:pathLst>
                <a:path w="1893" h="3038" extrusionOk="0">
                  <a:moveTo>
                    <a:pt x="957" y="1"/>
                  </a:moveTo>
                  <a:cubicBezTo>
                    <a:pt x="0" y="1"/>
                    <a:pt x="75" y="1630"/>
                    <a:pt x="875" y="2505"/>
                  </a:cubicBezTo>
                  <a:cubicBezTo>
                    <a:pt x="1068" y="2714"/>
                    <a:pt x="1309" y="2890"/>
                    <a:pt x="1565" y="3019"/>
                  </a:cubicBezTo>
                  <a:cubicBezTo>
                    <a:pt x="1592" y="3032"/>
                    <a:pt x="1621" y="3037"/>
                    <a:pt x="1651" y="3037"/>
                  </a:cubicBezTo>
                  <a:cubicBezTo>
                    <a:pt x="1768" y="3037"/>
                    <a:pt x="1892" y="2951"/>
                    <a:pt x="1854" y="2874"/>
                  </a:cubicBezTo>
                  <a:cubicBezTo>
                    <a:pt x="1613" y="2473"/>
                    <a:pt x="1469" y="2040"/>
                    <a:pt x="1421" y="1591"/>
                  </a:cubicBezTo>
                  <a:cubicBezTo>
                    <a:pt x="1357" y="837"/>
                    <a:pt x="1597" y="131"/>
                    <a:pt x="1212" y="35"/>
                  </a:cubicBezTo>
                  <a:cubicBezTo>
                    <a:pt x="1120" y="12"/>
                    <a:pt x="1035" y="1"/>
                    <a:pt x="957" y="1"/>
                  </a:cubicBezTo>
                  <a:close/>
                </a:path>
              </a:pathLst>
            </a:custGeom>
            <a:solidFill>
              <a:srgbClr val="F8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3208800" y="631198"/>
              <a:ext cx="56575" cy="70350"/>
            </a:xfrm>
            <a:custGeom>
              <a:avLst/>
              <a:gdLst/>
              <a:ahLst/>
              <a:cxnLst/>
              <a:rect l="l" t="t" r="r" b="b"/>
              <a:pathLst>
                <a:path w="2263" h="2814" extrusionOk="0">
                  <a:moveTo>
                    <a:pt x="415" y="1"/>
                  </a:moveTo>
                  <a:cubicBezTo>
                    <a:pt x="233" y="1"/>
                    <a:pt x="85" y="22"/>
                    <a:pt x="0" y="38"/>
                  </a:cubicBezTo>
                  <a:lnTo>
                    <a:pt x="97" y="631"/>
                  </a:lnTo>
                  <a:cubicBezTo>
                    <a:pt x="143" y="620"/>
                    <a:pt x="258" y="602"/>
                    <a:pt x="404" y="602"/>
                  </a:cubicBezTo>
                  <a:cubicBezTo>
                    <a:pt x="662" y="602"/>
                    <a:pt x="1016" y="658"/>
                    <a:pt x="1252" y="904"/>
                  </a:cubicBezTo>
                  <a:cubicBezTo>
                    <a:pt x="1605" y="1257"/>
                    <a:pt x="1605" y="1899"/>
                    <a:pt x="1268" y="2524"/>
                  </a:cubicBezTo>
                  <a:lnTo>
                    <a:pt x="1797" y="2813"/>
                  </a:lnTo>
                  <a:cubicBezTo>
                    <a:pt x="2262" y="1947"/>
                    <a:pt x="2214" y="1032"/>
                    <a:pt x="1685" y="487"/>
                  </a:cubicBezTo>
                  <a:cubicBezTo>
                    <a:pt x="1297" y="88"/>
                    <a:pt x="787" y="1"/>
                    <a:pt x="4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3248100" y="679573"/>
              <a:ext cx="108725" cy="173768"/>
            </a:xfrm>
            <a:custGeom>
              <a:avLst/>
              <a:gdLst/>
              <a:ahLst/>
              <a:cxnLst/>
              <a:rect l="l" t="t" r="r" b="b"/>
              <a:pathLst>
                <a:path w="4349" h="6589" extrusionOk="0">
                  <a:moveTo>
                    <a:pt x="2527" y="0"/>
                  </a:moveTo>
                  <a:cubicBezTo>
                    <a:pt x="2402" y="0"/>
                    <a:pt x="2203" y="35"/>
                    <a:pt x="1782" y="145"/>
                  </a:cubicBezTo>
                  <a:cubicBezTo>
                    <a:pt x="2022" y="338"/>
                    <a:pt x="2199" y="595"/>
                    <a:pt x="2311" y="899"/>
                  </a:cubicBezTo>
                  <a:cubicBezTo>
                    <a:pt x="2536" y="1509"/>
                    <a:pt x="3178" y="4589"/>
                    <a:pt x="996" y="6178"/>
                  </a:cubicBezTo>
                  <a:cubicBezTo>
                    <a:pt x="691" y="6370"/>
                    <a:pt x="354" y="6499"/>
                    <a:pt x="1" y="6547"/>
                  </a:cubicBezTo>
                  <a:cubicBezTo>
                    <a:pt x="195" y="6573"/>
                    <a:pt x="401" y="6589"/>
                    <a:pt x="610" y="6589"/>
                  </a:cubicBezTo>
                  <a:cubicBezTo>
                    <a:pt x="1161" y="6589"/>
                    <a:pt x="1732" y="6480"/>
                    <a:pt x="2151" y="6178"/>
                  </a:cubicBezTo>
                  <a:cubicBezTo>
                    <a:pt x="4349" y="4589"/>
                    <a:pt x="3691" y="1509"/>
                    <a:pt x="3466" y="899"/>
                  </a:cubicBezTo>
                  <a:cubicBezTo>
                    <a:pt x="3402" y="755"/>
                    <a:pt x="3178" y="129"/>
                    <a:pt x="2664" y="17"/>
                  </a:cubicBezTo>
                  <a:cubicBezTo>
                    <a:pt x="2625" y="7"/>
                    <a:pt x="2583" y="0"/>
                    <a:pt x="2527" y="0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717;p40">
            <a:extLst>
              <a:ext uri="{FF2B5EF4-FFF2-40B4-BE49-F238E27FC236}">
                <a16:creationId xmlns:a16="http://schemas.microsoft.com/office/drawing/2014/main" id="{6A139AF2-A886-DC8D-42AA-751EFDFEDC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3495" y="389033"/>
            <a:ext cx="6987531" cy="3445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 case &amp; test requirement</a:t>
            </a:r>
          </a:p>
        </p:txBody>
      </p:sp>
      <p:sp>
        <p:nvSpPr>
          <p:cNvPr id="7" name="Google Shape;732;p40">
            <a:extLst>
              <a:ext uri="{FF2B5EF4-FFF2-40B4-BE49-F238E27FC236}">
                <a16:creationId xmlns:a16="http://schemas.microsoft.com/office/drawing/2014/main" id="{AD15C2D8-F7EC-16F7-6FF1-6FC563BB8263}"/>
              </a:ext>
            </a:extLst>
          </p:cNvPr>
          <p:cNvSpPr/>
          <p:nvPr/>
        </p:nvSpPr>
        <p:spPr>
          <a:xfrm>
            <a:off x="1183826" y="388422"/>
            <a:ext cx="6259121" cy="4343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Fredoka One"/>
              </a:rPr>
              <a:t>Test case &amp; test requirement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Fredoka One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ED9368-2106-EEEE-196F-A3F6B70D2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98087"/>
            <a:ext cx="9144000" cy="354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29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0" name="Google Shape;690;p39"/>
          <p:cNvGrpSpPr/>
          <p:nvPr/>
        </p:nvGrpSpPr>
        <p:grpSpPr>
          <a:xfrm>
            <a:off x="192099" y="3113420"/>
            <a:ext cx="408151" cy="366569"/>
            <a:chOff x="918350" y="494075"/>
            <a:chExt cx="188950" cy="169700"/>
          </a:xfrm>
        </p:grpSpPr>
        <p:sp>
          <p:nvSpPr>
            <p:cNvPr id="691" name="Google Shape;691;p39"/>
            <p:cNvSpPr/>
            <p:nvPr/>
          </p:nvSpPr>
          <p:spPr>
            <a:xfrm>
              <a:off x="927575" y="501550"/>
              <a:ext cx="173700" cy="154525"/>
            </a:xfrm>
            <a:custGeom>
              <a:avLst/>
              <a:gdLst/>
              <a:ahLst/>
              <a:cxnLst/>
              <a:rect l="l" t="t" r="r" b="b"/>
              <a:pathLst>
                <a:path w="6948" h="6181" extrusionOk="0">
                  <a:moveTo>
                    <a:pt x="4524" y="0"/>
                  </a:moveTo>
                  <a:cubicBezTo>
                    <a:pt x="4366" y="0"/>
                    <a:pt x="4205" y="32"/>
                    <a:pt x="4060" y="119"/>
                  </a:cubicBezTo>
                  <a:cubicBezTo>
                    <a:pt x="3145" y="664"/>
                    <a:pt x="3514" y="3183"/>
                    <a:pt x="3514" y="3183"/>
                  </a:cubicBezTo>
                  <a:cubicBezTo>
                    <a:pt x="3514" y="3183"/>
                    <a:pt x="2752" y="3025"/>
                    <a:pt x="2005" y="3025"/>
                  </a:cubicBezTo>
                  <a:cubicBezTo>
                    <a:pt x="1586" y="3025"/>
                    <a:pt x="1171" y="3075"/>
                    <a:pt x="899" y="3231"/>
                  </a:cubicBezTo>
                  <a:cubicBezTo>
                    <a:pt x="289" y="3584"/>
                    <a:pt x="1" y="4611"/>
                    <a:pt x="273" y="5285"/>
                  </a:cubicBezTo>
                  <a:cubicBezTo>
                    <a:pt x="552" y="5989"/>
                    <a:pt x="1887" y="6180"/>
                    <a:pt x="3254" y="6180"/>
                  </a:cubicBezTo>
                  <a:cubicBezTo>
                    <a:pt x="4877" y="6180"/>
                    <a:pt x="6546" y="5911"/>
                    <a:pt x="6546" y="5911"/>
                  </a:cubicBezTo>
                  <a:cubicBezTo>
                    <a:pt x="6546" y="5911"/>
                    <a:pt x="6948" y="985"/>
                    <a:pt x="5343" y="215"/>
                  </a:cubicBezTo>
                  <a:cubicBezTo>
                    <a:pt x="5242" y="170"/>
                    <a:pt x="4891" y="0"/>
                    <a:pt x="4524" y="0"/>
                  </a:cubicBezTo>
                  <a:close/>
                </a:path>
              </a:pathLst>
            </a:custGeom>
            <a:solidFill>
              <a:srgbClr val="CEAA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918350" y="494075"/>
              <a:ext cx="188950" cy="169700"/>
            </a:xfrm>
            <a:custGeom>
              <a:avLst/>
              <a:gdLst/>
              <a:ahLst/>
              <a:cxnLst/>
              <a:rect l="l" t="t" r="r" b="b"/>
              <a:pathLst>
                <a:path w="7558" h="6788" extrusionOk="0">
                  <a:moveTo>
                    <a:pt x="4871" y="603"/>
                  </a:moveTo>
                  <a:cubicBezTo>
                    <a:pt x="5066" y="603"/>
                    <a:pt x="5308" y="667"/>
                    <a:pt x="5568" y="787"/>
                  </a:cubicBezTo>
                  <a:cubicBezTo>
                    <a:pt x="6546" y="1252"/>
                    <a:pt x="6739" y="4108"/>
                    <a:pt x="6611" y="5953"/>
                  </a:cubicBezTo>
                  <a:cubicBezTo>
                    <a:pt x="5692" y="6085"/>
                    <a:pt x="4620" y="6176"/>
                    <a:pt x="3654" y="6176"/>
                  </a:cubicBezTo>
                  <a:cubicBezTo>
                    <a:pt x="2274" y="6176"/>
                    <a:pt x="1107" y="5990"/>
                    <a:pt x="899" y="5472"/>
                  </a:cubicBezTo>
                  <a:cubicBezTo>
                    <a:pt x="691" y="4926"/>
                    <a:pt x="947" y="4060"/>
                    <a:pt x="1413" y="3787"/>
                  </a:cubicBezTo>
                  <a:cubicBezTo>
                    <a:pt x="1666" y="3674"/>
                    <a:pt x="1944" y="3624"/>
                    <a:pt x="2225" y="3624"/>
                  </a:cubicBezTo>
                  <a:cubicBezTo>
                    <a:pt x="2264" y="3624"/>
                    <a:pt x="2304" y="3625"/>
                    <a:pt x="2343" y="3627"/>
                  </a:cubicBezTo>
                  <a:cubicBezTo>
                    <a:pt x="2840" y="3627"/>
                    <a:pt x="3338" y="3675"/>
                    <a:pt x="3819" y="3787"/>
                  </a:cubicBezTo>
                  <a:lnTo>
                    <a:pt x="4236" y="3867"/>
                  </a:lnTo>
                  <a:lnTo>
                    <a:pt x="4172" y="3450"/>
                  </a:lnTo>
                  <a:cubicBezTo>
                    <a:pt x="4028" y="2487"/>
                    <a:pt x="4076" y="979"/>
                    <a:pt x="4573" y="675"/>
                  </a:cubicBezTo>
                  <a:cubicBezTo>
                    <a:pt x="4652" y="626"/>
                    <a:pt x="4753" y="603"/>
                    <a:pt x="4871" y="603"/>
                  </a:cubicBezTo>
                  <a:close/>
                  <a:moveTo>
                    <a:pt x="4880" y="1"/>
                  </a:moveTo>
                  <a:cubicBezTo>
                    <a:pt x="4653" y="1"/>
                    <a:pt x="4448" y="54"/>
                    <a:pt x="4268" y="161"/>
                  </a:cubicBezTo>
                  <a:cubicBezTo>
                    <a:pt x="3434" y="659"/>
                    <a:pt x="3466" y="2311"/>
                    <a:pt x="3530" y="3113"/>
                  </a:cubicBezTo>
                  <a:cubicBezTo>
                    <a:pt x="3234" y="3068"/>
                    <a:pt x="2816" y="3018"/>
                    <a:pt x="2391" y="3018"/>
                  </a:cubicBezTo>
                  <a:cubicBezTo>
                    <a:pt x="1918" y="3018"/>
                    <a:pt x="1437" y="3079"/>
                    <a:pt x="1108" y="3274"/>
                  </a:cubicBezTo>
                  <a:cubicBezTo>
                    <a:pt x="386" y="3691"/>
                    <a:pt x="1" y="4830"/>
                    <a:pt x="354" y="5696"/>
                  </a:cubicBezTo>
                  <a:cubicBezTo>
                    <a:pt x="691" y="6562"/>
                    <a:pt x="2151" y="6787"/>
                    <a:pt x="3627" y="6787"/>
                  </a:cubicBezTo>
                  <a:cubicBezTo>
                    <a:pt x="4750" y="6771"/>
                    <a:pt x="5857" y="6675"/>
                    <a:pt x="6948" y="6498"/>
                  </a:cubicBezTo>
                  <a:lnTo>
                    <a:pt x="7188" y="6466"/>
                  </a:lnTo>
                  <a:lnTo>
                    <a:pt x="7204" y="6226"/>
                  </a:lnTo>
                  <a:cubicBezTo>
                    <a:pt x="7236" y="5696"/>
                    <a:pt x="7557" y="1076"/>
                    <a:pt x="5824" y="241"/>
                  </a:cubicBezTo>
                  <a:cubicBezTo>
                    <a:pt x="5479" y="82"/>
                    <a:pt x="5162" y="1"/>
                    <a:pt x="48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923575" y="500650"/>
              <a:ext cx="148025" cy="150675"/>
            </a:xfrm>
            <a:custGeom>
              <a:avLst/>
              <a:gdLst/>
              <a:ahLst/>
              <a:cxnLst/>
              <a:rect l="l" t="t" r="r" b="b"/>
              <a:pathLst>
                <a:path w="5921" h="6027" extrusionOk="0">
                  <a:moveTo>
                    <a:pt x="4541" y="1"/>
                  </a:moveTo>
                  <a:cubicBezTo>
                    <a:pt x="4381" y="1"/>
                    <a:pt x="4219" y="34"/>
                    <a:pt x="4075" y="123"/>
                  </a:cubicBezTo>
                  <a:cubicBezTo>
                    <a:pt x="3161" y="652"/>
                    <a:pt x="3514" y="3187"/>
                    <a:pt x="3514" y="3187"/>
                  </a:cubicBezTo>
                  <a:cubicBezTo>
                    <a:pt x="3514" y="3187"/>
                    <a:pt x="2752" y="3029"/>
                    <a:pt x="2005" y="3029"/>
                  </a:cubicBezTo>
                  <a:cubicBezTo>
                    <a:pt x="1585" y="3029"/>
                    <a:pt x="1170" y="3079"/>
                    <a:pt x="899" y="3235"/>
                  </a:cubicBezTo>
                  <a:cubicBezTo>
                    <a:pt x="289" y="3588"/>
                    <a:pt x="0" y="4615"/>
                    <a:pt x="273" y="5289"/>
                  </a:cubicBezTo>
                  <a:cubicBezTo>
                    <a:pt x="417" y="5674"/>
                    <a:pt x="867" y="5898"/>
                    <a:pt x="1476" y="6027"/>
                  </a:cubicBezTo>
                  <a:cubicBezTo>
                    <a:pt x="1220" y="5353"/>
                    <a:pt x="1508" y="4342"/>
                    <a:pt x="2118" y="4005"/>
                  </a:cubicBezTo>
                  <a:cubicBezTo>
                    <a:pt x="2384" y="3849"/>
                    <a:pt x="2795" y="3799"/>
                    <a:pt x="3212" y="3799"/>
                  </a:cubicBezTo>
                  <a:cubicBezTo>
                    <a:pt x="3955" y="3799"/>
                    <a:pt x="4717" y="3957"/>
                    <a:pt x="4717" y="3957"/>
                  </a:cubicBezTo>
                  <a:cubicBezTo>
                    <a:pt x="4717" y="3957"/>
                    <a:pt x="4364" y="1422"/>
                    <a:pt x="5279" y="893"/>
                  </a:cubicBezTo>
                  <a:cubicBezTo>
                    <a:pt x="5424" y="808"/>
                    <a:pt x="5589" y="769"/>
                    <a:pt x="5757" y="769"/>
                  </a:cubicBezTo>
                  <a:cubicBezTo>
                    <a:pt x="5811" y="769"/>
                    <a:pt x="5866" y="773"/>
                    <a:pt x="5920" y="781"/>
                  </a:cubicBezTo>
                  <a:cubicBezTo>
                    <a:pt x="5776" y="540"/>
                    <a:pt x="5583" y="347"/>
                    <a:pt x="5343" y="219"/>
                  </a:cubicBezTo>
                  <a:cubicBezTo>
                    <a:pt x="5243" y="164"/>
                    <a:pt x="4898" y="1"/>
                    <a:pt x="4541" y="1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4" name="Google Shape;694;p39"/>
          <p:cNvGrpSpPr/>
          <p:nvPr/>
        </p:nvGrpSpPr>
        <p:grpSpPr>
          <a:xfrm>
            <a:off x="5543617" y="4853018"/>
            <a:ext cx="436718" cy="466420"/>
            <a:chOff x="3761250" y="489950"/>
            <a:chExt cx="202175" cy="215925"/>
          </a:xfrm>
        </p:grpSpPr>
        <p:sp>
          <p:nvSpPr>
            <p:cNvPr id="695" name="Google Shape;695;p39"/>
            <p:cNvSpPr/>
            <p:nvPr/>
          </p:nvSpPr>
          <p:spPr>
            <a:xfrm>
              <a:off x="3762450" y="497175"/>
              <a:ext cx="198175" cy="201075"/>
            </a:xfrm>
            <a:custGeom>
              <a:avLst/>
              <a:gdLst/>
              <a:ahLst/>
              <a:cxnLst/>
              <a:rect l="l" t="t" r="r" b="b"/>
              <a:pathLst>
                <a:path w="7927" h="8043" extrusionOk="0">
                  <a:moveTo>
                    <a:pt x="5678" y="0"/>
                  </a:moveTo>
                  <a:cubicBezTo>
                    <a:pt x="5116" y="0"/>
                    <a:pt x="4554" y="370"/>
                    <a:pt x="4397" y="1000"/>
                  </a:cubicBezTo>
                  <a:lnTo>
                    <a:pt x="3996" y="2636"/>
                  </a:lnTo>
                  <a:lnTo>
                    <a:pt x="2295" y="1385"/>
                  </a:lnTo>
                  <a:cubicBezTo>
                    <a:pt x="2075" y="1217"/>
                    <a:pt x="1815" y="1132"/>
                    <a:pt x="1554" y="1132"/>
                  </a:cubicBezTo>
                  <a:cubicBezTo>
                    <a:pt x="1341" y="1132"/>
                    <a:pt x="1126" y="1189"/>
                    <a:pt x="931" y="1305"/>
                  </a:cubicBezTo>
                  <a:lnTo>
                    <a:pt x="851" y="1353"/>
                  </a:lnTo>
                  <a:cubicBezTo>
                    <a:pt x="1" y="1946"/>
                    <a:pt x="225" y="3294"/>
                    <a:pt x="1220" y="3647"/>
                  </a:cubicBezTo>
                  <a:lnTo>
                    <a:pt x="2825" y="4192"/>
                  </a:lnTo>
                  <a:lnTo>
                    <a:pt x="1284" y="5957"/>
                  </a:lnTo>
                  <a:cubicBezTo>
                    <a:pt x="1108" y="6166"/>
                    <a:pt x="996" y="6422"/>
                    <a:pt x="963" y="6695"/>
                  </a:cubicBezTo>
                  <a:cubicBezTo>
                    <a:pt x="947" y="6872"/>
                    <a:pt x="980" y="7048"/>
                    <a:pt x="1044" y="7209"/>
                  </a:cubicBezTo>
                  <a:cubicBezTo>
                    <a:pt x="1233" y="7760"/>
                    <a:pt x="1728" y="8043"/>
                    <a:pt x="2232" y="8043"/>
                  </a:cubicBezTo>
                  <a:cubicBezTo>
                    <a:pt x="2667" y="8043"/>
                    <a:pt x="3110" y="7832"/>
                    <a:pt x="3370" y="7401"/>
                  </a:cubicBezTo>
                  <a:lnTo>
                    <a:pt x="4541" y="5380"/>
                  </a:lnTo>
                  <a:lnTo>
                    <a:pt x="5680" y="6583"/>
                  </a:lnTo>
                  <a:cubicBezTo>
                    <a:pt x="5911" y="6823"/>
                    <a:pt x="6221" y="6948"/>
                    <a:pt x="6533" y="6948"/>
                  </a:cubicBezTo>
                  <a:cubicBezTo>
                    <a:pt x="6743" y="6948"/>
                    <a:pt x="6953" y="6891"/>
                    <a:pt x="7140" y="6775"/>
                  </a:cubicBezTo>
                  <a:cubicBezTo>
                    <a:pt x="7172" y="6759"/>
                    <a:pt x="7188" y="6743"/>
                    <a:pt x="7220" y="6727"/>
                  </a:cubicBezTo>
                  <a:cubicBezTo>
                    <a:pt x="7926" y="6166"/>
                    <a:pt x="7894" y="5075"/>
                    <a:pt x="7156" y="4561"/>
                  </a:cubicBezTo>
                  <a:lnTo>
                    <a:pt x="5488" y="3390"/>
                  </a:lnTo>
                  <a:lnTo>
                    <a:pt x="6659" y="1850"/>
                  </a:lnTo>
                  <a:cubicBezTo>
                    <a:pt x="6948" y="1465"/>
                    <a:pt x="6964" y="936"/>
                    <a:pt x="6707" y="535"/>
                  </a:cubicBezTo>
                  <a:lnTo>
                    <a:pt x="6643" y="470"/>
                  </a:lnTo>
                  <a:cubicBezTo>
                    <a:pt x="6388" y="148"/>
                    <a:pt x="6033" y="0"/>
                    <a:pt x="56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3761250" y="489950"/>
              <a:ext cx="202175" cy="215925"/>
            </a:xfrm>
            <a:custGeom>
              <a:avLst/>
              <a:gdLst/>
              <a:ahLst/>
              <a:cxnLst/>
              <a:rect l="l" t="t" r="r" b="b"/>
              <a:pathLst>
                <a:path w="8087" h="8637" extrusionOk="0">
                  <a:moveTo>
                    <a:pt x="5739" y="599"/>
                  </a:moveTo>
                  <a:cubicBezTo>
                    <a:pt x="6014" y="599"/>
                    <a:pt x="6279" y="727"/>
                    <a:pt x="6466" y="952"/>
                  </a:cubicBezTo>
                  <a:cubicBezTo>
                    <a:pt x="6466" y="968"/>
                    <a:pt x="6482" y="984"/>
                    <a:pt x="6498" y="1016"/>
                  </a:cubicBezTo>
                  <a:cubicBezTo>
                    <a:pt x="6691" y="1305"/>
                    <a:pt x="6675" y="1690"/>
                    <a:pt x="6450" y="1963"/>
                  </a:cubicBezTo>
                  <a:lnTo>
                    <a:pt x="5119" y="3743"/>
                  </a:lnTo>
                  <a:lnTo>
                    <a:pt x="7028" y="5123"/>
                  </a:lnTo>
                  <a:cubicBezTo>
                    <a:pt x="7301" y="5316"/>
                    <a:pt x="7461" y="5637"/>
                    <a:pt x="7477" y="5973"/>
                  </a:cubicBezTo>
                  <a:cubicBezTo>
                    <a:pt x="7477" y="6294"/>
                    <a:pt x="7333" y="6599"/>
                    <a:pt x="7076" y="6776"/>
                  </a:cubicBezTo>
                  <a:lnTo>
                    <a:pt x="7012" y="6824"/>
                  </a:lnTo>
                  <a:cubicBezTo>
                    <a:pt x="6874" y="6905"/>
                    <a:pt x="6721" y="6945"/>
                    <a:pt x="6569" y="6945"/>
                  </a:cubicBezTo>
                  <a:cubicBezTo>
                    <a:pt x="6334" y="6945"/>
                    <a:pt x="6103" y="6849"/>
                    <a:pt x="5937" y="6663"/>
                  </a:cubicBezTo>
                  <a:lnTo>
                    <a:pt x="4541" y="5171"/>
                  </a:lnTo>
                  <a:lnTo>
                    <a:pt x="3145" y="7546"/>
                  </a:lnTo>
                  <a:cubicBezTo>
                    <a:pt x="2972" y="7848"/>
                    <a:pt x="2631" y="8034"/>
                    <a:pt x="2285" y="8034"/>
                  </a:cubicBezTo>
                  <a:cubicBezTo>
                    <a:pt x="2245" y="8034"/>
                    <a:pt x="2206" y="8032"/>
                    <a:pt x="2167" y="8027"/>
                  </a:cubicBezTo>
                  <a:cubicBezTo>
                    <a:pt x="1798" y="7995"/>
                    <a:pt x="1477" y="7754"/>
                    <a:pt x="1364" y="7401"/>
                  </a:cubicBezTo>
                  <a:cubicBezTo>
                    <a:pt x="1236" y="7080"/>
                    <a:pt x="1316" y="6711"/>
                    <a:pt x="1557" y="6455"/>
                  </a:cubicBezTo>
                  <a:lnTo>
                    <a:pt x="3386" y="4353"/>
                  </a:lnTo>
                  <a:lnTo>
                    <a:pt x="1364" y="3647"/>
                  </a:lnTo>
                  <a:cubicBezTo>
                    <a:pt x="995" y="3519"/>
                    <a:pt x="723" y="3198"/>
                    <a:pt x="675" y="2813"/>
                  </a:cubicBezTo>
                  <a:cubicBezTo>
                    <a:pt x="626" y="2444"/>
                    <a:pt x="787" y="2091"/>
                    <a:pt x="1076" y="1882"/>
                  </a:cubicBezTo>
                  <a:lnTo>
                    <a:pt x="1140" y="1850"/>
                  </a:lnTo>
                  <a:cubicBezTo>
                    <a:pt x="1268" y="1770"/>
                    <a:pt x="1429" y="1722"/>
                    <a:pt x="1589" y="1722"/>
                  </a:cubicBezTo>
                  <a:cubicBezTo>
                    <a:pt x="1798" y="1722"/>
                    <a:pt x="2006" y="1802"/>
                    <a:pt x="2183" y="1931"/>
                  </a:cubicBezTo>
                  <a:lnTo>
                    <a:pt x="4236" y="3455"/>
                  </a:lnTo>
                  <a:lnTo>
                    <a:pt x="4734" y="1369"/>
                  </a:lnTo>
                  <a:cubicBezTo>
                    <a:pt x="4830" y="1000"/>
                    <a:pt x="5119" y="711"/>
                    <a:pt x="5504" y="631"/>
                  </a:cubicBezTo>
                  <a:cubicBezTo>
                    <a:pt x="5582" y="610"/>
                    <a:pt x="5661" y="599"/>
                    <a:pt x="5739" y="599"/>
                  </a:cubicBezTo>
                  <a:close/>
                  <a:moveTo>
                    <a:pt x="5715" y="0"/>
                  </a:moveTo>
                  <a:cubicBezTo>
                    <a:pt x="5602" y="0"/>
                    <a:pt x="5488" y="12"/>
                    <a:pt x="5375" y="37"/>
                  </a:cubicBezTo>
                  <a:cubicBezTo>
                    <a:pt x="4782" y="166"/>
                    <a:pt x="4300" y="631"/>
                    <a:pt x="4156" y="1241"/>
                  </a:cubicBezTo>
                  <a:lnTo>
                    <a:pt x="3867" y="2428"/>
                  </a:lnTo>
                  <a:lnTo>
                    <a:pt x="2536" y="1449"/>
                  </a:lnTo>
                  <a:cubicBezTo>
                    <a:pt x="2259" y="1235"/>
                    <a:pt x="1927" y="1125"/>
                    <a:pt x="1596" y="1125"/>
                  </a:cubicBezTo>
                  <a:cubicBezTo>
                    <a:pt x="1333" y="1125"/>
                    <a:pt x="1070" y="1195"/>
                    <a:pt x="835" y="1337"/>
                  </a:cubicBezTo>
                  <a:lnTo>
                    <a:pt x="739" y="1401"/>
                  </a:lnTo>
                  <a:cubicBezTo>
                    <a:pt x="257" y="1738"/>
                    <a:pt x="1" y="2316"/>
                    <a:pt x="97" y="2893"/>
                  </a:cubicBezTo>
                  <a:cubicBezTo>
                    <a:pt x="177" y="3503"/>
                    <a:pt x="594" y="4016"/>
                    <a:pt x="1172" y="4225"/>
                  </a:cubicBezTo>
                  <a:lnTo>
                    <a:pt x="2359" y="4626"/>
                  </a:lnTo>
                  <a:lnTo>
                    <a:pt x="1124" y="6070"/>
                  </a:lnTo>
                  <a:cubicBezTo>
                    <a:pt x="883" y="6310"/>
                    <a:pt x="755" y="6631"/>
                    <a:pt x="723" y="6968"/>
                  </a:cubicBezTo>
                  <a:cubicBezTo>
                    <a:pt x="707" y="7177"/>
                    <a:pt x="723" y="7401"/>
                    <a:pt x="803" y="7610"/>
                  </a:cubicBezTo>
                  <a:cubicBezTo>
                    <a:pt x="995" y="8171"/>
                    <a:pt x="1525" y="8572"/>
                    <a:pt x="2118" y="8637"/>
                  </a:cubicBezTo>
                  <a:lnTo>
                    <a:pt x="2279" y="8637"/>
                  </a:lnTo>
                  <a:cubicBezTo>
                    <a:pt x="2856" y="8637"/>
                    <a:pt x="3386" y="8332"/>
                    <a:pt x="3675" y="7834"/>
                  </a:cubicBezTo>
                  <a:lnTo>
                    <a:pt x="4653" y="6166"/>
                  </a:lnTo>
                  <a:lnTo>
                    <a:pt x="5520" y="7080"/>
                  </a:lnTo>
                  <a:cubicBezTo>
                    <a:pt x="5796" y="7386"/>
                    <a:pt x="6181" y="7544"/>
                    <a:pt x="6572" y="7544"/>
                  </a:cubicBezTo>
                  <a:cubicBezTo>
                    <a:pt x="6839" y="7544"/>
                    <a:pt x="7108" y="7471"/>
                    <a:pt x="7349" y="7321"/>
                  </a:cubicBezTo>
                  <a:lnTo>
                    <a:pt x="7429" y="7257"/>
                  </a:lnTo>
                  <a:cubicBezTo>
                    <a:pt x="7846" y="6952"/>
                    <a:pt x="8087" y="6471"/>
                    <a:pt x="8071" y="5957"/>
                  </a:cubicBezTo>
                  <a:cubicBezTo>
                    <a:pt x="8071" y="5428"/>
                    <a:pt x="7814" y="4931"/>
                    <a:pt x="7381" y="4626"/>
                  </a:cubicBezTo>
                  <a:lnTo>
                    <a:pt x="5969" y="3615"/>
                  </a:lnTo>
                  <a:lnTo>
                    <a:pt x="6948" y="2316"/>
                  </a:lnTo>
                  <a:cubicBezTo>
                    <a:pt x="7317" y="1834"/>
                    <a:pt x="7349" y="1176"/>
                    <a:pt x="6996" y="663"/>
                  </a:cubicBezTo>
                  <a:lnTo>
                    <a:pt x="6932" y="583"/>
                  </a:lnTo>
                  <a:cubicBezTo>
                    <a:pt x="6634" y="208"/>
                    <a:pt x="6181" y="0"/>
                    <a:pt x="57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3765675" y="496075"/>
              <a:ext cx="169675" cy="90675"/>
            </a:xfrm>
            <a:custGeom>
              <a:avLst/>
              <a:gdLst/>
              <a:ahLst/>
              <a:cxnLst/>
              <a:rect l="l" t="t" r="r" b="b"/>
              <a:pathLst>
                <a:path w="6787" h="3627" extrusionOk="0">
                  <a:moveTo>
                    <a:pt x="5523" y="1"/>
                  </a:moveTo>
                  <a:cubicBezTo>
                    <a:pt x="4960" y="1"/>
                    <a:pt x="4399" y="374"/>
                    <a:pt x="4252" y="1012"/>
                  </a:cubicBezTo>
                  <a:lnTo>
                    <a:pt x="3851" y="2632"/>
                  </a:lnTo>
                  <a:lnTo>
                    <a:pt x="2150" y="1381"/>
                  </a:lnTo>
                  <a:cubicBezTo>
                    <a:pt x="1926" y="1210"/>
                    <a:pt x="1662" y="1125"/>
                    <a:pt x="1397" y="1125"/>
                  </a:cubicBezTo>
                  <a:cubicBezTo>
                    <a:pt x="1187" y="1125"/>
                    <a:pt x="977" y="1178"/>
                    <a:pt x="786" y="1284"/>
                  </a:cubicBezTo>
                  <a:lnTo>
                    <a:pt x="706" y="1333"/>
                  </a:lnTo>
                  <a:cubicBezTo>
                    <a:pt x="145" y="1750"/>
                    <a:pt x="0" y="2536"/>
                    <a:pt x="401" y="3113"/>
                  </a:cubicBezTo>
                  <a:cubicBezTo>
                    <a:pt x="465" y="2792"/>
                    <a:pt x="642" y="2520"/>
                    <a:pt x="899" y="2327"/>
                  </a:cubicBezTo>
                  <a:lnTo>
                    <a:pt x="979" y="2279"/>
                  </a:lnTo>
                  <a:cubicBezTo>
                    <a:pt x="1170" y="2173"/>
                    <a:pt x="1383" y="2120"/>
                    <a:pt x="1594" y="2120"/>
                  </a:cubicBezTo>
                  <a:cubicBezTo>
                    <a:pt x="1862" y="2120"/>
                    <a:pt x="2127" y="2205"/>
                    <a:pt x="2343" y="2375"/>
                  </a:cubicBezTo>
                  <a:lnTo>
                    <a:pt x="4043" y="3627"/>
                  </a:lnTo>
                  <a:lnTo>
                    <a:pt x="4444" y="2006"/>
                  </a:lnTo>
                  <a:cubicBezTo>
                    <a:pt x="4593" y="1374"/>
                    <a:pt x="5161" y="1003"/>
                    <a:pt x="5730" y="1003"/>
                  </a:cubicBezTo>
                  <a:cubicBezTo>
                    <a:pt x="6084" y="1003"/>
                    <a:pt x="6438" y="1147"/>
                    <a:pt x="6690" y="1461"/>
                  </a:cubicBezTo>
                  <a:cubicBezTo>
                    <a:pt x="6787" y="1156"/>
                    <a:pt x="6738" y="819"/>
                    <a:pt x="6546" y="546"/>
                  </a:cubicBezTo>
                  <a:cubicBezTo>
                    <a:pt x="6530" y="514"/>
                    <a:pt x="6514" y="498"/>
                    <a:pt x="6498" y="482"/>
                  </a:cubicBezTo>
                  <a:cubicBezTo>
                    <a:pt x="6242" y="152"/>
                    <a:pt x="5882" y="1"/>
                    <a:pt x="5523" y="1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3784925" y="607600"/>
              <a:ext cx="173300" cy="89500"/>
            </a:xfrm>
            <a:custGeom>
              <a:avLst/>
              <a:gdLst/>
              <a:ahLst/>
              <a:cxnLst/>
              <a:rect l="l" t="t" r="r" b="b"/>
              <a:pathLst>
                <a:path w="6932" h="3580" extrusionOk="0">
                  <a:moveTo>
                    <a:pt x="3450" y="0"/>
                  </a:moveTo>
                  <a:lnTo>
                    <a:pt x="2262" y="2005"/>
                  </a:lnTo>
                  <a:cubicBezTo>
                    <a:pt x="2010" y="2429"/>
                    <a:pt x="1576" y="2641"/>
                    <a:pt x="1143" y="2641"/>
                  </a:cubicBezTo>
                  <a:cubicBezTo>
                    <a:pt x="722" y="2641"/>
                    <a:pt x="301" y="2441"/>
                    <a:pt x="48" y="2038"/>
                  </a:cubicBezTo>
                  <a:cubicBezTo>
                    <a:pt x="32" y="2054"/>
                    <a:pt x="32" y="2054"/>
                    <a:pt x="48" y="2054"/>
                  </a:cubicBezTo>
                  <a:cubicBezTo>
                    <a:pt x="32" y="2118"/>
                    <a:pt x="16" y="2166"/>
                    <a:pt x="16" y="2230"/>
                  </a:cubicBezTo>
                  <a:cubicBezTo>
                    <a:pt x="0" y="2407"/>
                    <a:pt x="16" y="2583"/>
                    <a:pt x="81" y="2759"/>
                  </a:cubicBezTo>
                  <a:cubicBezTo>
                    <a:pt x="269" y="3300"/>
                    <a:pt x="766" y="3579"/>
                    <a:pt x="1270" y="3579"/>
                  </a:cubicBezTo>
                  <a:cubicBezTo>
                    <a:pt x="1709" y="3579"/>
                    <a:pt x="2153" y="3369"/>
                    <a:pt x="2407" y="2936"/>
                  </a:cubicBezTo>
                  <a:lnTo>
                    <a:pt x="3594" y="931"/>
                  </a:lnTo>
                  <a:lnTo>
                    <a:pt x="4733" y="2134"/>
                  </a:lnTo>
                  <a:cubicBezTo>
                    <a:pt x="4954" y="2374"/>
                    <a:pt x="5261" y="2499"/>
                    <a:pt x="5571" y="2499"/>
                  </a:cubicBezTo>
                  <a:cubicBezTo>
                    <a:pt x="5780" y="2499"/>
                    <a:pt x="5990" y="2442"/>
                    <a:pt x="6177" y="2326"/>
                  </a:cubicBezTo>
                  <a:lnTo>
                    <a:pt x="6257" y="2278"/>
                  </a:lnTo>
                  <a:cubicBezTo>
                    <a:pt x="6787" y="1877"/>
                    <a:pt x="6931" y="1139"/>
                    <a:pt x="6610" y="578"/>
                  </a:cubicBezTo>
                  <a:lnTo>
                    <a:pt x="6610" y="578"/>
                  </a:lnTo>
                  <a:cubicBezTo>
                    <a:pt x="6546" y="882"/>
                    <a:pt x="6370" y="1155"/>
                    <a:pt x="6113" y="1348"/>
                  </a:cubicBezTo>
                  <a:lnTo>
                    <a:pt x="6033" y="1396"/>
                  </a:lnTo>
                  <a:cubicBezTo>
                    <a:pt x="5846" y="1512"/>
                    <a:pt x="5635" y="1568"/>
                    <a:pt x="5427" y="1568"/>
                  </a:cubicBezTo>
                  <a:cubicBezTo>
                    <a:pt x="5116" y="1568"/>
                    <a:pt x="4809" y="1443"/>
                    <a:pt x="4589" y="1203"/>
                  </a:cubicBezTo>
                  <a:lnTo>
                    <a:pt x="3450" y="0"/>
                  </a:ln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3889600" y="506225"/>
              <a:ext cx="31600" cy="36500"/>
            </a:xfrm>
            <a:custGeom>
              <a:avLst/>
              <a:gdLst/>
              <a:ahLst/>
              <a:cxnLst/>
              <a:rect l="l" t="t" r="r" b="b"/>
              <a:pathLst>
                <a:path w="1264" h="1460" extrusionOk="0">
                  <a:moveTo>
                    <a:pt x="574" y="1"/>
                  </a:moveTo>
                  <a:cubicBezTo>
                    <a:pt x="423" y="1"/>
                    <a:pt x="271" y="80"/>
                    <a:pt x="145" y="269"/>
                  </a:cubicBezTo>
                  <a:cubicBezTo>
                    <a:pt x="1" y="477"/>
                    <a:pt x="402" y="590"/>
                    <a:pt x="658" y="846"/>
                  </a:cubicBezTo>
                  <a:cubicBezTo>
                    <a:pt x="819" y="1007"/>
                    <a:pt x="931" y="1215"/>
                    <a:pt x="979" y="1440"/>
                  </a:cubicBezTo>
                  <a:cubicBezTo>
                    <a:pt x="979" y="1453"/>
                    <a:pt x="990" y="1459"/>
                    <a:pt x="1007" y="1459"/>
                  </a:cubicBezTo>
                  <a:cubicBezTo>
                    <a:pt x="1050" y="1459"/>
                    <a:pt x="1133" y="1418"/>
                    <a:pt x="1156" y="1360"/>
                  </a:cubicBezTo>
                  <a:cubicBezTo>
                    <a:pt x="1220" y="1199"/>
                    <a:pt x="1252" y="1055"/>
                    <a:pt x="1252" y="894"/>
                  </a:cubicBezTo>
                  <a:cubicBezTo>
                    <a:pt x="1263" y="424"/>
                    <a:pt x="923" y="1"/>
                    <a:pt x="574" y="1"/>
                  </a:cubicBezTo>
                  <a:close/>
                </a:path>
              </a:pathLst>
            </a:custGeom>
            <a:solidFill>
              <a:srgbClr val="F8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3880775" y="528025"/>
              <a:ext cx="23300" cy="27125"/>
            </a:xfrm>
            <a:custGeom>
              <a:avLst/>
              <a:gdLst/>
              <a:ahLst/>
              <a:cxnLst/>
              <a:rect l="l" t="t" r="r" b="b"/>
              <a:pathLst>
                <a:path w="932" h="1085" extrusionOk="0">
                  <a:moveTo>
                    <a:pt x="413" y="0"/>
                  </a:moveTo>
                  <a:cubicBezTo>
                    <a:pt x="301" y="0"/>
                    <a:pt x="189" y="59"/>
                    <a:pt x="97" y="199"/>
                  </a:cubicBezTo>
                  <a:cubicBezTo>
                    <a:pt x="1" y="343"/>
                    <a:pt x="289" y="440"/>
                    <a:pt x="482" y="632"/>
                  </a:cubicBezTo>
                  <a:cubicBezTo>
                    <a:pt x="594" y="744"/>
                    <a:pt x="675" y="905"/>
                    <a:pt x="707" y="1065"/>
                  </a:cubicBezTo>
                  <a:cubicBezTo>
                    <a:pt x="707" y="1079"/>
                    <a:pt x="716" y="1085"/>
                    <a:pt x="729" y="1085"/>
                  </a:cubicBezTo>
                  <a:cubicBezTo>
                    <a:pt x="764" y="1085"/>
                    <a:pt x="828" y="1047"/>
                    <a:pt x="851" y="1001"/>
                  </a:cubicBezTo>
                  <a:cubicBezTo>
                    <a:pt x="899" y="889"/>
                    <a:pt x="915" y="777"/>
                    <a:pt x="931" y="664"/>
                  </a:cubicBezTo>
                  <a:cubicBezTo>
                    <a:pt x="931" y="317"/>
                    <a:pt x="673" y="0"/>
                    <a:pt x="413" y="0"/>
                  </a:cubicBezTo>
                  <a:close/>
                </a:path>
              </a:pathLst>
            </a:custGeom>
            <a:solidFill>
              <a:srgbClr val="F8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39"/>
          <p:cNvGrpSpPr/>
          <p:nvPr/>
        </p:nvGrpSpPr>
        <p:grpSpPr>
          <a:xfrm>
            <a:off x="8186285" y="310809"/>
            <a:ext cx="485252" cy="448380"/>
            <a:chOff x="8814275" y="969810"/>
            <a:chExt cx="254325" cy="235000"/>
          </a:xfrm>
        </p:grpSpPr>
        <p:sp>
          <p:nvSpPr>
            <p:cNvPr id="702" name="Google Shape;702;p39"/>
            <p:cNvSpPr/>
            <p:nvPr/>
          </p:nvSpPr>
          <p:spPr>
            <a:xfrm>
              <a:off x="8818900" y="977085"/>
              <a:ext cx="242750" cy="220225"/>
            </a:xfrm>
            <a:custGeom>
              <a:avLst/>
              <a:gdLst/>
              <a:ahLst/>
              <a:cxnLst/>
              <a:rect l="l" t="t" r="r" b="b"/>
              <a:pathLst>
                <a:path w="9710" h="8809" extrusionOk="0">
                  <a:moveTo>
                    <a:pt x="4292" y="0"/>
                  </a:moveTo>
                  <a:cubicBezTo>
                    <a:pt x="3280" y="0"/>
                    <a:pt x="2604" y="1156"/>
                    <a:pt x="3105" y="2082"/>
                  </a:cubicBezTo>
                  <a:lnTo>
                    <a:pt x="3971" y="3670"/>
                  </a:lnTo>
                  <a:lnTo>
                    <a:pt x="1484" y="3959"/>
                  </a:lnTo>
                  <a:cubicBezTo>
                    <a:pt x="1003" y="4007"/>
                    <a:pt x="586" y="4312"/>
                    <a:pt x="394" y="4761"/>
                  </a:cubicBezTo>
                  <a:cubicBezTo>
                    <a:pt x="1" y="5686"/>
                    <a:pt x="748" y="6636"/>
                    <a:pt x="1681" y="6636"/>
                  </a:cubicBezTo>
                  <a:cubicBezTo>
                    <a:pt x="1816" y="6636"/>
                    <a:pt x="1955" y="6616"/>
                    <a:pt x="2094" y="6574"/>
                  </a:cubicBezTo>
                  <a:lnTo>
                    <a:pt x="4485" y="5836"/>
                  </a:lnTo>
                  <a:lnTo>
                    <a:pt x="4517" y="7601"/>
                  </a:lnTo>
                  <a:cubicBezTo>
                    <a:pt x="4517" y="8178"/>
                    <a:pt x="4934" y="8675"/>
                    <a:pt x="5511" y="8788"/>
                  </a:cubicBezTo>
                  <a:cubicBezTo>
                    <a:pt x="5543" y="8788"/>
                    <a:pt x="5576" y="8804"/>
                    <a:pt x="5608" y="8804"/>
                  </a:cubicBezTo>
                  <a:cubicBezTo>
                    <a:pt x="5649" y="8807"/>
                    <a:pt x="5689" y="8809"/>
                    <a:pt x="5729" y="8809"/>
                  </a:cubicBezTo>
                  <a:cubicBezTo>
                    <a:pt x="6633" y="8809"/>
                    <a:pt x="7315" y="7962"/>
                    <a:pt x="7116" y="7071"/>
                  </a:cubicBezTo>
                  <a:lnTo>
                    <a:pt x="6650" y="4953"/>
                  </a:lnTo>
                  <a:lnTo>
                    <a:pt x="8672" y="4568"/>
                  </a:lnTo>
                  <a:cubicBezTo>
                    <a:pt x="9169" y="4488"/>
                    <a:pt x="9570" y="4087"/>
                    <a:pt x="9635" y="3574"/>
                  </a:cubicBezTo>
                  <a:cubicBezTo>
                    <a:pt x="9651" y="3542"/>
                    <a:pt x="9651" y="3526"/>
                    <a:pt x="9651" y="3493"/>
                  </a:cubicBezTo>
                  <a:cubicBezTo>
                    <a:pt x="9710" y="2652"/>
                    <a:pt x="9016" y="2047"/>
                    <a:pt x="8268" y="2047"/>
                  </a:cubicBezTo>
                  <a:cubicBezTo>
                    <a:pt x="8003" y="2047"/>
                    <a:pt x="7732" y="2123"/>
                    <a:pt x="7485" y="2290"/>
                  </a:cubicBezTo>
                  <a:lnTo>
                    <a:pt x="6009" y="3285"/>
                  </a:lnTo>
                  <a:lnTo>
                    <a:pt x="5576" y="1087"/>
                  </a:lnTo>
                  <a:cubicBezTo>
                    <a:pt x="5479" y="557"/>
                    <a:pt x="5078" y="140"/>
                    <a:pt x="4565" y="28"/>
                  </a:cubicBezTo>
                  <a:lnTo>
                    <a:pt x="4469" y="12"/>
                  </a:lnTo>
                  <a:cubicBezTo>
                    <a:pt x="4409" y="4"/>
                    <a:pt x="4350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8814275" y="969810"/>
              <a:ext cx="254325" cy="235000"/>
            </a:xfrm>
            <a:custGeom>
              <a:avLst/>
              <a:gdLst/>
              <a:ahLst/>
              <a:cxnLst/>
              <a:rect l="l" t="t" r="r" b="b"/>
              <a:pathLst>
                <a:path w="10173" h="9400" extrusionOk="0">
                  <a:moveTo>
                    <a:pt x="4479" y="584"/>
                  </a:moveTo>
                  <a:cubicBezTo>
                    <a:pt x="4521" y="584"/>
                    <a:pt x="4563" y="587"/>
                    <a:pt x="4605" y="592"/>
                  </a:cubicBezTo>
                  <a:cubicBezTo>
                    <a:pt x="4638" y="592"/>
                    <a:pt x="4654" y="592"/>
                    <a:pt x="4686" y="608"/>
                  </a:cubicBezTo>
                  <a:cubicBezTo>
                    <a:pt x="5087" y="688"/>
                    <a:pt x="5392" y="1009"/>
                    <a:pt x="5472" y="1410"/>
                  </a:cubicBezTo>
                  <a:lnTo>
                    <a:pt x="5985" y="4073"/>
                  </a:lnTo>
                  <a:lnTo>
                    <a:pt x="7846" y="2806"/>
                  </a:lnTo>
                  <a:cubicBezTo>
                    <a:pt x="8024" y="2687"/>
                    <a:pt x="8238" y="2627"/>
                    <a:pt x="8451" y="2627"/>
                  </a:cubicBezTo>
                  <a:cubicBezTo>
                    <a:pt x="8643" y="2627"/>
                    <a:pt x="8835" y="2675"/>
                    <a:pt x="9001" y="2774"/>
                  </a:cubicBezTo>
                  <a:cubicBezTo>
                    <a:pt x="9354" y="2966"/>
                    <a:pt x="9563" y="3335"/>
                    <a:pt x="9531" y="3736"/>
                  </a:cubicBezTo>
                  <a:lnTo>
                    <a:pt x="9531" y="3800"/>
                  </a:lnTo>
                  <a:cubicBezTo>
                    <a:pt x="9467" y="4186"/>
                    <a:pt x="9178" y="4474"/>
                    <a:pt x="8793" y="4538"/>
                  </a:cubicBezTo>
                  <a:lnTo>
                    <a:pt x="6466" y="4988"/>
                  </a:lnTo>
                  <a:lnTo>
                    <a:pt x="6996" y="7410"/>
                  </a:lnTo>
                  <a:cubicBezTo>
                    <a:pt x="7076" y="7763"/>
                    <a:pt x="6980" y="8148"/>
                    <a:pt x="6739" y="8421"/>
                  </a:cubicBezTo>
                  <a:cubicBezTo>
                    <a:pt x="6535" y="8654"/>
                    <a:pt x="6226" y="8794"/>
                    <a:pt x="5918" y="8794"/>
                  </a:cubicBezTo>
                  <a:cubicBezTo>
                    <a:pt x="5887" y="8794"/>
                    <a:pt x="5856" y="8793"/>
                    <a:pt x="5825" y="8790"/>
                  </a:cubicBezTo>
                  <a:lnTo>
                    <a:pt x="5745" y="8790"/>
                  </a:lnTo>
                  <a:cubicBezTo>
                    <a:pt x="5311" y="8694"/>
                    <a:pt x="5007" y="8325"/>
                    <a:pt x="5007" y="7875"/>
                  </a:cubicBezTo>
                  <a:lnTo>
                    <a:pt x="4958" y="5710"/>
                  </a:lnTo>
                  <a:lnTo>
                    <a:pt x="2199" y="6576"/>
                  </a:lnTo>
                  <a:cubicBezTo>
                    <a:pt x="2095" y="6609"/>
                    <a:pt x="1988" y="6625"/>
                    <a:pt x="1882" y="6625"/>
                  </a:cubicBezTo>
                  <a:cubicBezTo>
                    <a:pt x="1576" y="6625"/>
                    <a:pt x="1274" y="6493"/>
                    <a:pt x="1060" y="6255"/>
                  </a:cubicBezTo>
                  <a:cubicBezTo>
                    <a:pt x="787" y="5966"/>
                    <a:pt x="707" y="5533"/>
                    <a:pt x="867" y="5164"/>
                  </a:cubicBezTo>
                  <a:cubicBezTo>
                    <a:pt x="996" y="4811"/>
                    <a:pt x="1333" y="4571"/>
                    <a:pt x="1718" y="4555"/>
                  </a:cubicBezTo>
                  <a:lnTo>
                    <a:pt x="4621" y="4186"/>
                  </a:lnTo>
                  <a:lnTo>
                    <a:pt x="3547" y="2212"/>
                  </a:lnTo>
                  <a:cubicBezTo>
                    <a:pt x="3338" y="1843"/>
                    <a:pt x="3370" y="1394"/>
                    <a:pt x="3611" y="1041"/>
                  </a:cubicBezTo>
                  <a:cubicBezTo>
                    <a:pt x="3797" y="755"/>
                    <a:pt x="4135" y="584"/>
                    <a:pt x="4479" y="584"/>
                  </a:cubicBezTo>
                  <a:close/>
                  <a:moveTo>
                    <a:pt x="4474" y="0"/>
                  </a:moveTo>
                  <a:cubicBezTo>
                    <a:pt x="3938" y="0"/>
                    <a:pt x="3425" y="266"/>
                    <a:pt x="3113" y="720"/>
                  </a:cubicBezTo>
                  <a:cubicBezTo>
                    <a:pt x="2744" y="1250"/>
                    <a:pt x="2712" y="1939"/>
                    <a:pt x="3017" y="2517"/>
                  </a:cubicBezTo>
                  <a:lnTo>
                    <a:pt x="3675" y="3720"/>
                  </a:lnTo>
                  <a:lnTo>
                    <a:pt x="1637" y="3961"/>
                  </a:lnTo>
                  <a:cubicBezTo>
                    <a:pt x="1284" y="3993"/>
                    <a:pt x="948" y="4137"/>
                    <a:pt x="691" y="4378"/>
                  </a:cubicBezTo>
                  <a:cubicBezTo>
                    <a:pt x="33" y="4988"/>
                    <a:pt x="1" y="6014"/>
                    <a:pt x="595" y="6672"/>
                  </a:cubicBezTo>
                  <a:cubicBezTo>
                    <a:pt x="923" y="7036"/>
                    <a:pt x="1380" y="7237"/>
                    <a:pt x="1847" y="7237"/>
                  </a:cubicBezTo>
                  <a:cubicBezTo>
                    <a:pt x="2019" y="7237"/>
                    <a:pt x="2191" y="7210"/>
                    <a:pt x="2359" y="7154"/>
                  </a:cubicBezTo>
                  <a:lnTo>
                    <a:pt x="4365" y="6544"/>
                  </a:lnTo>
                  <a:lnTo>
                    <a:pt x="4397" y="7892"/>
                  </a:lnTo>
                  <a:cubicBezTo>
                    <a:pt x="4397" y="8630"/>
                    <a:pt x="4926" y="9255"/>
                    <a:pt x="5648" y="9384"/>
                  </a:cubicBezTo>
                  <a:lnTo>
                    <a:pt x="5761" y="9400"/>
                  </a:lnTo>
                  <a:lnTo>
                    <a:pt x="5937" y="9400"/>
                  </a:lnTo>
                  <a:cubicBezTo>
                    <a:pt x="6418" y="9400"/>
                    <a:pt x="6884" y="9207"/>
                    <a:pt x="7204" y="8838"/>
                  </a:cubicBezTo>
                  <a:cubicBezTo>
                    <a:pt x="7573" y="8421"/>
                    <a:pt x="7718" y="7843"/>
                    <a:pt x="7606" y="7298"/>
                  </a:cubicBezTo>
                  <a:lnTo>
                    <a:pt x="7204" y="5469"/>
                  </a:lnTo>
                  <a:lnTo>
                    <a:pt x="8921" y="5148"/>
                  </a:lnTo>
                  <a:cubicBezTo>
                    <a:pt x="9547" y="5036"/>
                    <a:pt x="10028" y="4522"/>
                    <a:pt x="10124" y="3897"/>
                  </a:cubicBezTo>
                  <a:lnTo>
                    <a:pt x="10124" y="3784"/>
                  </a:lnTo>
                  <a:cubicBezTo>
                    <a:pt x="10173" y="3159"/>
                    <a:pt x="9852" y="2581"/>
                    <a:pt x="9306" y="2260"/>
                  </a:cubicBezTo>
                  <a:cubicBezTo>
                    <a:pt x="9042" y="2109"/>
                    <a:pt x="8745" y="2033"/>
                    <a:pt x="8450" y="2033"/>
                  </a:cubicBezTo>
                  <a:cubicBezTo>
                    <a:pt x="8119" y="2033"/>
                    <a:pt x="7789" y="2129"/>
                    <a:pt x="7509" y="2324"/>
                  </a:cubicBezTo>
                  <a:lnTo>
                    <a:pt x="6402" y="3079"/>
                  </a:lnTo>
                  <a:lnTo>
                    <a:pt x="6049" y="1314"/>
                  </a:lnTo>
                  <a:cubicBezTo>
                    <a:pt x="5937" y="672"/>
                    <a:pt x="5440" y="159"/>
                    <a:pt x="4798" y="30"/>
                  </a:cubicBezTo>
                  <a:cubicBezTo>
                    <a:pt x="4766" y="14"/>
                    <a:pt x="4718" y="14"/>
                    <a:pt x="4686" y="14"/>
                  </a:cubicBezTo>
                  <a:cubicBezTo>
                    <a:pt x="4615" y="5"/>
                    <a:pt x="4544" y="0"/>
                    <a:pt x="44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8893700" y="975560"/>
              <a:ext cx="168750" cy="110125"/>
            </a:xfrm>
            <a:custGeom>
              <a:avLst/>
              <a:gdLst/>
              <a:ahLst/>
              <a:cxnLst/>
              <a:rect l="l" t="t" r="r" b="b"/>
              <a:pathLst>
                <a:path w="6750" h="4405" extrusionOk="0">
                  <a:moveTo>
                    <a:pt x="1357" y="1"/>
                  </a:moveTo>
                  <a:cubicBezTo>
                    <a:pt x="680" y="1"/>
                    <a:pt x="90" y="493"/>
                    <a:pt x="1" y="1180"/>
                  </a:cubicBezTo>
                  <a:cubicBezTo>
                    <a:pt x="227" y="1021"/>
                    <a:pt x="508" y="927"/>
                    <a:pt x="789" y="927"/>
                  </a:cubicBezTo>
                  <a:cubicBezTo>
                    <a:pt x="847" y="927"/>
                    <a:pt x="905" y="931"/>
                    <a:pt x="963" y="939"/>
                  </a:cubicBezTo>
                  <a:lnTo>
                    <a:pt x="1043" y="955"/>
                  </a:lnTo>
                  <a:cubicBezTo>
                    <a:pt x="1573" y="1068"/>
                    <a:pt x="1974" y="1485"/>
                    <a:pt x="2070" y="1998"/>
                  </a:cubicBezTo>
                  <a:lnTo>
                    <a:pt x="2503" y="4212"/>
                  </a:lnTo>
                  <a:lnTo>
                    <a:pt x="3979" y="3201"/>
                  </a:lnTo>
                  <a:cubicBezTo>
                    <a:pt x="4221" y="3039"/>
                    <a:pt x="4488" y="2965"/>
                    <a:pt x="4749" y="2965"/>
                  </a:cubicBezTo>
                  <a:cubicBezTo>
                    <a:pt x="5492" y="2965"/>
                    <a:pt x="6189" y="3562"/>
                    <a:pt x="6129" y="4405"/>
                  </a:cubicBezTo>
                  <a:cubicBezTo>
                    <a:pt x="6434" y="4212"/>
                    <a:pt x="6643" y="3907"/>
                    <a:pt x="6691" y="3570"/>
                  </a:cubicBezTo>
                  <a:lnTo>
                    <a:pt x="6691" y="3474"/>
                  </a:lnTo>
                  <a:cubicBezTo>
                    <a:pt x="6750" y="2645"/>
                    <a:pt x="6057" y="2043"/>
                    <a:pt x="5316" y="2043"/>
                  </a:cubicBezTo>
                  <a:cubicBezTo>
                    <a:pt x="5053" y="2043"/>
                    <a:pt x="4784" y="2119"/>
                    <a:pt x="4541" y="2287"/>
                  </a:cubicBezTo>
                  <a:lnTo>
                    <a:pt x="3049" y="3282"/>
                  </a:lnTo>
                  <a:lnTo>
                    <a:pt x="2632" y="1084"/>
                  </a:lnTo>
                  <a:cubicBezTo>
                    <a:pt x="2535" y="554"/>
                    <a:pt x="2134" y="137"/>
                    <a:pt x="1605" y="25"/>
                  </a:cubicBezTo>
                  <a:lnTo>
                    <a:pt x="1509" y="9"/>
                  </a:lnTo>
                  <a:cubicBezTo>
                    <a:pt x="1458" y="3"/>
                    <a:pt x="1407" y="1"/>
                    <a:pt x="1357" y="1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8818550" y="1080060"/>
              <a:ext cx="177450" cy="115275"/>
            </a:xfrm>
            <a:custGeom>
              <a:avLst/>
              <a:gdLst/>
              <a:ahLst/>
              <a:cxnLst/>
              <a:rect l="l" t="t" r="r" b="b"/>
              <a:pathLst>
                <a:path w="7098" h="4611" extrusionOk="0">
                  <a:moveTo>
                    <a:pt x="857" y="0"/>
                  </a:moveTo>
                  <a:cubicBezTo>
                    <a:pt x="809" y="32"/>
                    <a:pt x="760" y="64"/>
                    <a:pt x="712" y="112"/>
                  </a:cubicBezTo>
                  <a:cubicBezTo>
                    <a:pt x="568" y="241"/>
                    <a:pt x="472" y="401"/>
                    <a:pt x="391" y="578"/>
                  </a:cubicBezTo>
                  <a:cubicBezTo>
                    <a:pt x="1" y="1485"/>
                    <a:pt x="740" y="2442"/>
                    <a:pt x="1668" y="2442"/>
                  </a:cubicBezTo>
                  <a:cubicBezTo>
                    <a:pt x="1806" y="2442"/>
                    <a:pt x="1949" y="2420"/>
                    <a:pt x="2092" y="2375"/>
                  </a:cubicBezTo>
                  <a:lnTo>
                    <a:pt x="4467" y="1637"/>
                  </a:lnTo>
                  <a:lnTo>
                    <a:pt x="4499" y="3401"/>
                  </a:lnTo>
                  <a:cubicBezTo>
                    <a:pt x="4515" y="3979"/>
                    <a:pt x="4932" y="4492"/>
                    <a:pt x="5509" y="4605"/>
                  </a:cubicBezTo>
                  <a:lnTo>
                    <a:pt x="5606" y="4605"/>
                  </a:lnTo>
                  <a:cubicBezTo>
                    <a:pt x="5649" y="4609"/>
                    <a:pt x="5692" y="4610"/>
                    <a:pt x="5735" y="4610"/>
                  </a:cubicBezTo>
                  <a:cubicBezTo>
                    <a:pt x="6389" y="4610"/>
                    <a:pt x="6962" y="4161"/>
                    <a:pt x="7098" y="3514"/>
                  </a:cubicBezTo>
                  <a:lnTo>
                    <a:pt x="7098" y="3514"/>
                  </a:lnTo>
                  <a:cubicBezTo>
                    <a:pt x="6859" y="3696"/>
                    <a:pt x="6584" y="3792"/>
                    <a:pt x="6294" y="3792"/>
                  </a:cubicBezTo>
                  <a:cubicBezTo>
                    <a:pt x="6252" y="3792"/>
                    <a:pt x="6210" y="3790"/>
                    <a:pt x="6167" y="3786"/>
                  </a:cubicBezTo>
                  <a:cubicBezTo>
                    <a:pt x="6135" y="3786"/>
                    <a:pt x="6103" y="3786"/>
                    <a:pt x="6071" y="3770"/>
                  </a:cubicBezTo>
                  <a:cubicBezTo>
                    <a:pt x="5493" y="3674"/>
                    <a:pt x="5060" y="3161"/>
                    <a:pt x="5060" y="2567"/>
                  </a:cubicBezTo>
                  <a:lnTo>
                    <a:pt x="5028" y="818"/>
                  </a:lnTo>
                  <a:lnTo>
                    <a:pt x="2654" y="1556"/>
                  </a:lnTo>
                  <a:cubicBezTo>
                    <a:pt x="2514" y="1599"/>
                    <a:pt x="2375" y="1619"/>
                    <a:pt x="2239" y="1619"/>
                  </a:cubicBezTo>
                  <a:cubicBezTo>
                    <a:pt x="1411" y="1619"/>
                    <a:pt x="721" y="869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9023250" y="1040910"/>
              <a:ext cx="28575" cy="40800"/>
            </a:xfrm>
            <a:custGeom>
              <a:avLst/>
              <a:gdLst/>
              <a:ahLst/>
              <a:cxnLst/>
              <a:rect l="l" t="t" r="r" b="b"/>
              <a:pathLst>
                <a:path w="1143" h="1632" extrusionOk="0">
                  <a:moveTo>
                    <a:pt x="436" y="1"/>
                  </a:moveTo>
                  <a:cubicBezTo>
                    <a:pt x="376" y="1"/>
                    <a:pt x="311" y="9"/>
                    <a:pt x="241" y="26"/>
                  </a:cubicBezTo>
                  <a:cubicBezTo>
                    <a:pt x="1" y="90"/>
                    <a:pt x="225" y="459"/>
                    <a:pt x="241" y="860"/>
                  </a:cubicBezTo>
                  <a:cubicBezTo>
                    <a:pt x="241" y="1101"/>
                    <a:pt x="177" y="1342"/>
                    <a:pt x="65" y="1550"/>
                  </a:cubicBezTo>
                  <a:cubicBezTo>
                    <a:pt x="41" y="1586"/>
                    <a:pt x="116" y="1631"/>
                    <a:pt x="196" y="1631"/>
                  </a:cubicBezTo>
                  <a:cubicBezTo>
                    <a:pt x="222" y="1631"/>
                    <a:pt x="249" y="1626"/>
                    <a:pt x="273" y="1614"/>
                  </a:cubicBezTo>
                  <a:cubicBezTo>
                    <a:pt x="418" y="1534"/>
                    <a:pt x="546" y="1438"/>
                    <a:pt x="674" y="1325"/>
                  </a:cubicBezTo>
                  <a:cubicBezTo>
                    <a:pt x="1142" y="843"/>
                    <a:pt x="1051" y="1"/>
                    <a:pt x="436" y="1"/>
                  </a:cubicBezTo>
                  <a:close/>
                </a:path>
              </a:pathLst>
            </a:custGeom>
            <a:solidFill>
              <a:srgbClr val="F8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39"/>
          <p:cNvGrpSpPr/>
          <p:nvPr/>
        </p:nvGrpSpPr>
        <p:grpSpPr>
          <a:xfrm>
            <a:off x="8539044" y="1660315"/>
            <a:ext cx="485266" cy="487265"/>
            <a:chOff x="3132175" y="631198"/>
            <a:chExt cx="224650" cy="225575"/>
          </a:xfrm>
        </p:grpSpPr>
        <p:sp>
          <p:nvSpPr>
            <p:cNvPr id="708" name="Google Shape;708;p39"/>
            <p:cNvSpPr/>
            <p:nvPr/>
          </p:nvSpPr>
          <p:spPr>
            <a:xfrm>
              <a:off x="3140200" y="682673"/>
              <a:ext cx="209400" cy="166150"/>
            </a:xfrm>
            <a:custGeom>
              <a:avLst/>
              <a:gdLst/>
              <a:ahLst/>
              <a:cxnLst/>
              <a:rect l="l" t="t" r="r" b="b"/>
              <a:pathLst>
                <a:path w="8376" h="6646" extrusionOk="0">
                  <a:moveTo>
                    <a:pt x="2178" y="0"/>
                  </a:moveTo>
                  <a:cubicBezTo>
                    <a:pt x="1566" y="0"/>
                    <a:pt x="862" y="419"/>
                    <a:pt x="627" y="947"/>
                  </a:cubicBezTo>
                  <a:cubicBezTo>
                    <a:pt x="1" y="2342"/>
                    <a:pt x="787" y="4781"/>
                    <a:pt x="3049" y="6305"/>
                  </a:cubicBezTo>
                  <a:cubicBezTo>
                    <a:pt x="3332" y="6494"/>
                    <a:pt x="3946" y="6646"/>
                    <a:pt x="4595" y="6646"/>
                  </a:cubicBezTo>
                  <a:cubicBezTo>
                    <a:pt x="5160" y="6646"/>
                    <a:pt x="5752" y="6531"/>
                    <a:pt x="6178" y="6225"/>
                  </a:cubicBezTo>
                  <a:cubicBezTo>
                    <a:pt x="8376" y="4621"/>
                    <a:pt x="7718" y="1556"/>
                    <a:pt x="7493" y="947"/>
                  </a:cubicBezTo>
                  <a:cubicBezTo>
                    <a:pt x="7445" y="818"/>
                    <a:pt x="7204" y="193"/>
                    <a:pt x="6691" y="64"/>
                  </a:cubicBezTo>
                  <a:cubicBezTo>
                    <a:pt x="6653" y="57"/>
                    <a:pt x="6613" y="51"/>
                    <a:pt x="6560" y="51"/>
                  </a:cubicBezTo>
                  <a:cubicBezTo>
                    <a:pt x="6388" y="51"/>
                    <a:pt x="6073" y="112"/>
                    <a:pt x="5215" y="369"/>
                  </a:cubicBezTo>
                  <a:lnTo>
                    <a:pt x="4557" y="578"/>
                  </a:lnTo>
                  <a:cubicBezTo>
                    <a:pt x="4140" y="562"/>
                    <a:pt x="3723" y="497"/>
                    <a:pt x="3338" y="369"/>
                  </a:cubicBezTo>
                  <a:cubicBezTo>
                    <a:pt x="2841" y="225"/>
                    <a:pt x="2728" y="96"/>
                    <a:pt x="2455" y="32"/>
                  </a:cubicBezTo>
                  <a:cubicBezTo>
                    <a:pt x="2367" y="10"/>
                    <a:pt x="2273" y="0"/>
                    <a:pt x="21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3132175" y="675248"/>
              <a:ext cx="224650" cy="181525"/>
            </a:xfrm>
            <a:custGeom>
              <a:avLst/>
              <a:gdLst/>
              <a:ahLst/>
              <a:cxnLst/>
              <a:rect l="l" t="t" r="r" b="b"/>
              <a:pathLst>
                <a:path w="8986" h="7261" extrusionOk="0">
                  <a:moveTo>
                    <a:pt x="2488" y="618"/>
                  </a:moveTo>
                  <a:cubicBezTo>
                    <a:pt x="2552" y="618"/>
                    <a:pt x="2632" y="618"/>
                    <a:pt x="2696" y="650"/>
                  </a:cubicBezTo>
                  <a:cubicBezTo>
                    <a:pt x="2793" y="666"/>
                    <a:pt x="2889" y="714"/>
                    <a:pt x="2985" y="762"/>
                  </a:cubicBezTo>
                  <a:cubicBezTo>
                    <a:pt x="3162" y="843"/>
                    <a:pt x="3354" y="923"/>
                    <a:pt x="3563" y="987"/>
                  </a:cubicBezTo>
                  <a:cubicBezTo>
                    <a:pt x="3980" y="1115"/>
                    <a:pt x="4413" y="1179"/>
                    <a:pt x="4862" y="1179"/>
                  </a:cubicBezTo>
                  <a:lnTo>
                    <a:pt x="4910" y="1179"/>
                  </a:lnTo>
                  <a:lnTo>
                    <a:pt x="4958" y="1163"/>
                  </a:lnTo>
                  <a:lnTo>
                    <a:pt x="5616" y="971"/>
                  </a:lnTo>
                  <a:cubicBezTo>
                    <a:pt x="6482" y="709"/>
                    <a:pt x="6747" y="661"/>
                    <a:pt x="6876" y="661"/>
                  </a:cubicBezTo>
                  <a:cubicBezTo>
                    <a:pt x="6905" y="661"/>
                    <a:pt x="6927" y="663"/>
                    <a:pt x="6948" y="666"/>
                  </a:cubicBezTo>
                  <a:cubicBezTo>
                    <a:pt x="7172" y="730"/>
                    <a:pt x="7381" y="955"/>
                    <a:pt x="7525" y="1356"/>
                  </a:cubicBezTo>
                  <a:cubicBezTo>
                    <a:pt x="7541" y="1388"/>
                    <a:pt x="8584" y="4661"/>
                    <a:pt x="6322" y="6297"/>
                  </a:cubicBezTo>
                  <a:cubicBezTo>
                    <a:pt x="5965" y="6558"/>
                    <a:pt x="5442" y="6656"/>
                    <a:pt x="4937" y="6656"/>
                  </a:cubicBezTo>
                  <a:cubicBezTo>
                    <a:pt x="4354" y="6656"/>
                    <a:pt x="3796" y="6525"/>
                    <a:pt x="3547" y="6361"/>
                  </a:cubicBezTo>
                  <a:cubicBezTo>
                    <a:pt x="1381" y="4902"/>
                    <a:pt x="659" y="2655"/>
                    <a:pt x="1220" y="1388"/>
                  </a:cubicBezTo>
                  <a:cubicBezTo>
                    <a:pt x="1493" y="923"/>
                    <a:pt x="1958" y="634"/>
                    <a:pt x="2488" y="618"/>
                  </a:cubicBezTo>
                  <a:close/>
                  <a:moveTo>
                    <a:pt x="2509" y="1"/>
                  </a:moveTo>
                  <a:cubicBezTo>
                    <a:pt x="1804" y="1"/>
                    <a:pt x="978" y="483"/>
                    <a:pt x="675" y="1131"/>
                  </a:cubicBezTo>
                  <a:cubicBezTo>
                    <a:pt x="1" y="2623"/>
                    <a:pt x="787" y="5222"/>
                    <a:pt x="3210" y="6859"/>
                  </a:cubicBezTo>
                  <a:cubicBezTo>
                    <a:pt x="3531" y="7067"/>
                    <a:pt x="4220" y="7260"/>
                    <a:pt x="4942" y="7260"/>
                  </a:cubicBezTo>
                  <a:cubicBezTo>
                    <a:pt x="4970" y="7261"/>
                    <a:pt x="4998" y="7261"/>
                    <a:pt x="5025" y="7261"/>
                  </a:cubicBezTo>
                  <a:cubicBezTo>
                    <a:pt x="5607" y="7261"/>
                    <a:pt x="6185" y="7100"/>
                    <a:pt x="6675" y="6779"/>
                  </a:cubicBezTo>
                  <a:cubicBezTo>
                    <a:pt x="8985" y="5110"/>
                    <a:pt x="8392" y="1917"/>
                    <a:pt x="8103" y="1147"/>
                  </a:cubicBezTo>
                  <a:cubicBezTo>
                    <a:pt x="7878" y="554"/>
                    <a:pt x="7525" y="185"/>
                    <a:pt x="7092" y="72"/>
                  </a:cubicBezTo>
                  <a:cubicBezTo>
                    <a:pt x="7025" y="56"/>
                    <a:pt x="6960" y="46"/>
                    <a:pt x="6879" y="46"/>
                  </a:cubicBezTo>
                  <a:cubicBezTo>
                    <a:pt x="6650" y="46"/>
                    <a:pt x="6299" y="128"/>
                    <a:pt x="5456" y="377"/>
                  </a:cubicBezTo>
                  <a:lnTo>
                    <a:pt x="4830" y="570"/>
                  </a:lnTo>
                  <a:cubicBezTo>
                    <a:pt x="4461" y="570"/>
                    <a:pt x="4108" y="506"/>
                    <a:pt x="3755" y="393"/>
                  </a:cubicBezTo>
                  <a:cubicBezTo>
                    <a:pt x="3579" y="345"/>
                    <a:pt x="3402" y="265"/>
                    <a:pt x="3242" y="201"/>
                  </a:cubicBezTo>
                  <a:cubicBezTo>
                    <a:pt x="3113" y="137"/>
                    <a:pt x="2985" y="88"/>
                    <a:pt x="2841" y="40"/>
                  </a:cubicBezTo>
                  <a:cubicBezTo>
                    <a:pt x="2735" y="13"/>
                    <a:pt x="2623" y="1"/>
                    <a:pt x="2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3161250" y="704673"/>
              <a:ext cx="47325" cy="75950"/>
            </a:xfrm>
            <a:custGeom>
              <a:avLst/>
              <a:gdLst/>
              <a:ahLst/>
              <a:cxnLst/>
              <a:rect l="l" t="t" r="r" b="b"/>
              <a:pathLst>
                <a:path w="1893" h="3038" extrusionOk="0">
                  <a:moveTo>
                    <a:pt x="957" y="1"/>
                  </a:moveTo>
                  <a:cubicBezTo>
                    <a:pt x="0" y="1"/>
                    <a:pt x="75" y="1630"/>
                    <a:pt x="875" y="2505"/>
                  </a:cubicBezTo>
                  <a:cubicBezTo>
                    <a:pt x="1068" y="2714"/>
                    <a:pt x="1309" y="2890"/>
                    <a:pt x="1565" y="3019"/>
                  </a:cubicBezTo>
                  <a:cubicBezTo>
                    <a:pt x="1592" y="3032"/>
                    <a:pt x="1621" y="3037"/>
                    <a:pt x="1651" y="3037"/>
                  </a:cubicBezTo>
                  <a:cubicBezTo>
                    <a:pt x="1768" y="3037"/>
                    <a:pt x="1892" y="2951"/>
                    <a:pt x="1854" y="2874"/>
                  </a:cubicBezTo>
                  <a:cubicBezTo>
                    <a:pt x="1613" y="2473"/>
                    <a:pt x="1469" y="2040"/>
                    <a:pt x="1421" y="1591"/>
                  </a:cubicBezTo>
                  <a:cubicBezTo>
                    <a:pt x="1357" y="837"/>
                    <a:pt x="1597" y="131"/>
                    <a:pt x="1212" y="35"/>
                  </a:cubicBezTo>
                  <a:cubicBezTo>
                    <a:pt x="1120" y="12"/>
                    <a:pt x="1035" y="1"/>
                    <a:pt x="957" y="1"/>
                  </a:cubicBezTo>
                  <a:close/>
                </a:path>
              </a:pathLst>
            </a:custGeom>
            <a:solidFill>
              <a:srgbClr val="F8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3208800" y="631198"/>
              <a:ext cx="56575" cy="70350"/>
            </a:xfrm>
            <a:custGeom>
              <a:avLst/>
              <a:gdLst/>
              <a:ahLst/>
              <a:cxnLst/>
              <a:rect l="l" t="t" r="r" b="b"/>
              <a:pathLst>
                <a:path w="2263" h="2814" extrusionOk="0">
                  <a:moveTo>
                    <a:pt x="415" y="1"/>
                  </a:moveTo>
                  <a:cubicBezTo>
                    <a:pt x="233" y="1"/>
                    <a:pt x="85" y="22"/>
                    <a:pt x="0" y="38"/>
                  </a:cubicBezTo>
                  <a:lnTo>
                    <a:pt x="97" y="631"/>
                  </a:lnTo>
                  <a:cubicBezTo>
                    <a:pt x="143" y="620"/>
                    <a:pt x="258" y="602"/>
                    <a:pt x="404" y="602"/>
                  </a:cubicBezTo>
                  <a:cubicBezTo>
                    <a:pt x="662" y="602"/>
                    <a:pt x="1016" y="658"/>
                    <a:pt x="1252" y="904"/>
                  </a:cubicBezTo>
                  <a:cubicBezTo>
                    <a:pt x="1605" y="1257"/>
                    <a:pt x="1605" y="1899"/>
                    <a:pt x="1268" y="2524"/>
                  </a:cubicBezTo>
                  <a:lnTo>
                    <a:pt x="1797" y="2813"/>
                  </a:lnTo>
                  <a:cubicBezTo>
                    <a:pt x="2262" y="1947"/>
                    <a:pt x="2214" y="1032"/>
                    <a:pt x="1685" y="487"/>
                  </a:cubicBezTo>
                  <a:cubicBezTo>
                    <a:pt x="1297" y="88"/>
                    <a:pt x="787" y="1"/>
                    <a:pt x="4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3248100" y="679573"/>
              <a:ext cx="108725" cy="173768"/>
            </a:xfrm>
            <a:custGeom>
              <a:avLst/>
              <a:gdLst/>
              <a:ahLst/>
              <a:cxnLst/>
              <a:rect l="l" t="t" r="r" b="b"/>
              <a:pathLst>
                <a:path w="4349" h="6589" extrusionOk="0">
                  <a:moveTo>
                    <a:pt x="2527" y="0"/>
                  </a:moveTo>
                  <a:cubicBezTo>
                    <a:pt x="2402" y="0"/>
                    <a:pt x="2203" y="35"/>
                    <a:pt x="1782" y="145"/>
                  </a:cubicBezTo>
                  <a:cubicBezTo>
                    <a:pt x="2022" y="338"/>
                    <a:pt x="2199" y="595"/>
                    <a:pt x="2311" y="899"/>
                  </a:cubicBezTo>
                  <a:cubicBezTo>
                    <a:pt x="2536" y="1509"/>
                    <a:pt x="3178" y="4589"/>
                    <a:pt x="996" y="6178"/>
                  </a:cubicBezTo>
                  <a:cubicBezTo>
                    <a:pt x="691" y="6370"/>
                    <a:pt x="354" y="6499"/>
                    <a:pt x="1" y="6547"/>
                  </a:cubicBezTo>
                  <a:cubicBezTo>
                    <a:pt x="195" y="6573"/>
                    <a:pt x="401" y="6589"/>
                    <a:pt x="610" y="6589"/>
                  </a:cubicBezTo>
                  <a:cubicBezTo>
                    <a:pt x="1161" y="6589"/>
                    <a:pt x="1732" y="6480"/>
                    <a:pt x="2151" y="6178"/>
                  </a:cubicBezTo>
                  <a:cubicBezTo>
                    <a:pt x="4349" y="4589"/>
                    <a:pt x="3691" y="1509"/>
                    <a:pt x="3466" y="899"/>
                  </a:cubicBezTo>
                  <a:cubicBezTo>
                    <a:pt x="3402" y="755"/>
                    <a:pt x="3178" y="129"/>
                    <a:pt x="2664" y="17"/>
                  </a:cubicBezTo>
                  <a:cubicBezTo>
                    <a:pt x="2625" y="7"/>
                    <a:pt x="2583" y="0"/>
                    <a:pt x="2527" y="0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717;p40">
            <a:extLst>
              <a:ext uri="{FF2B5EF4-FFF2-40B4-BE49-F238E27FC236}">
                <a16:creationId xmlns:a16="http://schemas.microsoft.com/office/drawing/2014/main" id="{6A139AF2-A886-DC8D-42AA-751EFDFEDC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3495" y="389033"/>
            <a:ext cx="6987531" cy="3445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 case &amp; test requirement</a:t>
            </a:r>
          </a:p>
        </p:txBody>
      </p:sp>
      <p:sp>
        <p:nvSpPr>
          <p:cNvPr id="7" name="Google Shape;732;p40">
            <a:extLst>
              <a:ext uri="{FF2B5EF4-FFF2-40B4-BE49-F238E27FC236}">
                <a16:creationId xmlns:a16="http://schemas.microsoft.com/office/drawing/2014/main" id="{AD15C2D8-F7EC-16F7-6FF1-6FC563BB8263}"/>
              </a:ext>
            </a:extLst>
          </p:cNvPr>
          <p:cNvSpPr/>
          <p:nvPr/>
        </p:nvSpPr>
        <p:spPr>
          <a:xfrm>
            <a:off x="1183826" y="388422"/>
            <a:ext cx="6259121" cy="4343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Fredoka One"/>
              </a:rPr>
              <a:t>Test case &amp; test requirement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Fredoka On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8195F1-3A4A-4989-F360-421ADEA73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1720"/>
            <a:ext cx="9144000" cy="248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837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0" name="Google Shape;690;p39"/>
          <p:cNvGrpSpPr/>
          <p:nvPr/>
        </p:nvGrpSpPr>
        <p:grpSpPr>
          <a:xfrm>
            <a:off x="192099" y="3113420"/>
            <a:ext cx="408151" cy="366569"/>
            <a:chOff x="918350" y="494075"/>
            <a:chExt cx="188950" cy="169700"/>
          </a:xfrm>
        </p:grpSpPr>
        <p:sp>
          <p:nvSpPr>
            <p:cNvPr id="691" name="Google Shape;691;p39"/>
            <p:cNvSpPr/>
            <p:nvPr/>
          </p:nvSpPr>
          <p:spPr>
            <a:xfrm>
              <a:off x="927575" y="501550"/>
              <a:ext cx="173700" cy="154525"/>
            </a:xfrm>
            <a:custGeom>
              <a:avLst/>
              <a:gdLst/>
              <a:ahLst/>
              <a:cxnLst/>
              <a:rect l="l" t="t" r="r" b="b"/>
              <a:pathLst>
                <a:path w="6948" h="6181" extrusionOk="0">
                  <a:moveTo>
                    <a:pt x="4524" y="0"/>
                  </a:moveTo>
                  <a:cubicBezTo>
                    <a:pt x="4366" y="0"/>
                    <a:pt x="4205" y="32"/>
                    <a:pt x="4060" y="119"/>
                  </a:cubicBezTo>
                  <a:cubicBezTo>
                    <a:pt x="3145" y="664"/>
                    <a:pt x="3514" y="3183"/>
                    <a:pt x="3514" y="3183"/>
                  </a:cubicBezTo>
                  <a:cubicBezTo>
                    <a:pt x="3514" y="3183"/>
                    <a:pt x="2752" y="3025"/>
                    <a:pt x="2005" y="3025"/>
                  </a:cubicBezTo>
                  <a:cubicBezTo>
                    <a:pt x="1586" y="3025"/>
                    <a:pt x="1171" y="3075"/>
                    <a:pt x="899" y="3231"/>
                  </a:cubicBezTo>
                  <a:cubicBezTo>
                    <a:pt x="289" y="3584"/>
                    <a:pt x="1" y="4611"/>
                    <a:pt x="273" y="5285"/>
                  </a:cubicBezTo>
                  <a:cubicBezTo>
                    <a:pt x="552" y="5989"/>
                    <a:pt x="1887" y="6180"/>
                    <a:pt x="3254" y="6180"/>
                  </a:cubicBezTo>
                  <a:cubicBezTo>
                    <a:pt x="4877" y="6180"/>
                    <a:pt x="6546" y="5911"/>
                    <a:pt x="6546" y="5911"/>
                  </a:cubicBezTo>
                  <a:cubicBezTo>
                    <a:pt x="6546" y="5911"/>
                    <a:pt x="6948" y="985"/>
                    <a:pt x="5343" y="215"/>
                  </a:cubicBezTo>
                  <a:cubicBezTo>
                    <a:pt x="5242" y="170"/>
                    <a:pt x="4891" y="0"/>
                    <a:pt x="4524" y="0"/>
                  </a:cubicBezTo>
                  <a:close/>
                </a:path>
              </a:pathLst>
            </a:custGeom>
            <a:solidFill>
              <a:srgbClr val="CEAA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918350" y="494075"/>
              <a:ext cx="188950" cy="169700"/>
            </a:xfrm>
            <a:custGeom>
              <a:avLst/>
              <a:gdLst/>
              <a:ahLst/>
              <a:cxnLst/>
              <a:rect l="l" t="t" r="r" b="b"/>
              <a:pathLst>
                <a:path w="7558" h="6788" extrusionOk="0">
                  <a:moveTo>
                    <a:pt x="4871" y="603"/>
                  </a:moveTo>
                  <a:cubicBezTo>
                    <a:pt x="5066" y="603"/>
                    <a:pt x="5308" y="667"/>
                    <a:pt x="5568" y="787"/>
                  </a:cubicBezTo>
                  <a:cubicBezTo>
                    <a:pt x="6546" y="1252"/>
                    <a:pt x="6739" y="4108"/>
                    <a:pt x="6611" y="5953"/>
                  </a:cubicBezTo>
                  <a:cubicBezTo>
                    <a:pt x="5692" y="6085"/>
                    <a:pt x="4620" y="6176"/>
                    <a:pt x="3654" y="6176"/>
                  </a:cubicBezTo>
                  <a:cubicBezTo>
                    <a:pt x="2274" y="6176"/>
                    <a:pt x="1107" y="5990"/>
                    <a:pt x="899" y="5472"/>
                  </a:cubicBezTo>
                  <a:cubicBezTo>
                    <a:pt x="691" y="4926"/>
                    <a:pt x="947" y="4060"/>
                    <a:pt x="1413" y="3787"/>
                  </a:cubicBezTo>
                  <a:cubicBezTo>
                    <a:pt x="1666" y="3674"/>
                    <a:pt x="1944" y="3624"/>
                    <a:pt x="2225" y="3624"/>
                  </a:cubicBezTo>
                  <a:cubicBezTo>
                    <a:pt x="2264" y="3624"/>
                    <a:pt x="2304" y="3625"/>
                    <a:pt x="2343" y="3627"/>
                  </a:cubicBezTo>
                  <a:cubicBezTo>
                    <a:pt x="2840" y="3627"/>
                    <a:pt x="3338" y="3675"/>
                    <a:pt x="3819" y="3787"/>
                  </a:cubicBezTo>
                  <a:lnTo>
                    <a:pt x="4236" y="3867"/>
                  </a:lnTo>
                  <a:lnTo>
                    <a:pt x="4172" y="3450"/>
                  </a:lnTo>
                  <a:cubicBezTo>
                    <a:pt x="4028" y="2487"/>
                    <a:pt x="4076" y="979"/>
                    <a:pt x="4573" y="675"/>
                  </a:cubicBezTo>
                  <a:cubicBezTo>
                    <a:pt x="4652" y="626"/>
                    <a:pt x="4753" y="603"/>
                    <a:pt x="4871" y="603"/>
                  </a:cubicBezTo>
                  <a:close/>
                  <a:moveTo>
                    <a:pt x="4880" y="1"/>
                  </a:moveTo>
                  <a:cubicBezTo>
                    <a:pt x="4653" y="1"/>
                    <a:pt x="4448" y="54"/>
                    <a:pt x="4268" y="161"/>
                  </a:cubicBezTo>
                  <a:cubicBezTo>
                    <a:pt x="3434" y="659"/>
                    <a:pt x="3466" y="2311"/>
                    <a:pt x="3530" y="3113"/>
                  </a:cubicBezTo>
                  <a:cubicBezTo>
                    <a:pt x="3234" y="3068"/>
                    <a:pt x="2816" y="3018"/>
                    <a:pt x="2391" y="3018"/>
                  </a:cubicBezTo>
                  <a:cubicBezTo>
                    <a:pt x="1918" y="3018"/>
                    <a:pt x="1437" y="3079"/>
                    <a:pt x="1108" y="3274"/>
                  </a:cubicBezTo>
                  <a:cubicBezTo>
                    <a:pt x="386" y="3691"/>
                    <a:pt x="1" y="4830"/>
                    <a:pt x="354" y="5696"/>
                  </a:cubicBezTo>
                  <a:cubicBezTo>
                    <a:pt x="691" y="6562"/>
                    <a:pt x="2151" y="6787"/>
                    <a:pt x="3627" y="6787"/>
                  </a:cubicBezTo>
                  <a:cubicBezTo>
                    <a:pt x="4750" y="6771"/>
                    <a:pt x="5857" y="6675"/>
                    <a:pt x="6948" y="6498"/>
                  </a:cubicBezTo>
                  <a:lnTo>
                    <a:pt x="7188" y="6466"/>
                  </a:lnTo>
                  <a:lnTo>
                    <a:pt x="7204" y="6226"/>
                  </a:lnTo>
                  <a:cubicBezTo>
                    <a:pt x="7236" y="5696"/>
                    <a:pt x="7557" y="1076"/>
                    <a:pt x="5824" y="241"/>
                  </a:cubicBezTo>
                  <a:cubicBezTo>
                    <a:pt x="5479" y="82"/>
                    <a:pt x="5162" y="1"/>
                    <a:pt x="48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923575" y="500650"/>
              <a:ext cx="148025" cy="150675"/>
            </a:xfrm>
            <a:custGeom>
              <a:avLst/>
              <a:gdLst/>
              <a:ahLst/>
              <a:cxnLst/>
              <a:rect l="l" t="t" r="r" b="b"/>
              <a:pathLst>
                <a:path w="5921" h="6027" extrusionOk="0">
                  <a:moveTo>
                    <a:pt x="4541" y="1"/>
                  </a:moveTo>
                  <a:cubicBezTo>
                    <a:pt x="4381" y="1"/>
                    <a:pt x="4219" y="34"/>
                    <a:pt x="4075" y="123"/>
                  </a:cubicBezTo>
                  <a:cubicBezTo>
                    <a:pt x="3161" y="652"/>
                    <a:pt x="3514" y="3187"/>
                    <a:pt x="3514" y="3187"/>
                  </a:cubicBezTo>
                  <a:cubicBezTo>
                    <a:pt x="3514" y="3187"/>
                    <a:pt x="2752" y="3029"/>
                    <a:pt x="2005" y="3029"/>
                  </a:cubicBezTo>
                  <a:cubicBezTo>
                    <a:pt x="1585" y="3029"/>
                    <a:pt x="1170" y="3079"/>
                    <a:pt x="899" y="3235"/>
                  </a:cubicBezTo>
                  <a:cubicBezTo>
                    <a:pt x="289" y="3588"/>
                    <a:pt x="0" y="4615"/>
                    <a:pt x="273" y="5289"/>
                  </a:cubicBezTo>
                  <a:cubicBezTo>
                    <a:pt x="417" y="5674"/>
                    <a:pt x="867" y="5898"/>
                    <a:pt x="1476" y="6027"/>
                  </a:cubicBezTo>
                  <a:cubicBezTo>
                    <a:pt x="1220" y="5353"/>
                    <a:pt x="1508" y="4342"/>
                    <a:pt x="2118" y="4005"/>
                  </a:cubicBezTo>
                  <a:cubicBezTo>
                    <a:pt x="2384" y="3849"/>
                    <a:pt x="2795" y="3799"/>
                    <a:pt x="3212" y="3799"/>
                  </a:cubicBezTo>
                  <a:cubicBezTo>
                    <a:pt x="3955" y="3799"/>
                    <a:pt x="4717" y="3957"/>
                    <a:pt x="4717" y="3957"/>
                  </a:cubicBezTo>
                  <a:cubicBezTo>
                    <a:pt x="4717" y="3957"/>
                    <a:pt x="4364" y="1422"/>
                    <a:pt x="5279" y="893"/>
                  </a:cubicBezTo>
                  <a:cubicBezTo>
                    <a:pt x="5424" y="808"/>
                    <a:pt x="5589" y="769"/>
                    <a:pt x="5757" y="769"/>
                  </a:cubicBezTo>
                  <a:cubicBezTo>
                    <a:pt x="5811" y="769"/>
                    <a:pt x="5866" y="773"/>
                    <a:pt x="5920" y="781"/>
                  </a:cubicBezTo>
                  <a:cubicBezTo>
                    <a:pt x="5776" y="540"/>
                    <a:pt x="5583" y="347"/>
                    <a:pt x="5343" y="219"/>
                  </a:cubicBezTo>
                  <a:cubicBezTo>
                    <a:pt x="5243" y="164"/>
                    <a:pt x="4898" y="1"/>
                    <a:pt x="4541" y="1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4" name="Google Shape;694;p39"/>
          <p:cNvGrpSpPr/>
          <p:nvPr/>
        </p:nvGrpSpPr>
        <p:grpSpPr>
          <a:xfrm>
            <a:off x="5543617" y="4853018"/>
            <a:ext cx="436718" cy="466420"/>
            <a:chOff x="3761250" y="489950"/>
            <a:chExt cx="202175" cy="215925"/>
          </a:xfrm>
        </p:grpSpPr>
        <p:sp>
          <p:nvSpPr>
            <p:cNvPr id="695" name="Google Shape;695;p39"/>
            <p:cNvSpPr/>
            <p:nvPr/>
          </p:nvSpPr>
          <p:spPr>
            <a:xfrm>
              <a:off x="3762450" y="497175"/>
              <a:ext cx="198175" cy="201075"/>
            </a:xfrm>
            <a:custGeom>
              <a:avLst/>
              <a:gdLst/>
              <a:ahLst/>
              <a:cxnLst/>
              <a:rect l="l" t="t" r="r" b="b"/>
              <a:pathLst>
                <a:path w="7927" h="8043" extrusionOk="0">
                  <a:moveTo>
                    <a:pt x="5678" y="0"/>
                  </a:moveTo>
                  <a:cubicBezTo>
                    <a:pt x="5116" y="0"/>
                    <a:pt x="4554" y="370"/>
                    <a:pt x="4397" y="1000"/>
                  </a:cubicBezTo>
                  <a:lnTo>
                    <a:pt x="3996" y="2636"/>
                  </a:lnTo>
                  <a:lnTo>
                    <a:pt x="2295" y="1385"/>
                  </a:lnTo>
                  <a:cubicBezTo>
                    <a:pt x="2075" y="1217"/>
                    <a:pt x="1815" y="1132"/>
                    <a:pt x="1554" y="1132"/>
                  </a:cubicBezTo>
                  <a:cubicBezTo>
                    <a:pt x="1341" y="1132"/>
                    <a:pt x="1126" y="1189"/>
                    <a:pt x="931" y="1305"/>
                  </a:cubicBezTo>
                  <a:lnTo>
                    <a:pt x="851" y="1353"/>
                  </a:lnTo>
                  <a:cubicBezTo>
                    <a:pt x="1" y="1946"/>
                    <a:pt x="225" y="3294"/>
                    <a:pt x="1220" y="3647"/>
                  </a:cubicBezTo>
                  <a:lnTo>
                    <a:pt x="2825" y="4192"/>
                  </a:lnTo>
                  <a:lnTo>
                    <a:pt x="1284" y="5957"/>
                  </a:lnTo>
                  <a:cubicBezTo>
                    <a:pt x="1108" y="6166"/>
                    <a:pt x="996" y="6422"/>
                    <a:pt x="963" y="6695"/>
                  </a:cubicBezTo>
                  <a:cubicBezTo>
                    <a:pt x="947" y="6872"/>
                    <a:pt x="980" y="7048"/>
                    <a:pt x="1044" y="7209"/>
                  </a:cubicBezTo>
                  <a:cubicBezTo>
                    <a:pt x="1233" y="7760"/>
                    <a:pt x="1728" y="8043"/>
                    <a:pt x="2232" y="8043"/>
                  </a:cubicBezTo>
                  <a:cubicBezTo>
                    <a:pt x="2667" y="8043"/>
                    <a:pt x="3110" y="7832"/>
                    <a:pt x="3370" y="7401"/>
                  </a:cubicBezTo>
                  <a:lnTo>
                    <a:pt x="4541" y="5380"/>
                  </a:lnTo>
                  <a:lnTo>
                    <a:pt x="5680" y="6583"/>
                  </a:lnTo>
                  <a:cubicBezTo>
                    <a:pt x="5911" y="6823"/>
                    <a:pt x="6221" y="6948"/>
                    <a:pt x="6533" y="6948"/>
                  </a:cubicBezTo>
                  <a:cubicBezTo>
                    <a:pt x="6743" y="6948"/>
                    <a:pt x="6953" y="6891"/>
                    <a:pt x="7140" y="6775"/>
                  </a:cubicBezTo>
                  <a:cubicBezTo>
                    <a:pt x="7172" y="6759"/>
                    <a:pt x="7188" y="6743"/>
                    <a:pt x="7220" y="6727"/>
                  </a:cubicBezTo>
                  <a:cubicBezTo>
                    <a:pt x="7926" y="6166"/>
                    <a:pt x="7894" y="5075"/>
                    <a:pt x="7156" y="4561"/>
                  </a:cubicBezTo>
                  <a:lnTo>
                    <a:pt x="5488" y="3390"/>
                  </a:lnTo>
                  <a:lnTo>
                    <a:pt x="6659" y="1850"/>
                  </a:lnTo>
                  <a:cubicBezTo>
                    <a:pt x="6948" y="1465"/>
                    <a:pt x="6964" y="936"/>
                    <a:pt x="6707" y="535"/>
                  </a:cubicBezTo>
                  <a:lnTo>
                    <a:pt x="6643" y="470"/>
                  </a:lnTo>
                  <a:cubicBezTo>
                    <a:pt x="6388" y="148"/>
                    <a:pt x="6033" y="0"/>
                    <a:pt x="56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3761250" y="489950"/>
              <a:ext cx="202175" cy="215925"/>
            </a:xfrm>
            <a:custGeom>
              <a:avLst/>
              <a:gdLst/>
              <a:ahLst/>
              <a:cxnLst/>
              <a:rect l="l" t="t" r="r" b="b"/>
              <a:pathLst>
                <a:path w="8087" h="8637" extrusionOk="0">
                  <a:moveTo>
                    <a:pt x="5739" y="599"/>
                  </a:moveTo>
                  <a:cubicBezTo>
                    <a:pt x="6014" y="599"/>
                    <a:pt x="6279" y="727"/>
                    <a:pt x="6466" y="952"/>
                  </a:cubicBezTo>
                  <a:cubicBezTo>
                    <a:pt x="6466" y="968"/>
                    <a:pt x="6482" y="984"/>
                    <a:pt x="6498" y="1016"/>
                  </a:cubicBezTo>
                  <a:cubicBezTo>
                    <a:pt x="6691" y="1305"/>
                    <a:pt x="6675" y="1690"/>
                    <a:pt x="6450" y="1963"/>
                  </a:cubicBezTo>
                  <a:lnTo>
                    <a:pt x="5119" y="3743"/>
                  </a:lnTo>
                  <a:lnTo>
                    <a:pt x="7028" y="5123"/>
                  </a:lnTo>
                  <a:cubicBezTo>
                    <a:pt x="7301" y="5316"/>
                    <a:pt x="7461" y="5637"/>
                    <a:pt x="7477" y="5973"/>
                  </a:cubicBezTo>
                  <a:cubicBezTo>
                    <a:pt x="7477" y="6294"/>
                    <a:pt x="7333" y="6599"/>
                    <a:pt x="7076" y="6776"/>
                  </a:cubicBezTo>
                  <a:lnTo>
                    <a:pt x="7012" y="6824"/>
                  </a:lnTo>
                  <a:cubicBezTo>
                    <a:pt x="6874" y="6905"/>
                    <a:pt x="6721" y="6945"/>
                    <a:pt x="6569" y="6945"/>
                  </a:cubicBezTo>
                  <a:cubicBezTo>
                    <a:pt x="6334" y="6945"/>
                    <a:pt x="6103" y="6849"/>
                    <a:pt x="5937" y="6663"/>
                  </a:cubicBezTo>
                  <a:lnTo>
                    <a:pt x="4541" y="5171"/>
                  </a:lnTo>
                  <a:lnTo>
                    <a:pt x="3145" y="7546"/>
                  </a:lnTo>
                  <a:cubicBezTo>
                    <a:pt x="2972" y="7848"/>
                    <a:pt x="2631" y="8034"/>
                    <a:pt x="2285" y="8034"/>
                  </a:cubicBezTo>
                  <a:cubicBezTo>
                    <a:pt x="2245" y="8034"/>
                    <a:pt x="2206" y="8032"/>
                    <a:pt x="2167" y="8027"/>
                  </a:cubicBezTo>
                  <a:cubicBezTo>
                    <a:pt x="1798" y="7995"/>
                    <a:pt x="1477" y="7754"/>
                    <a:pt x="1364" y="7401"/>
                  </a:cubicBezTo>
                  <a:cubicBezTo>
                    <a:pt x="1236" y="7080"/>
                    <a:pt x="1316" y="6711"/>
                    <a:pt x="1557" y="6455"/>
                  </a:cubicBezTo>
                  <a:lnTo>
                    <a:pt x="3386" y="4353"/>
                  </a:lnTo>
                  <a:lnTo>
                    <a:pt x="1364" y="3647"/>
                  </a:lnTo>
                  <a:cubicBezTo>
                    <a:pt x="995" y="3519"/>
                    <a:pt x="723" y="3198"/>
                    <a:pt x="675" y="2813"/>
                  </a:cubicBezTo>
                  <a:cubicBezTo>
                    <a:pt x="626" y="2444"/>
                    <a:pt x="787" y="2091"/>
                    <a:pt x="1076" y="1882"/>
                  </a:cubicBezTo>
                  <a:lnTo>
                    <a:pt x="1140" y="1850"/>
                  </a:lnTo>
                  <a:cubicBezTo>
                    <a:pt x="1268" y="1770"/>
                    <a:pt x="1429" y="1722"/>
                    <a:pt x="1589" y="1722"/>
                  </a:cubicBezTo>
                  <a:cubicBezTo>
                    <a:pt x="1798" y="1722"/>
                    <a:pt x="2006" y="1802"/>
                    <a:pt x="2183" y="1931"/>
                  </a:cubicBezTo>
                  <a:lnTo>
                    <a:pt x="4236" y="3455"/>
                  </a:lnTo>
                  <a:lnTo>
                    <a:pt x="4734" y="1369"/>
                  </a:lnTo>
                  <a:cubicBezTo>
                    <a:pt x="4830" y="1000"/>
                    <a:pt x="5119" y="711"/>
                    <a:pt x="5504" y="631"/>
                  </a:cubicBezTo>
                  <a:cubicBezTo>
                    <a:pt x="5582" y="610"/>
                    <a:pt x="5661" y="599"/>
                    <a:pt x="5739" y="599"/>
                  </a:cubicBezTo>
                  <a:close/>
                  <a:moveTo>
                    <a:pt x="5715" y="0"/>
                  </a:moveTo>
                  <a:cubicBezTo>
                    <a:pt x="5602" y="0"/>
                    <a:pt x="5488" y="12"/>
                    <a:pt x="5375" y="37"/>
                  </a:cubicBezTo>
                  <a:cubicBezTo>
                    <a:pt x="4782" y="166"/>
                    <a:pt x="4300" y="631"/>
                    <a:pt x="4156" y="1241"/>
                  </a:cubicBezTo>
                  <a:lnTo>
                    <a:pt x="3867" y="2428"/>
                  </a:lnTo>
                  <a:lnTo>
                    <a:pt x="2536" y="1449"/>
                  </a:lnTo>
                  <a:cubicBezTo>
                    <a:pt x="2259" y="1235"/>
                    <a:pt x="1927" y="1125"/>
                    <a:pt x="1596" y="1125"/>
                  </a:cubicBezTo>
                  <a:cubicBezTo>
                    <a:pt x="1333" y="1125"/>
                    <a:pt x="1070" y="1195"/>
                    <a:pt x="835" y="1337"/>
                  </a:cubicBezTo>
                  <a:lnTo>
                    <a:pt x="739" y="1401"/>
                  </a:lnTo>
                  <a:cubicBezTo>
                    <a:pt x="257" y="1738"/>
                    <a:pt x="1" y="2316"/>
                    <a:pt x="97" y="2893"/>
                  </a:cubicBezTo>
                  <a:cubicBezTo>
                    <a:pt x="177" y="3503"/>
                    <a:pt x="594" y="4016"/>
                    <a:pt x="1172" y="4225"/>
                  </a:cubicBezTo>
                  <a:lnTo>
                    <a:pt x="2359" y="4626"/>
                  </a:lnTo>
                  <a:lnTo>
                    <a:pt x="1124" y="6070"/>
                  </a:lnTo>
                  <a:cubicBezTo>
                    <a:pt x="883" y="6310"/>
                    <a:pt x="755" y="6631"/>
                    <a:pt x="723" y="6968"/>
                  </a:cubicBezTo>
                  <a:cubicBezTo>
                    <a:pt x="707" y="7177"/>
                    <a:pt x="723" y="7401"/>
                    <a:pt x="803" y="7610"/>
                  </a:cubicBezTo>
                  <a:cubicBezTo>
                    <a:pt x="995" y="8171"/>
                    <a:pt x="1525" y="8572"/>
                    <a:pt x="2118" y="8637"/>
                  </a:cubicBezTo>
                  <a:lnTo>
                    <a:pt x="2279" y="8637"/>
                  </a:lnTo>
                  <a:cubicBezTo>
                    <a:pt x="2856" y="8637"/>
                    <a:pt x="3386" y="8332"/>
                    <a:pt x="3675" y="7834"/>
                  </a:cubicBezTo>
                  <a:lnTo>
                    <a:pt x="4653" y="6166"/>
                  </a:lnTo>
                  <a:lnTo>
                    <a:pt x="5520" y="7080"/>
                  </a:lnTo>
                  <a:cubicBezTo>
                    <a:pt x="5796" y="7386"/>
                    <a:pt x="6181" y="7544"/>
                    <a:pt x="6572" y="7544"/>
                  </a:cubicBezTo>
                  <a:cubicBezTo>
                    <a:pt x="6839" y="7544"/>
                    <a:pt x="7108" y="7471"/>
                    <a:pt x="7349" y="7321"/>
                  </a:cubicBezTo>
                  <a:lnTo>
                    <a:pt x="7429" y="7257"/>
                  </a:lnTo>
                  <a:cubicBezTo>
                    <a:pt x="7846" y="6952"/>
                    <a:pt x="8087" y="6471"/>
                    <a:pt x="8071" y="5957"/>
                  </a:cubicBezTo>
                  <a:cubicBezTo>
                    <a:pt x="8071" y="5428"/>
                    <a:pt x="7814" y="4931"/>
                    <a:pt x="7381" y="4626"/>
                  </a:cubicBezTo>
                  <a:lnTo>
                    <a:pt x="5969" y="3615"/>
                  </a:lnTo>
                  <a:lnTo>
                    <a:pt x="6948" y="2316"/>
                  </a:lnTo>
                  <a:cubicBezTo>
                    <a:pt x="7317" y="1834"/>
                    <a:pt x="7349" y="1176"/>
                    <a:pt x="6996" y="663"/>
                  </a:cubicBezTo>
                  <a:lnTo>
                    <a:pt x="6932" y="583"/>
                  </a:lnTo>
                  <a:cubicBezTo>
                    <a:pt x="6634" y="208"/>
                    <a:pt x="6181" y="0"/>
                    <a:pt x="57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3765675" y="496075"/>
              <a:ext cx="169675" cy="90675"/>
            </a:xfrm>
            <a:custGeom>
              <a:avLst/>
              <a:gdLst/>
              <a:ahLst/>
              <a:cxnLst/>
              <a:rect l="l" t="t" r="r" b="b"/>
              <a:pathLst>
                <a:path w="6787" h="3627" extrusionOk="0">
                  <a:moveTo>
                    <a:pt x="5523" y="1"/>
                  </a:moveTo>
                  <a:cubicBezTo>
                    <a:pt x="4960" y="1"/>
                    <a:pt x="4399" y="374"/>
                    <a:pt x="4252" y="1012"/>
                  </a:cubicBezTo>
                  <a:lnTo>
                    <a:pt x="3851" y="2632"/>
                  </a:lnTo>
                  <a:lnTo>
                    <a:pt x="2150" y="1381"/>
                  </a:lnTo>
                  <a:cubicBezTo>
                    <a:pt x="1926" y="1210"/>
                    <a:pt x="1662" y="1125"/>
                    <a:pt x="1397" y="1125"/>
                  </a:cubicBezTo>
                  <a:cubicBezTo>
                    <a:pt x="1187" y="1125"/>
                    <a:pt x="977" y="1178"/>
                    <a:pt x="786" y="1284"/>
                  </a:cubicBezTo>
                  <a:lnTo>
                    <a:pt x="706" y="1333"/>
                  </a:lnTo>
                  <a:cubicBezTo>
                    <a:pt x="145" y="1750"/>
                    <a:pt x="0" y="2536"/>
                    <a:pt x="401" y="3113"/>
                  </a:cubicBezTo>
                  <a:cubicBezTo>
                    <a:pt x="465" y="2792"/>
                    <a:pt x="642" y="2520"/>
                    <a:pt x="899" y="2327"/>
                  </a:cubicBezTo>
                  <a:lnTo>
                    <a:pt x="979" y="2279"/>
                  </a:lnTo>
                  <a:cubicBezTo>
                    <a:pt x="1170" y="2173"/>
                    <a:pt x="1383" y="2120"/>
                    <a:pt x="1594" y="2120"/>
                  </a:cubicBezTo>
                  <a:cubicBezTo>
                    <a:pt x="1862" y="2120"/>
                    <a:pt x="2127" y="2205"/>
                    <a:pt x="2343" y="2375"/>
                  </a:cubicBezTo>
                  <a:lnTo>
                    <a:pt x="4043" y="3627"/>
                  </a:lnTo>
                  <a:lnTo>
                    <a:pt x="4444" y="2006"/>
                  </a:lnTo>
                  <a:cubicBezTo>
                    <a:pt x="4593" y="1374"/>
                    <a:pt x="5161" y="1003"/>
                    <a:pt x="5730" y="1003"/>
                  </a:cubicBezTo>
                  <a:cubicBezTo>
                    <a:pt x="6084" y="1003"/>
                    <a:pt x="6438" y="1147"/>
                    <a:pt x="6690" y="1461"/>
                  </a:cubicBezTo>
                  <a:cubicBezTo>
                    <a:pt x="6787" y="1156"/>
                    <a:pt x="6738" y="819"/>
                    <a:pt x="6546" y="546"/>
                  </a:cubicBezTo>
                  <a:cubicBezTo>
                    <a:pt x="6530" y="514"/>
                    <a:pt x="6514" y="498"/>
                    <a:pt x="6498" y="482"/>
                  </a:cubicBezTo>
                  <a:cubicBezTo>
                    <a:pt x="6242" y="152"/>
                    <a:pt x="5882" y="1"/>
                    <a:pt x="5523" y="1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3784925" y="607600"/>
              <a:ext cx="173300" cy="89500"/>
            </a:xfrm>
            <a:custGeom>
              <a:avLst/>
              <a:gdLst/>
              <a:ahLst/>
              <a:cxnLst/>
              <a:rect l="l" t="t" r="r" b="b"/>
              <a:pathLst>
                <a:path w="6932" h="3580" extrusionOk="0">
                  <a:moveTo>
                    <a:pt x="3450" y="0"/>
                  </a:moveTo>
                  <a:lnTo>
                    <a:pt x="2262" y="2005"/>
                  </a:lnTo>
                  <a:cubicBezTo>
                    <a:pt x="2010" y="2429"/>
                    <a:pt x="1576" y="2641"/>
                    <a:pt x="1143" y="2641"/>
                  </a:cubicBezTo>
                  <a:cubicBezTo>
                    <a:pt x="722" y="2641"/>
                    <a:pt x="301" y="2441"/>
                    <a:pt x="48" y="2038"/>
                  </a:cubicBezTo>
                  <a:cubicBezTo>
                    <a:pt x="32" y="2054"/>
                    <a:pt x="32" y="2054"/>
                    <a:pt x="48" y="2054"/>
                  </a:cubicBezTo>
                  <a:cubicBezTo>
                    <a:pt x="32" y="2118"/>
                    <a:pt x="16" y="2166"/>
                    <a:pt x="16" y="2230"/>
                  </a:cubicBezTo>
                  <a:cubicBezTo>
                    <a:pt x="0" y="2407"/>
                    <a:pt x="16" y="2583"/>
                    <a:pt x="81" y="2759"/>
                  </a:cubicBezTo>
                  <a:cubicBezTo>
                    <a:pt x="269" y="3300"/>
                    <a:pt x="766" y="3579"/>
                    <a:pt x="1270" y="3579"/>
                  </a:cubicBezTo>
                  <a:cubicBezTo>
                    <a:pt x="1709" y="3579"/>
                    <a:pt x="2153" y="3369"/>
                    <a:pt x="2407" y="2936"/>
                  </a:cubicBezTo>
                  <a:lnTo>
                    <a:pt x="3594" y="931"/>
                  </a:lnTo>
                  <a:lnTo>
                    <a:pt x="4733" y="2134"/>
                  </a:lnTo>
                  <a:cubicBezTo>
                    <a:pt x="4954" y="2374"/>
                    <a:pt x="5261" y="2499"/>
                    <a:pt x="5571" y="2499"/>
                  </a:cubicBezTo>
                  <a:cubicBezTo>
                    <a:pt x="5780" y="2499"/>
                    <a:pt x="5990" y="2442"/>
                    <a:pt x="6177" y="2326"/>
                  </a:cubicBezTo>
                  <a:lnTo>
                    <a:pt x="6257" y="2278"/>
                  </a:lnTo>
                  <a:cubicBezTo>
                    <a:pt x="6787" y="1877"/>
                    <a:pt x="6931" y="1139"/>
                    <a:pt x="6610" y="578"/>
                  </a:cubicBezTo>
                  <a:lnTo>
                    <a:pt x="6610" y="578"/>
                  </a:lnTo>
                  <a:cubicBezTo>
                    <a:pt x="6546" y="882"/>
                    <a:pt x="6370" y="1155"/>
                    <a:pt x="6113" y="1348"/>
                  </a:cubicBezTo>
                  <a:lnTo>
                    <a:pt x="6033" y="1396"/>
                  </a:lnTo>
                  <a:cubicBezTo>
                    <a:pt x="5846" y="1512"/>
                    <a:pt x="5635" y="1568"/>
                    <a:pt x="5427" y="1568"/>
                  </a:cubicBezTo>
                  <a:cubicBezTo>
                    <a:pt x="5116" y="1568"/>
                    <a:pt x="4809" y="1443"/>
                    <a:pt x="4589" y="1203"/>
                  </a:cubicBezTo>
                  <a:lnTo>
                    <a:pt x="3450" y="0"/>
                  </a:ln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3889600" y="506225"/>
              <a:ext cx="31600" cy="36500"/>
            </a:xfrm>
            <a:custGeom>
              <a:avLst/>
              <a:gdLst/>
              <a:ahLst/>
              <a:cxnLst/>
              <a:rect l="l" t="t" r="r" b="b"/>
              <a:pathLst>
                <a:path w="1264" h="1460" extrusionOk="0">
                  <a:moveTo>
                    <a:pt x="574" y="1"/>
                  </a:moveTo>
                  <a:cubicBezTo>
                    <a:pt x="423" y="1"/>
                    <a:pt x="271" y="80"/>
                    <a:pt x="145" y="269"/>
                  </a:cubicBezTo>
                  <a:cubicBezTo>
                    <a:pt x="1" y="477"/>
                    <a:pt x="402" y="590"/>
                    <a:pt x="658" y="846"/>
                  </a:cubicBezTo>
                  <a:cubicBezTo>
                    <a:pt x="819" y="1007"/>
                    <a:pt x="931" y="1215"/>
                    <a:pt x="979" y="1440"/>
                  </a:cubicBezTo>
                  <a:cubicBezTo>
                    <a:pt x="979" y="1453"/>
                    <a:pt x="990" y="1459"/>
                    <a:pt x="1007" y="1459"/>
                  </a:cubicBezTo>
                  <a:cubicBezTo>
                    <a:pt x="1050" y="1459"/>
                    <a:pt x="1133" y="1418"/>
                    <a:pt x="1156" y="1360"/>
                  </a:cubicBezTo>
                  <a:cubicBezTo>
                    <a:pt x="1220" y="1199"/>
                    <a:pt x="1252" y="1055"/>
                    <a:pt x="1252" y="894"/>
                  </a:cubicBezTo>
                  <a:cubicBezTo>
                    <a:pt x="1263" y="424"/>
                    <a:pt x="923" y="1"/>
                    <a:pt x="574" y="1"/>
                  </a:cubicBezTo>
                  <a:close/>
                </a:path>
              </a:pathLst>
            </a:custGeom>
            <a:solidFill>
              <a:srgbClr val="F8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3880775" y="528025"/>
              <a:ext cx="23300" cy="27125"/>
            </a:xfrm>
            <a:custGeom>
              <a:avLst/>
              <a:gdLst/>
              <a:ahLst/>
              <a:cxnLst/>
              <a:rect l="l" t="t" r="r" b="b"/>
              <a:pathLst>
                <a:path w="932" h="1085" extrusionOk="0">
                  <a:moveTo>
                    <a:pt x="413" y="0"/>
                  </a:moveTo>
                  <a:cubicBezTo>
                    <a:pt x="301" y="0"/>
                    <a:pt x="189" y="59"/>
                    <a:pt x="97" y="199"/>
                  </a:cubicBezTo>
                  <a:cubicBezTo>
                    <a:pt x="1" y="343"/>
                    <a:pt x="289" y="440"/>
                    <a:pt x="482" y="632"/>
                  </a:cubicBezTo>
                  <a:cubicBezTo>
                    <a:pt x="594" y="744"/>
                    <a:pt x="675" y="905"/>
                    <a:pt x="707" y="1065"/>
                  </a:cubicBezTo>
                  <a:cubicBezTo>
                    <a:pt x="707" y="1079"/>
                    <a:pt x="716" y="1085"/>
                    <a:pt x="729" y="1085"/>
                  </a:cubicBezTo>
                  <a:cubicBezTo>
                    <a:pt x="764" y="1085"/>
                    <a:pt x="828" y="1047"/>
                    <a:pt x="851" y="1001"/>
                  </a:cubicBezTo>
                  <a:cubicBezTo>
                    <a:pt x="899" y="889"/>
                    <a:pt x="915" y="777"/>
                    <a:pt x="931" y="664"/>
                  </a:cubicBezTo>
                  <a:cubicBezTo>
                    <a:pt x="931" y="317"/>
                    <a:pt x="673" y="0"/>
                    <a:pt x="413" y="0"/>
                  </a:cubicBezTo>
                  <a:close/>
                </a:path>
              </a:pathLst>
            </a:custGeom>
            <a:solidFill>
              <a:srgbClr val="F8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39"/>
          <p:cNvGrpSpPr/>
          <p:nvPr/>
        </p:nvGrpSpPr>
        <p:grpSpPr>
          <a:xfrm>
            <a:off x="8186285" y="310809"/>
            <a:ext cx="485252" cy="448380"/>
            <a:chOff x="8814275" y="969810"/>
            <a:chExt cx="254325" cy="235000"/>
          </a:xfrm>
        </p:grpSpPr>
        <p:sp>
          <p:nvSpPr>
            <p:cNvPr id="702" name="Google Shape;702;p39"/>
            <p:cNvSpPr/>
            <p:nvPr/>
          </p:nvSpPr>
          <p:spPr>
            <a:xfrm>
              <a:off x="8818900" y="977085"/>
              <a:ext cx="242750" cy="220225"/>
            </a:xfrm>
            <a:custGeom>
              <a:avLst/>
              <a:gdLst/>
              <a:ahLst/>
              <a:cxnLst/>
              <a:rect l="l" t="t" r="r" b="b"/>
              <a:pathLst>
                <a:path w="9710" h="8809" extrusionOk="0">
                  <a:moveTo>
                    <a:pt x="4292" y="0"/>
                  </a:moveTo>
                  <a:cubicBezTo>
                    <a:pt x="3280" y="0"/>
                    <a:pt x="2604" y="1156"/>
                    <a:pt x="3105" y="2082"/>
                  </a:cubicBezTo>
                  <a:lnTo>
                    <a:pt x="3971" y="3670"/>
                  </a:lnTo>
                  <a:lnTo>
                    <a:pt x="1484" y="3959"/>
                  </a:lnTo>
                  <a:cubicBezTo>
                    <a:pt x="1003" y="4007"/>
                    <a:pt x="586" y="4312"/>
                    <a:pt x="394" y="4761"/>
                  </a:cubicBezTo>
                  <a:cubicBezTo>
                    <a:pt x="1" y="5686"/>
                    <a:pt x="748" y="6636"/>
                    <a:pt x="1681" y="6636"/>
                  </a:cubicBezTo>
                  <a:cubicBezTo>
                    <a:pt x="1816" y="6636"/>
                    <a:pt x="1955" y="6616"/>
                    <a:pt x="2094" y="6574"/>
                  </a:cubicBezTo>
                  <a:lnTo>
                    <a:pt x="4485" y="5836"/>
                  </a:lnTo>
                  <a:lnTo>
                    <a:pt x="4517" y="7601"/>
                  </a:lnTo>
                  <a:cubicBezTo>
                    <a:pt x="4517" y="8178"/>
                    <a:pt x="4934" y="8675"/>
                    <a:pt x="5511" y="8788"/>
                  </a:cubicBezTo>
                  <a:cubicBezTo>
                    <a:pt x="5543" y="8788"/>
                    <a:pt x="5576" y="8804"/>
                    <a:pt x="5608" y="8804"/>
                  </a:cubicBezTo>
                  <a:cubicBezTo>
                    <a:pt x="5649" y="8807"/>
                    <a:pt x="5689" y="8809"/>
                    <a:pt x="5729" y="8809"/>
                  </a:cubicBezTo>
                  <a:cubicBezTo>
                    <a:pt x="6633" y="8809"/>
                    <a:pt x="7315" y="7962"/>
                    <a:pt x="7116" y="7071"/>
                  </a:cubicBezTo>
                  <a:lnTo>
                    <a:pt x="6650" y="4953"/>
                  </a:lnTo>
                  <a:lnTo>
                    <a:pt x="8672" y="4568"/>
                  </a:lnTo>
                  <a:cubicBezTo>
                    <a:pt x="9169" y="4488"/>
                    <a:pt x="9570" y="4087"/>
                    <a:pt x="9635" y="3574"/>
                  </a:cubicBezTo>
                  <a:cubicBezTo>
                    <a:pt x="9651" y="3542"/>
                    <a:pt x="9651" y="3526"/>
                    <a:pt x="9651" y="3493"/>
                  </a:cubicBezTo>
                  <a:cubicBezTo>
                    <a:pt x="9710" y="2652"/>
                    <a:pt x="9016" y="2047"/>
                    <a:pt x="8268" y="2047"/>
                  </a:cubicBezTo>
                  <a:cubicBezTo>
                    <a:pt x="8003" y="2047"/>
                    <a:pt x="7732" y="2123"/>
                    <a:pt x="7485" y="2290"/>
                  </a:cubicBezTo>
                  <a:lnTo>
                    <a:pt x="6009" y="3285"/>
                  </a:lnTo>
                  <a:lnTo>
                    <a:pt x="5576" y="1087"/>
                  </a:lnTo>
                  <a:cubicBezTo>
                    <a:pt x="5479" y="557"/>
                    <a:pt x="5078" y="140"/>
                    <a:pt x="4565" y="28"/>
                  </a:cubicBezTo>
                  <a:lnTo>
                    <a:pt x="4469" y="12"/>
                  </a:lnTo>
                  <a:cubicBezTo>
                    <a:pt x="4409" y="4"/>
                    <a:pt x="4350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8814275" y="969810"/>
              <a:ext cx="254325" cy="235000"/>
            </a:xfrm>
            <a:custGeom>
              <a:avLst/>
              <a:gdLst/>
              <a:ahLst/>
              <a:cxnLst/>
              <a:rect l="l" t="t" r="r" b="b"/>
              <a:pathLst>
                <a:path w="10173" h="9400" extrusionOk="0">
                  <a:moveTo>
                    <a:pt x="4479" y="584"/>
                  </a:moveTo>
                  <a:cubicBezTo>
                    <a:pt x="4521" y="584"/>
                    <a:pt x="4563" y="587"/>
                    <a:pt x="4605" y="592"/>
                  </a:cubicBezTo>
                  <a:cubicBezTo>
                    <a:pt x="4638" y="592"/>
                    <a:pt x="4654" y="592"/>
                    <a:pt x="4686" y="608"/>
                  </a:cubicBezTo>
                  <a:cubicBezTo>
                    <a:pt x="5087" y="688"/>
                    <a:pt x="5392" y="1009"/>
                    <a:pt x="5472" y="1410"/>
                  </a:cubicBezTo>
                  <a:lnTo>
                    <a:pt x="5985" y="4073"/>
                  </a:lnTo>
                  <a:lnTo>
                    <a:pt x="7846" y="2806"/>
                  </a:lnTo>
                  <a:cubicBezTo>
                    <a:pt x="8024" y="2687"/>
                    <a:pt x="8238" y="2627"/>
                    <a:pt x="8451" y="2627"/>
                  </a:cubicBezTo>
                  <a:cubicBezTo>
                    <a:pt x="8643" y="2627"/>
                    <a:pt x="8835" y="2675"/>
                    <a:pt x="9001" y="2774"/>
                  </a:cubicBezTo>
                  <a:cubicBezTo>
                    <a:pt x="9354" y="2966"/>
                    <a:pt x="9563" y="3335"/>
                    <a:pt x="9531" y="3736"/>
                  </a:cubicBezTo>
                  <a:lnTo>
                    <a:pt x="9531" y="3800"/>
                  </a:lnTo>
                  <a:cubicBezTo>
                    <a:pt x="9467" y="4186"/>
                    <a:pt x="9178" y="4474"/>
                    <a:pt x="8793" y="4538"/>
                  </a:cubicBezTo>
                  <a:lnTo>
                    <a:pt x="6466" y="4988"/>
                  </a:lnTo>
                  <a:lnTo>
                    <a:pt x="6996" y="7410"/>
                  </a:lnTo>
                  <a:cubicBezTo>
                    <a:pt x="7076" y="7763"/>
                    <a:pt x="6980" y="8148"/>
                    <a:pt x="6739" y="8421"/>
                  </a:cubicBezTo>
                  <a:cubicBezTo>
                    <a:pt x="6535" y="8654"/>
                    <a:pt x="6226" y="8794"/>
                    <a:pt x="5918" y="8794"/>
                  </a:cubicBezTo>
                  <a:cubicBezTo>
                    <a:pt x="5887" y="8794"/>
                    <a:pt x="5856" y="8793"/>
                    <a:pt x="5825" y="8790"/>
                  </a:cubicBezTo>
                  <a:lnTo>
                    <a:pt x="5745" y="8790"/>
                  </a:lnTo>
                  <a:cubicBezTo>
                    <a:pt x="5311" y="8694"/>
                    <a:pt x="5007" y="8325"/>
                    <a:pt x="5007" y="7875"/>
                  </a:cubicBezTo>
                  <a:lnTo>
                    <a:pt x="4958" y="5710"/>
                  </a:lnTo>
                  <a:lnTo>
                    <a:pt x="2199" y="6576"/>
                  </a:lnTo>
                  <a:cubicBezTo>
                    <a:pt x="2095" y="6609"/>
                    <a:pt x="1988" y="6625"/>
                    <a:pt x="1882" y="6625"/>
                  </a:cubicBezTo>
                  <a:cubicBezTo>
                    <a:pt x="1576" y="6625"/>
                    <a:pt x="1274" y="6493"/>
                    <a:pt x="1060" y="6255"/>
                  </a:cubicBezTo>
                  <a:cubicBezTo>
                    <a:pt x="787" y="5966"/>
                    <a:pt x="707" y="5533"/>
                    <a:pt x="867" y="5164"/>
                  </a:cubicBezTo>
                  <a:cubicBezTo>
                    <a:pt x="996" y="4811"/>
                    <a:pt x="1333" y="4571"/>
                    <a:pt x="1718" y="4555"/>
                  </a:cubicBezTo>
                  <a:lnTo>
                    <a:pt x="4621" y="4186"/>
                  </a:lnTo>
                  <a:lnTo>
                    <a:pt x="3547" y="2212"/>
                  </a:lnTo>
                  <a:cubicBezTo>
                    <a:pt x="3338" y="1843"/>
                    <a:pt x="3370" y="1394"/>
                    <a:pt x="3611" y="1041"/>
                  </a:cubicBezTo>
                  <a:cubicBezTo>
                    <a:pt x="3797" y="755"/>
                    <a:pt x="4135" y="584"/>
                    <a:pt x="4479" y="584"/>
                  </a:cubicBezTo>
                  <a:close/>
                  <a:moveTo>
                    <a:pt x="4474" y="0"/>
                  </a:moveTo>
                  <a:cubicBezTo>
                    <a:pt x="3938" y="0"/>
                    <a:pt x="3425" y="266"/>
                    <a:pt x="3113" y="720"/>
                  </a:cubicBezTo>
                  <a:cubicBezTo>
                    <a:pt x="2744" y="1250"/>
                    <a:pt x="2712" y="1939"/>
                    <a:pt x="3017" y="2517"/>
                  </a:cubicBezTo>
                  <a:lnTo>
                    <a:pt x="3675" y="3720"/>
                  </a:lnTo>
                  <a:lnTo>
                    <a:pt x="1637" y="3961"/>
                  </a:lnTo>
                  <a:cubicBezTo>
                    <a:pt x="1284" y="3993"/>
                    <a:pt x="948" y="4137"/>
                    <a:pt x="691" y="4378"/>
                  </a:cubicBezTo>
                  <a:cubicBezTo>
                    <a:pt x="33" y="4988"/>
                    <a:pt x="1" y="6014"/>
                    <a:pt x="595" y="6672"/>
                  </a:cubicBezTo>
                  <a:cubicBezTo>
                    <a:pt x="923" y="7036"/>
                    <a:pt x="1380" y="7237"/>
                    <a:pt x="1847" y="7237"/>
                  </a:cubicBezTo>
                  <a:cubicBezTo>
                    <a:pt x="2019" y="7237"/>
                    <a:pt x="2191" y="7210"/>
                    <a:pt x="2359" y="7154"/>
                  </a:cubicBezTo>
                  <a:lnTo>
                    <a:pt x="4365" y="6544"/>
                  </a:lnTo>
                  <a:lnTo>
                    <a:pt x="4397" y="7892"/>
                  </a:lnTo>
                  <a:cubicBezTo>
                    <a:pt x="4397" y="8630"/>
                    <a:pt x="4926" y="9255"/>
                    <a:pt x="5648" y="9384"/>
                  </a:cubicBezTo>
                  <a:lnTo>
                    <a:pt x="5761" y="9400"/>
                  </a:lnTo>
                  <a:lnTo>
                    <a:pt x="5937" y="9400"/>
                  </a:lnTo>
                  <a:cubicBezTo>
                    <a:pt x="6418" y="9400"/>
                    <a:pt x="6884" y="9207"/>
                    <a:pt x="7204" y="8838"/>
                  </a:cubicBezTo>
                  <a:cubicBezTo>
                    <a:pt x="7573" y="8421"/>
                    <a:pt x="7718" y="7843"/>
                    <a:pt x="7606" y="7298"/>
                  </a:cubicBezTo>
                  <a:lnTo>
                    <a:pt x="7204" y="5469"/>
                  </a:lnTo>
                  <a:lnTo>
                    <a:pt x="8921" y="5148"/>
                  </a:lnTo>
                  <a:cubicBezTo>
                    <a:pt x="9547" y="5036"/>
                    <a:pt x="10028" y="4522"/>
                    <a:pt x="10124" y="3897"/>
                  </a:cubicBezTo>
                  <a:lnTo>
                    <a:pt x="10124" y="3784"/>
                  </a:lnTo>
                  <a:cubicBezTo>
                    <a:pt x="10173" y="3159"/>
                    <a:pt x="9852" y="2581"/>
                    <a:pt x="9306" y="2260"/>
                  </a:cubicBezTo>
                  <a:cubicBezTo>
                    <a:pt x="9042" y="2109"/>
                    <a:pt x="8745" y="2033"/>
                    <a:pt x="8450" y="2033"/>
                  </a:cubicBezTo>
                  <a:cubicBezTo>
                    <a:pt x="8119" y="2033"/>
                    <a:pt x="7789" y="2129"/>
                    <a:pt x="7509" y="2324"/>
                  </a:cubicBezTo>
                  <a:lnTo>
                    <a:pt x="6402" y="3079"/>
                  </a:lnTo>
                  <a:lnTo>
                    <a:pt x="6049" y="1314"/>
                  </a:lnTo>
                  <a:cubicBezTo>
                    <a:pt x="5937" y="672"/>
                    <a:pt x="5440" y="159"/>
                    <a:pt x="4798" y="30"/>
                  </a:cubicBezTo>
                  <a:cubicBezTo>
                    <a:pt x="4766" y="14"/>
                    <a:pt x="4718" y="14"/>
                    <a:pt x="4686" y="14"/>
                  </a:cubicBezTo>
                  <a:cubicBezTo>
                    <a:pt x="4615" y="5"/>
                    <a:pt x="4544" y="0"/>
                    <a:pt x="44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8893700" y="975560"/>
              <a:ext cx="168750" cy="110125"/>
            </a:xfrm>
            <a:custGeom>
              <a:avLst/>
              <a:gdLst/>
              <a:ahLst/>
              <a:cxnLst/>
              <a:rect l="l" t="t" r="r" b="b"/>
              <a:pathLst>
                <a:path w="6750" h="4405" extrusionOk="0">
                  <a:moveTo>
                    <a:pt x="1357" y="1"/>
                  </a:moveTo>
                  <a:cubicBezTo>
                    <a:pt x="680" y="1"/>
                    <a:pt x="90" y="493"/>
                    <a:pt x="1" y="1180"/>
                  </a:cubicBezTo>
                  <a:cubicBezTo>
                    <a:pt x="227" y="1021"/>
                    <a:pt x="508" y="927"/>
                    <a:pt x="789" y="927"/>
                  </a:cubicBezTo>
                  <a:cubicBezTo>
                    <a:pt x="847" y="927"/>
                    <a:pt x="905" y="931"/>
                    <a:pt x="963" y="939"/>
                  </a:cubicBezTo>
                  <a:lnTo>
                    <a:pt x="1043" y="955"/>
                  </a:lnTo>
                  <a:cubicBezTo>
                    <a:pt x="1573" y="1068"/>
                    <a:pt x="1974" y="1485"/>
                    <a:pt x="2070" y="1998"/>
                  </a:cubicBezTo>
                  <a:lnTo>
                    <a:pt x="2503" y="4212"/>
                  </a:lnTo>
                  <a:lnTo>
                    <a:pt x="3979" y="3201"/>
                  </a:lnTo>
                  <a:cubicBezTo>
                    <a:pt x="4221" y="3039"/>
                    <a:pt x="4488" y="2965"/>
                    <a:pt x="4749" y="2965"/>
                  </a:cubicBezTo>
                  <a:cubicBezTo>
                    <a:pt x="5492" y="2965"/>
                    <a:pt x="6189" y="3562"/>
                    <a:pt x="6129" y="4405"/>
                  </a:cubicBezTo>
                  <a:cubicBezTo>
                    <a:pt x="6434" y="4212"/>
                    <a:pt x="6643" y="3907"/>
                    <a:pt x="6691" y="3570"/>
                  </a:cubicBezTo>
                  <a:lnTo>
                    <a:pt x="6691" y="3474"/>
                  </a:lnTo>
                  <a:cubicBezTo>
                    <a:pt x="6750" y="2645"/>
                    <a:pt x="6057" y="2043"/>
                    <a:pt x="5316" y="2043"/>
                  </a:cubicBezTo>
                  <a:cubicBezTo>
                    <a:pt x="5053" y="2043"/>
                    <a:pt x="4784" y="2119"/>
                    <a:pt x="4541" y="2287"/>
                  </a:cubicBezTo>
                  <a:lnTo>
                    <a:pt x="3049" y="3282"/>
                  </a:lnTo>
                  <a:lnTo>
                    <a:pt x="2632" y="1084"/>
                  </a:lnTo>
                  <a:cubicBezTo>
                    <a:pt x="2535" y="554"/>
                    <a:pt x="2134" y="137"/>
                    <a:pt x="1605" y="25"/>
                  </a:cubicBezTo>
                  <a:lnTo>
                    <a:pt x="1509" y="9"/>
                  </a:lnTo>
                  <a:cubicBezTo>
                    <a:pt x="1458" y="3"/>
                    <a:pt x="1407" y="1"/>
                    <a:pt x="1357" y="1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8818550" y="1080060"/>
              <a:ext cx="177450" cy="115275"/>
            </a:xfrm>
            <a:custGeom>
              <a:avLst/>
              <a:gdLst/>
              <a:ahLst/>
              <a:cxnLst/>
              <a:rect l="l" t="t" r="r" b="b"/>
              <a:pathLst>
                <a:path w="7098" h="4611" extrusionOk="0">
                  <a:moveTo>
                    <a:pt x="857" y="0"/>
                  </a:moveTo>
                  <a:cubicBezTo>
                    <a:pt x="809" y="32"/>
                    <a:pt x="760" y="64"/>
                    <a:pt x="712" y="112"/>
                  </a:cubicBezTo>
                  <a:cubicBezTo>
                    <a:pt x="568" y="241"/>
                    <a:pt x="472" y="401"/>
                    <a:pt x="391" y="578"/>
                  </a:cubicBezTo>
                  <a:cubicBezTo>
                    <a:pt x="1" y="1485"/>
                    <a:pt x="740" y="2442"/>
                    <a:pt x="1668" y="2442"/>
                  </a:cubicBezTo>
                  <a:cubicBezTo>
                    <a:pt x="1806" y="2442"/>
                    <a:pt x="1949" y="2420"/>
                    <a:pt x="2092" y="2375"/>
                  </a:cubicBezTo>
                  <a:lnTo>
                    <a:pt x="4467" y="1637"/>
                  </a:lnTo>
                  <a:lnTo>
                    <a:pt x="4499" y="3401"/>
                  </a:lnTo>
                  <a:cubicBezTo>
                    <a:pt x="4515" y="3979"/>
                    <a:pt x="4932" y="4492"/>
                    <a:pt x="5509" y="4605"/>
                  </a:cubicBezTo>
                  <a:lnTo>
                    <a:pt x="5606" y="4605"/>
                  </a:lnTo>
                  <a:cubicBezTo>
                    <a:pt x="5649" y="4609"/>
                    <a:pt x="5692" y="4610"/>
                    <a:pt x="5735" y="4610"/>
                  </a:cubicBezTo>
                  <a:cubicBezTo>
                    <a:pt x="6389" y="4610"/>
                    <a:pt x="6962" y="4161"/>
                    <a:pt x="7098" y="3514"/>
                  </a:cubicBezTo>
                  <a:lnTo>
                    <a:pt x="7098" y="3514"/>
                  </a:lnTo>
                  <a:cubicBezTo>
                    <a:pt x="6859" y="3696"/>
                    <a:pt x="6584" y="3792"/>
                    <a:pt x="6294" y="3792"/>
                  </a:cubicBezTo>
                  <a:cubicBezTo>
                    <a:pt x="6252" y="3792"/>
                    <a:pt x="6210" y="3790"/>
                    <a:pt x="6167" y="3786"/>
                  </a:cubicBezTo>
                  <a:cubicBezTo>
                    <a:pt x="6135" y="3786"/>
                    <a:pt x="6103" y="3786"/>
                    <a:pt x="6071" y="3770"/>
                  </a:cubicBezTo>
                  <a:cubicBezTo>
                    <a:pt x="5493" y="3674"/>
                    <a:pt x="5060" y="3161"/>
                    <a:pt x="5060" y="2567"/>
                  </a:cubicBezTo>
                  <a:lnTo>
                    <a:pt x="5028" y="818"/>
                  </a:lnTo>
                  <a:lnTo>
                    <a:pt x="2654" y="1556"/>
                  </a:lnTo>
                  <a:cubicBezTo>
                    <a:pt x="2514" y="1599"/>
                    <a:pt x="2375" y="1619"/>
                    <a:pt x="2239" y="1619"/>
                  </a:cubicBezTo>
                  <a:cubicBezTo>
                    <a:pt x="1411" y="1619"/>
                    <a:pt x="721" y="869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9023250" y="1040910"/>
              <a:ext cx="28575" cy="40800"/>
            </a:xfrm>
            <a:custGeom>
              <a:avLst/>
              <a:gdLst/>
              <a:ahLst/>
              <a:cxnLst/>
              <a:rect l="l" t="t" r="r" b="b"/>
              <a:pathLst>
                <a:path w="1143" h="1632" extrusionOk="0">
                  <a:moveTo>
                    <a:pt x="436" y="1"/>
                  </a:moveTo>
                  <a:cubicBezTo>
                    <a:pt x="376" y="1"/>
                    <a:pt x="311" y="9"/>
                    <a:pt x="241" y="26"/>
                  </a:cubicBezTo>
                  <a:cubicBezTo>
                    <a:pt x="1" y="90"/>
                    <a:pt x="225" y="459"/>
                    <a:pt x="241" y="860"/>
                  </a:cubicBezTo>
                  <a:cubicBezTo>
                    <a:pt x="241" y="1101"/>
                    <a:pt x="177" y="1342"/>
                    <a:pt x="65" y="1550"/>
                  </a:cubicBezTo>
                  <a:cubicBezTo>
                    <a:pt x="41" y="1586"/>
                    <a:pt x="116" y="1631"/>
                    <a:pt x="196" y="1631"/>
                  </a:cubicBezTo>
                  <a:cubicBezTo>
                    <a:pt x="222" y="1631"/>
                    <a:pt x="249" y="1626"/>
                    <a:pt x="273" y="1614"/>
                  </a:cubicBezTo>
                  <a:cubicBezTo>
                    <a:pt x="418" y="1534"/>
                    <a:pt x="546" y="1438"/>
                    <a:pt x="674" y="1325"/>
                  </a:cubicBezTo>
                  <a:cubicBezTo>
                    <a:pt x="1142" y="843"/>
                    <a:pt x="1051" y="1"/>
                    <a:pt x="436" y="1"/>
                  </a:cubicBezTo>
                  <a:close/>
                </a:path>
              </a:pathLst>
            </a:custGeom>
            <a:solidFill>
              <a:srgbClr val="F8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39"/>
          <p:cNvGrpSpPr/>
          <p:nvPr/>
        </p:nvGrpSpPr>
        <p:grpSpPr>
          <a:xfrm>
            <a:off x="8539044" y="1660315"/>
            <a:ext cx="485266" cy="487265"/>
            <a:chOff x="3132175" y="631198"/>
            <a:chExt cx="224650" cy="225575"/>
          </a:xfrm>
        </p:grpSpPr>
        <p:sp>
          <p:nvSpPr>
            <p:cNvPr id="708" name="Google Shape;708;p39"/>
            <p:cNvSpPr/>
            <p:nvPr/>
          </p:nvSpPr>
          <p:spPr>
            <a:xfrm>
              <a:off x="3140200" y="682673"/>
              <a:ext cx="209400" cy="166150"/>
            </a:xfrm>
            <a:custGeom>
              <a:avLst/>
              <a:gdLst/>
              <a:ahLst/>
              <a:cxnLst/>
              <a:rect l="l" t="t" r="r" b="b"/>
              <a:pathLst>
                <a:path w="8376" h="6646" extrusionOk="0">
                  <a:moveTo>
                    <a:pt x="2178" y="0"/>
                  </a:moveTo>
                  <a:cubicBezTo>
                    <a:pt x="1566" y="0"/>
                    <a:pt x="862" y="419"/>
                    <a:pt x="627" y="947"/>
                  </a:cubicBezTo>
                  <a:cubicBezTo>
                    <a:pt x="1" y="2342"/>
                    <a:pt x="787" y="4781"/>
                    <a:pt x="3049" y="6305"/>
                  </a:cubicBezTo>
                  <a:cubicBezTo>
                    <a:pt x="3332" y="6494"/>
                    <a:pt x="3946" y="6646"/>
                    <a:pt x="4595" y="6646"/>
                  </a:cubicBezTo>
                  <a:cubicBezTo>
                    <a:pt x="5160" y="6646"/>
                    <a:pt x="5752" y="6531"/>
                    <a:pt x="6178" y="6225"/>
                  </a:cubicBezTo>
                  <a:cubicBezTo>
                    <a:pt x="8376" y="4621"/>
                    <a:pt x="7718" y="1556"/>
                    <a:pt x="7493" y="947"/>
                  </a:cubicBezTo>
                  <a:cubicBezTo>
                    <a:pt x="7445" y="818"/>
                    <a:pt x="7204" y="193"/>
                    <a:pt x="6691" y="64"/>
                  </a:cubicBezTo>
                  <a:cubicBezTo>
                    <a:pt x="6653" y="57"/>
                    <a:pt x="6613" y="51"/>
                    <a:pt x="6560" y="51"/>
                  </a:cubicBezTo>
                  <a:cubicBezTo>
                    <a:pt x="6388" y="51"/>
                    <a:pt x="6073" y="112"/>
                    <a:pt x="5215" y="369"/>
                  </a:cubicBezTo>
                  <a:lnTo>
                    <a:pt x="4557" y="578"/>
                  </a:lnTo>
                  <a:cubicBezTo>
                    <a:pt x="4140" y="562"/>
                    <a:pt x="3723" y="497"/>
                    <a:pt x="3338" y="369"/>
                  </a:cubicBezTo>
                  <a:cubicBezTo>
                    <a:pt x="2841" y="225"/>
                    <a:pt x="2728" y="96"/>
                    <a:pt x="2455" y="32"/>
                  </a:cubicBezTo>
                  <a:cubicBezTo>
                    <a:pt x="2367" y="10"/>
                    <a:pt x="2273" y="0"/>
                    <a:pt x="21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3132175" y="675248"/>
              <a:ext cx="224650" cy="181525"/>
            </a:xfrm>
            <a:custGeom>
              <a:avLst/>
              <a:gdLst/>
              <a:ahLst/>
              <a:cxnLst/>
              <a:rect l="l" t="t" r="r" b="b"/>
              <a:pathLst>
                <a:path w="8986" h="7261" extrusionOk="0">
                  <a:moveTo>
                    <a:pt x="2488" y="618"/>
                  </a:moveTo>
                  <a:cubicBezTo>
                    <a:pt x="2552" y="618"/>
                    <a:pt x="2632" y="618"/>
                    <a:pt x="2696" y="650"/>
                  </a:cubicBezTo>
                  <a:cubicBezTo>
                    <a:pt x="2793" y="666"/>
                    <a:pt x="2889" y="714"/>
                    <a:pt x="2985" y="762"/>
                  </a:cubicBezTo>
                  <a:cubicBezTo>
                    <a:pt x="3162" y="843"/>
                    <a:pt x="3354" y="923"/>
                    <a:pt x="3563" y="987"/>
                  </a:cubicBezTo>
                  <a:cubicBezTo>
                    <a:pt x="3980" y="1115"/>
                    <a:pt x="4413" y="1179"/>
                    <a:pt x="4862" y="1179"/>
                  </a:cubicBezTo>
                  <a:lnTo>
                    <a:pt x="4910" y="1179"/>
                  </a:lnTo>
                  <a:lnTo>
                    <a:pt x="4958" y="1163"/>
                  </a:lnTo>
                  <a:lnTo>
                    <a:pt x="5616" y="971"/>
                  </a:lnTo>
                  <a:cubicBezTo>
                    <a:pt x="6482" y="709"/>
                    <a:pt x="6747" y="661"/>
                    <a:pt x="6876" y="661"/>
                  </a:cubicBezTo>
                  <a:cubicBezTo>
                    <a:pt x="6905" y="661"/>
                    <a:pt x="6927" y="663"/>
                    <a:pt x="6948" y="666"/>
                  </a:cubicBezTo>
                  <a:cubicBezTo>
                    <a:pt x="7172" y="730"/>
                    <a:pt x="7381" y="955"/>
                    <a:pt x="7525" y="1356"/>
                  </a:cubicBezTo>
                  <a:cubicBezTo>
                    <a:pt x="7541" y="1388"/>
                    <a:pt x="8584" y="4661"/>
                    <a:pt x="6322" y="6297"/>
                  </a:cubicBezTo>
                  <a:cubicBezTo>
                    <a:pt x="5965" y="6558"/>
                    <a:pt x="5442" y="6656"/>
                    <a:pt x="4937" y="6656"/>
                  </a:cubicBezTo>
                  <a:cubicBezTo>
                    <a:pt x="4354" y="6656"/>
                    <a:pt x="3796" y="6525"/>
                    <a:pt x="3547" y="6361"/>
                  </a:cubicBezTo>
                  <a:cubicBezTo>
                    <a:pt x="1381" y="4902"/>
                    <a:pt x="659" y="2655"/>
                    <a:pt x="1220" y="1388"/>
                  </a:cubicBezTo>
                  <a:cubicBezTo>
                    <a:pt x="1493" y="923"/>
                    <a:pt x="1958" y="634"/>
                    <a:pt x="2488" y="618"/>
                  </a:cubicBezTo>
                  <a:close/>
                  <a:moveTo>
                    <a:pt x="2509" y="1"/>
                  </a:moveTo>
                  <a:cubicBezTo>
                    <a:pt x="1804" y="1"/>
                    <a:pt x="978" y="483"/>
                    <a:pt x="675" y="1131"/>
                  </a:cubicBezTo>
                  <a:cubicBezTo>
                    <a:pt x="1" y="2623"/>
                    <a:pt x="787" y="5222"/>
                    <a:pt x="3210" y="6859"/>
                  </a:cubicBezTo>
                  <a:cubicBezTo>
                    <a:pt x="3531" y="7067"/>
                    <a:pt x="4220" y="7260"/>
                    <a:pt x="4942" y="7260"/>
                  </a:cubicBezTo>
                  <a:cubicBezTo>
                    <a:pt x="4970" y="7261"/>
                    <a:pt x="4998" y="7261"/>
                    <a:pt x="5025" y="7261"/>
                  </a:cubicBezTo>
                  <a:cubicBezTo>
                    <a:pt x="5607" y="7261"/>
                    <a:pt x="6185" y="7100"/>
                    <a:pt x="6675" y="6779"/>
                  </a:cubicBezTo>
                  <a:cubicBezTo>
                    <a:pt x="8985" y="5110"/>
                    <a:pt x="8392" y="1917"/>
                    <a:pt x="8103" y="1147"/>
                  </a:cubicBezTo>
                  <a:cubicBezTo>
                    <a:pt x="7878" y="554"/>
                    <a:pt x="7525" y="185"/>
                    <a:pt x="7092" y="72"/>
                  </a:cubicBezTo>
                  <a:cubicBezTo>
                    <a:pt x="7025" y="56"/>
                    <a:pt x="6960" y="46"/>
                    <a:pt x="6879" y="46"/>
                  </a:cubicBezTo>
                  <a:cubicBezTo>
                    <a:pt x="6650" y="46"/>
                    <a:pt x="6299" y="128"/>
                    <a:pt x="5456" y="377"/>
                  </a:cubicBezTo>
                  <a:lnTo>
                    <a:pt x="4830" y="570"/>
                  </a:lnTo>
                  <a:cubicBezTo>
                    <a:pt x="4461" y="570"/>
                    <a:pt x="4108" y="506"/>
                    <a:pt x="3755" y="393"/>
                  </a:cubicBezTo>
                  <a:cubicBezTo>
                    <a:pt x="3579" y="345"/>
                    <a:pt x="3402" y="265"/>
                    <a:pt x="3242" y="201"/>
                  </a:cubicBezTo>
                  <a:cubicBezTo>
                    <a:pt x="3113" y="137"/>
                    <a:pt x="2985" y="88"/>
                    <a:pt x="2841" y="40"/>
                  </a:cubicBezTo>
                  <a:cubicBezTo>
                    <a:pt x="2735" y="13"/>
                    <a:pt x="2623" y="1"/>
                    <a:pt x="2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3161250" y="704673"/>
              <a:ext cx="47325" cy="75950"/>
            </a:xfrm>
            <a:custGeom>
              <a:avLst/>
              <a:gdLst/>
              <a:ahLst/>
              <a:cxnLst/>
              <a:rect l="l" t="t" r="r" b="b"/>
              <a:pathLst>
                <a:path w="1893" h="3038" extrusionOk="0">
                  <a:moveTo>
                    <a:pt x="957" y="1"/>
                  </a:moveTo>
                  <a:cubicBezTo>
                    <a:pt x="0" y="1"/>
                    <a:pt x="75" y="1630"/>
                    <a:pt x="875" y="2505"/>
                  </a:cubicBezTo>
                  <a:cubicBezTo>
                    <a:pt x="1068" y="2714"/>
                    <a:pt x="1309" y="2890"/>
                    <a:pt x="1565" y="3019"/>
                  </a:cubicBezTo>
                  <a:cubicBezTo>
                    <a:pt x="1592" y="3032"/>
                    <a:pt x="1621" y="3037"/>
                    <a:pt x="1651" y="3037"/>
                  </a:cubicBezTo>
                  <a:cubicBezTo>
                    <a:pt x="1768" y="3037"/>
                    <a:pt x="1892" y="2951"/>
                    <a:pt x="1854" y="2874"/>
                  </a:cubicBezTo>
                  <a:cubicBezTo>
                    <a:pt x="1613" y="2473"/>
                    <a:pt x="1469" y="2040"/>
                    <a:pt x="1421" y="1591"/>
                  </a:cubicBezTo>
                  <a:cubicBezTo>
                    <a:pt x="1357" y="837"/>
                    <a:pt x="1597" y="131"/>
                    <a:pt x="1212" y="35"/>
                  </a:cubicBezTo>
                  <a:cubicBezTo>
                    <a:pt x="1120" y="12"/>
                    <a:pt x="1035" y="1"/>
                    <a:pt x="957" y="1"/>
                  </a:cubicBezTo>
                  <a:close/>
                </a:path>
              </a:pathLst>
            </a:custGeom>
            <a:solidFill>
              <a:srgbClr val="F8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3208800" y="631198"/>
              <a:ext cx="56575" cy="70350"/>
            </a:xfrm>
            <a:custGeom>
              <a:avLst/>
              <a:gdLst/>
              <a:ahLst/>
              <a:cxnLst/>
              <a:rect l="l" t="t" r="r" b="b"/>
              <a:pathLst>
                <a:path w="2263" h="2814" extrusionOk="0">
                  <a:moveTo>
                    <a:pt x="415" y="1"/>
                  </a:moveTo>
                  <a:cubicBezTo>
                    <a:pt x="233" y="1"/>
                    <a:pt x="85" y="22"/>
                    <a:pt x="0" y="38"/>
                  </a:cubicBezTo>
                  <a:lnTo>
                    <a:pt x="97" y="631"/>
                  </a:lnTo>
                  <a:cubicBezTo>
                    <a:pt x="143" y="620"/>
                    <a:pt x="258" y="602"/>
                    <a:pt x="404" y="602"/>
                  </a:cubicBezTo>
                  <a:cubicBezTo>
                    <a:pt x="662" y="602"/>
                    <a:pt x="1016" y="658"/>
                    <a:pt x="1252" y="904"/>
                  </a:cubicBezTo>
                  <a:cubicBezTo>
                    <a:pt x="1605" y="1257"/>
                    <a:pt x="1605" y="1899"/>
                    <a:pt x="1268" y="2524"/>
                  </a:cubicBezTo>
                  <a:lnTo>
                    <a:pt x="1797" y="2813"/>
                  </a:lnTo>
                  <a:cubicBezTo>
                    <a:pt x="2262" y="1947"/>
                    <a:pt x="2214" y="1032"/>
                    <a:pt x="1685" y="487"/>
                  </a:cubicBezTo>
                  <a:cubicBezTo>
                    <a:pt x="1297" y="88"/>
                    <a:pt x="787" y="1"/>
                    <a:pt x="4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3248100" y="679573"/>
              <a:ext cx="108725" cy="173768"/>
            </a:xfrm>
            <a:custGeom>
              <a:avLst/>
              <a:gdLst/>
              <a:ahLst/>
              <a:cxnLst/>
              <a:rect l="l" t="t" r="r" b="b"/>
              <a:pathLst>
                <a:path w="4349" h="6589" extrusionOk="0">
                  <a:moveTo>
                    <a:pt x="2527" y="0"/>
                  </a:moveTo>
                  <a:cubicBezTo>
                    <a:pt x="2402" y="0"/>
                    <a:pt x="2203" y="35"/>
                    <a:pt x="1782" y="145"/>
                  </a:cubicBezTo>
                  <a:cubicBezTo>
                    <a:pt x="2022" y="338"/>
                    <a:pt x="2199" y="595"/>
                    <a:pt x="2311" y="899"/>
                  </a:cubicBezTo>
                  <a:cubicBezTo>
                    <a:pt x="2536" y="1509"/>
                    <a:pt x="3178" y="4589"/>
                    <a:pt x="996" y="6178"/>
                  </a:cubicBezTo>
                  <a:cubicBezTo>
                    <a:pt x="691" y="6370"/>
                    <a:pt x="354" y="6499"/>
                    <a:pt x="1" y="6547"/>
                  </a:cubicBezTo>
                  <a:cubicBezTo>
                    <a:pt x="195" y="6573"/>
                    <a:pt x="401" y="6589"/>
                    <a:pt x="610" y="6589"/>
                  </a:cubicBezTo>
                  <a:cubicBezTo>
                    <a:pt x="1161" y="6589"/>
                    <a:pt x="1732" y="6480"/>
                    <a:pt x="2151" y="6178"/>
                  </a:cubicBezTo>
                  <a:cubicBezTo>
                    <a:pt x="4349" y="4589"/>
                    <a:pt x="3691" y="1509"/>
                    <a:pt x="3466" y="899"/>
                  </a:cubicBezTo>
                  <a:cubicBezTo>
                    <a:pt x="3402" y="755"/>
                    <a:pt x="3178" y="129"/>
                    <a:pt x="2664" y="17"/>
                  </a:cubicBezTo>
                  <a:cubicBezTo>
                    <a:pt x="2625" y="7"/>
                    <a:pt x="2583" y="0"/>
                    <a:pt x="2527" y="0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717;p40">
            <a:extLst>
              <a:ext uri="{FF2B5EF4-FFF2-40B4-BE49-F238E27FC236}">
                <a16:creationId xmlns:a16="http://schemas.microsoft.com/office/drawing/2014/main" id="{6A139AF2-A886-DC8D-42AA-751EFDFEDC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3495" y="207244"/>
            <a:ext cx="6987531" cy="3445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 case &amp; test requirement</a:t>
            </a:r>
          </a:p>
        </p:txBody>
      </p:sp>
      <p:sp>
        <p:nvSpPr>
          <p:cNvPr id="7" name="Google Shape;732;p40">
            <a:extLst>
              <a:ext uri="{FF2B5EF4-FFF2-40B4-BE49-F238E27FC236}">
                <a16:creationId xmlns:a16="http://schemas.microsoft.com/office/drawing/2014/main" id="{AD15C2D8-F7EC-16F7-6FF1-6FC563BB8263}"/>
              </a:ext>
            </a:extLst>
          </p:cNvPr>
          <p:cNvSpPr/>
          <p:nvPr/>
        </p:nvSpPr>
        <p:spPr>
          <a:xfrm>
            <a:off x="1183826" y="206633"/>
            <a:ext cx="6259121" cy="4343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Fredoka One"/>
              </a:rPr>
              <a:t>Test case &amp; test requirement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Fredoka On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17770C-E615-0C10-B256-8D6A58B20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740" y="673543"/>
            <a:ext cx="9144000" cy="450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78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53"/>
          <p:cNvSpPr txBox="1">
            <a:spLocks noGrp="1"/>
          </p:cNvSpPr>
          <p:nvPr>
            <p:ph type="title"/>
          </p:nvPr>
        </p:nvSpPr>
        <p:spPr>
          <a:xfrm>
            <a:off x="715100" y="2177325"/>
            <a:ext cx="489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work</a:t>
            </a:r>
            <a:endParaRPr dirty="0"/>
          </a:p>
        </p:txBody>
      </p:sp>
      <p:sp>
        <p:nvSpPr>
          <p:cNvPr id="1340" name="Google Shape;1340;p53"/>
          <p:cNvSpPr txBox="1">
            <a:spLocks noGrp="1"/>
          </p:cNvSpPr>
          <p:nvPr>
            <p:ph type="title" idx="2"/>
          </p:nvPr>
        </p:nvSpPr>
        <p:spPr>
          <a:xfrm>
            <a:off x="715100" y="1335525"/>
            <a:ext cx="489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41" name="Google Shape;1341;p53"/>
          <p:cNvSpPr/>
          <p:nvPr/>
        </p:nvSpPr>
        <p:spPr>
          <a:xfrm>
            <a:off x="794150" y="2363496"/>
            <a:ext cx="3202886" cy="60137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Fredoka One"/>
              </a:rPr>
              <a:t>Group work</a:t>
            </a:r>
            <a:endParaRPr b="0" i="0" dirty="0"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Fredoka One"/>
            </a:endParaRPr>
          </a:p>
        </p:txBody>
      </p:sp>
      <p:sp>
        <p:nvSpPr>
          <p:cNvPr id="1342" name="Google Shape;1342;p53"/>
          <p:cNvSpPr/>
          <p:nvPr/>
        </p:nvSpPr>
        <p:spPr>
          <a:xfrm>
            <a:off x="794149" y="1398123"/>
            <a:ext cx="996548" cy="6488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Fredoka One"/>
              </a:rPr>
              <a:t>02</a:t>
            </a:r>
          </a:p>
        </p:txBody>
      </p:sp>
      <p:grpSp>
        <p:nvGrpSpPr>
          <p:cNvPr id="1343" name="Google Shape;1343;p53"/>
          <p:cNvGrpSpPr/>
          <p:nvPr/>
        </p:nvGrpSpPr>
        <p:grpSpPr>
          <a:xfrm>
            <a:off x="3165974" y="308395"/>
            <a:ext cx="408151" cy="366569"/>
            <a:chOff x="918350" y="494075"/>
            <a:chExt cx="188950" cy="169700"/>
          </a:xfrm>
        </p:grpSpPr>
        <p:sp>
          <p:nvSpPr>
            <p:cNvPr id="1344" name="Google Shape;1344;p53"/>
            <p:cNvSpPr/>
            <p:nvPr/>
          </p:nvSpPr>
          <p:spPr>
            <a:xfrm>
              <a:off x="927575" y="501550"/>
              <a:ext cx="173700" cy="154525"/>
            </a:xfrm>
            <a:custGeom>
              <a:avLst/>
              <a:gdLst/>
              <a:ahLst/>
              <a:cxnLst/>
              <a:rect l="l" t="t" r="r" b="b"/>
              <a:pathLst>
                <a:path w="6948" h="6181" extrusionOk="0">
                  <a:moveTo>
                    <a:pt x="4524" y="0"/>
                  </a:moveTo>
                  <a:cubicBezTo>
                    <a:pt x="4366" y="0"/>
                    <a:pt x="4205" y="32"/>
                    <a:pt x="4060" y="119"/>
                  </a:cubicBezTo>
                  <a:cubicBezTo>
                    <a:pt x="3145" y="664"/>
                    <a:pt x="3514" y="3183"/>
                    <a:pt x="3514" y="3183"/>
                  </a:cubicBezTo>
                  <a:cubicBezTo>
                    <a:pt x="3514" y="3183"/>
                    <a:pt x="2752" y="3025"/>
                    <a:pt x="2005" y="3025"/>
                  </a:cubicBezTo>
                  <a:cubicBezTo>
                    <a:pt x="1586" y="3025"/>
                    <a:pt x="1171" y="3075"/>
                    <a:pt x="899" y="3231"/>
                  </a:cubicBezTo>
                  <a:cubicBezTo>
                    <a:pt x="289" y="3584"/>
                    <a:pt x="1" y="4611"/>
                    <a:pt x="273" y="5285"/>
                  </a:cubicBezTo>
                  <a:cubicBezTo>
                    <a:pt x="552" y="5989"/>
                    <a:pt x="1887" y="6180"/>
                    <a:pt x="3254" y="6180"/>
                  </a:cubicBezTo>
                  <a:cubicBezTo>
                    <a:pt x="4877" y="6180"/>
                    <a:pt x="6546" y="5911"/>
                    <a:pt x="6546" y="5911"/>
                  </a:cubicBezTo>
                  <a:cubicBezTo>
                    <a:pt x="6546" y="5911"/>
                    <a:pt x="6948" y="985"/>
                    <a:pt x="5343" y="215"/>
                  </a:cubicBezTo>
                  <a:cubicBezTo>
                    <a:pt x="5242" y="170"/>
                    <a:pt x="4891" y="0"/>
                    <a:pt x="4524" y="0"/>
                  </a:cubicBezTo>
                  <a:close/>
                </a:path>
              </a:pathLst>
            </a:custGeom>
            <a:solidFill>
              <a:srgbClr val="CEAA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3"/>
            <p:cNvSpPr/>
            <p:nvPr/>
          </p:nvSpPr>
          <p:spPr>
            <a:xfrm>
              <a:off x="918350" y="494075"/>
              <a:ext cx="188950" cy="169700"/>
            </a:xfrm>
            <a:custGeom>
              <a:avLst/>
              <a:gdLst/>
              <a:ahLst/>
              <a:cxnLst/>
              <a:rect l="l" t="t" r="r" b="b"/>
              <a:pathLst>
                <a:path w="7558" h="6788" extrusionOk="0">
                  <a:moveTo>
                    <a:pt x="4871" y="603"/>
                  </a:moveTo>
                  <a:cubicBezTo>
                    <a:pt x="5066" y="603"/>
                    <a:pt x="5308" y="667"/>
                    <a:pt x="5568" y="787"/>
                  </a:cubicBezTo>
                  <a:cubicBezTo>
                    <a:pt x="6546" y="1252"/>
                    <a:pt x="6739" y="4108"/>
                    <a:pt x="6611" y="5953"/>
                  </a:cubicBezTo>
                  <a:cubicBezTo>
                    <a:pt x="5692" y="6085"/>
                    <a:pt x="4620" y="6176"/>
                    <a:pt x="3654" y="6176"/>
                  </a:cubicBezTo>
                  <a:cubicBezTo>
                    <a:pt x="2274" y="6176"/>
                    <a:pt x="1107" y="5990"/>
                    <a:pt x="899" y="5472"/>
                  </a:cubicBezTo>
                  <a:cubicBezTo>
                    <a:pt x="691" y="4926"/>
                    <a:pt x="947" y="4060"/>
                    <a:pt x="1413" y="3787"/>
                  </a:cubicBezTo>
                  <a:cubicBezTo>
                    <a:pt x="1666" y="3674"/>
                    <a:pt x="1944" y="3624"/>
                    <a:pt x="2225" y="3624"/>
                  </a:cubicBezTo>
                  <a:cubicBezTo>
                    <a:pt x="2264" y="3624"/>
                    <a:pt x="2304" y="3625"/>
                    <a:pt x="2343" y="3627"/>
                  </a:cubicBezTo>
                  <a:cubicBezTo>
                    <a:pt x="2840" y="3627"/>
                    <a:pt x="3338" y="3675"/>
                    <a:pt x="3819" y="3787"/>
                  </a:cubicBezTo>
                  <a:lnTo>
                    <a:pt x="4236" y="3867"/>
                  </a:lnTo>
                  <a:lnTo>
                    <a:pt x="4172" y="3450"/>
                  </a:lnTo>
                  <a:cubicBezTo>
                    <a:pt x="4028" y="2487"/>
                    <a:pt x="4076" y="979"/>
                    <a:pt x="4573" y="675"/>
                  </a:cubicBezTo>
                  <a:cubicBezTo>
                    <a:pt x="4652" y="626"/>
                    <a:pt x="4753" y="603"/>
                    <a:pt x="4871" y="603"/>
                  </a:cubicBezTo>
                  <a:close/>
                  <a:moveTo>
                    <a:pt x="4880" y="1"/>
                  </a:moveTo>
                  <a:cubicBezTo>
                    <a:pt x="4653" y="1"/>
                    <a:pt x="4448" y="54"/>
                    <a:pt x="4268" y="161"/>
                  </a:cubicBezTo>
                  <a:cubicBezTo>
                    <a:pt x="3434" y="659"/>
                    <a:pt x="3466" y="2311"/>
                    <a:pt x="3530" y="3113"/>
                  </a:cubicBezTo>
                  <a:cubicBezTo>
                    <a:pt x="3234" y="3068"/>
                    <a:pt x="2816" y="3018"/>
                    <a:pt x="2391" y="3018"/>
                  </a:cubicBezTo>
                  <a:cubicBezTo>
                    <a:pt x="1918" y="3018"/>
                    <a:pt x="1437" y="3079"/>
                    <a:pt x="1108" y="3274"/>
                  </a:cubicBezTo>
                  <a:cubicBezTo>
                    <a:pt x="386" y="3691"/>
                    <a:pt x="1" y="4830"/>
                    <a:pt x="354" y="5696"/>
                  </a:cubicBezTo>
                  <a:cubicBezTo>
                    <a:pt x="691" y="6562"/>
                    <a:pt x="2151" y="6787"/>
                    <a:pt x="3627" y="6787"/>
                  </a:cubicBezTo>
                  <a:cubicBezTo>
                    <a:pt x="4750" y="6771"/>
                    <a:pt x="5857" y="6675"/>
                    <a:pt x="6948" y="6498"/>
                  </a:cubicBezTo>
                  <a:lnTo>
                    <a:pt x="7188" y="6466"/>
                  </a:lnTo>
                  <a:lnTo>
                    <a:pt x="7204" y="6226"/>
                  </a:lnTo>
                  <a:cubicBezTo>
                    <a:pt x="7236" y="5696"/>
                    <a:pt x="7557" y="1076"/>
                    <a:pt x="5824" y="241"/>
                  </a:cubicBezTo>
                  <a:cubicBezTo>
                    <a:pt x="5479" y="82"/>
                    <a:pt x="5162" y="1"/>
                    <a:pt x="48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3"/>
            <p:cNvSpPr/>
            <p:nvPr/>
          </p:nvSpPr>
          <p:spPr>
            <a:xfrm>
              <a:off x="923575" y="500650"/>
              <a:ext cx="148025" cy="150675"/>
            </a:xfrm>
            <a:custGeom>
              <a:avLst/>
              <a:gdLst/>
              <a:ahLst/>
              <a:cxnLst/>
              <a:rect l="l" t="t" r="r" b="b"/>
              <a:pathLst>
                <a:path w="5921" h="6027" extrusionOk="0">
                  <a:moveTo>
                    <a:pt x="4541" y="1"/>
                  </a:moveTo>
                  <a:cubicBezTo>
                    <a:pt x="4381" y="1"/>
                    <a:pt x="4219" y="34"/>
                    <a:pt x="4075" y="123"/>
                  </a:cubicBezTo>
                  <a:cubicBezTo>
                    <a:pt x="3161" y="652"/>
                    <a:pt x="3514" y="3187"/>
                    <a:pt x="3514" y="3187"/>
                  </a:cubicBezTo>
                  <a:cubicBezTo>
                    <a:pt x="3514" y="3187"/>
                    <a:pt x="2752" y="3029"/>
                    <a:pt x="2005" y="3029"/>
                  </a:cubicBezTo>
                  <a:cubicBezTo>
                    <a:pt x="1585" y="3029"/>
                    <a:pt x="1170" y="3079"/>
                    <a:pt x="899" y="3235"/>
                  </a:cubicBezTo>
                  <a:cubicBezTo>
                    <a:pt x="289" y="3588"/>
                    <a:pt x="0" y="4615"/>
                    <a:pt x="273" y="5289"/>
                  </a:cubicBezTo>
                  <a:cubicBezTo>
                    <a:pt x="417" y="5674"/>
                    <a:pt x="867" y="5898"/>
                    <a:pt x="1476" y="6027"/>
                  </a:cubicBezTo>
                  <a:cubicBezTo>
                    <a:pt x="1220" y="5353"/>
                    <a:pt x="1508" y="4342"/>
                    <a:pt x="2118" y="4005"/>
                  </a:cubicBezTo>
                  <a:cubicBezTo>
                    <a:pt x="2384" y="3849"/>
                    <a:pt x="2795" y="3799"/>
                    <a:pt x="3212" y="3799"/>
                  </a:cubicBezTo>
                  <a:cubicBezTo>
                    <a:pt x="3955" y="3799"/>
                    <a:pt x="4717" y="3957"/>
                    <a:pt x="4717" y="3957"/>
                  </a:cubicBezTo>
                  <a:cubicBezTo>
                    <a:pt x="4717" y="3957"/>
                    <a:pt x="4364" y="1422"/>
                    <a:pt x="5279" y="893"/>
                  </a:cubicBezTo>
                  <a:cubicBezTo>
                    <a:pt x="5424" y="808"/>
                    <a:pt x="5589" y="769"/>
                    <a:pt x="5757" y="769"/>
                  </a:cubicBezTo>
                  <a:cubicBezTo>
                    <a:pt x="5811" y="769"/>
                    <a:pt x="5866" y="773"/>
                    <a:pt x="5920" y="781"/>
                  </a:cubicBezTo>
                  <a:cubicBezTo>
                    <a:pt x="5776" y="540"/>
                    <a:pt x="5583" y="347"/>
                    <a:pt x="5343" y="219"/>
                  </a:cubicBezTo>
                  <a:cubicBezTo>
                    <a:pt x="5243" y="164"/>
                    <a:pt x="4898" y="1"/>
                    <a:pt x="4541" y="1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7" name="Google Shape;1347;p53"/>
          <p:cNvGrpSpPr/>
          <p:nvPr/>
        </p:nvGrpSpPr>
        <p:grpSpPr>
          <a:xfrm>
            <a:off x="6742067" y="1150518"/>
            <a:ext cx="436718" cy="466420"/>
            <a:chOff x="3761250" y="489950"/>
            <a:chExt cx="202175" cy="215925"/>
          </a:xfrm>
        </p:grpSpPr>
        <p:sp>
          <p:nvSpPr>
            <p:cNvPr id="1348" name="Google Shape;1348;p53"/>
            <p:cNvSpPr/>
            <p:nvPr/>
          </p:nvSpPr>
          <p:spPr>
            <a:xfrm>
              <a:off x="3762450" y="497175"/>
              <a:ext cx="198175" cy="201075"/>
            </a:xfrm>
            <a:custGeom>
              <a:avLst/>
              <a:gdLst/>
              <a:ahLst/>
              <a:cxnLst/>
              <a:rect l="l" t="t" r="r" b="b"/>
              <a:pathLst>
                <a:path w="7927" h="8043" extrusionOk="0">
                  <a:moveTo>
                    <a:pt x="5678" y="0"/>
                  </a:moveTo>
                  <a:cubicBezTo>
                    <a:pt x="5116" y="0"/>
                    <a:pt x="4554" y="370"/>
                    <a:pt x="4397" y="1000"/>
                  </a:cubicBezTo>
                  <a:lnTo>
                    <a:pt x="3996" y="2636"/>
                  </a:lnTo>
                  <a:lnTo>
                    <a:pt x="2295" y="1385"/>
                  </a:lnTo>
                  <a:cubicBezTo>
                    <a:pt x="2075" y="1217"/>
                    <a:pt x="1815" y="1132"/>
                    <a:pt x="1554" y="1132"/>
                  </a:cubicBezTo>
                  <a:cubicBezTo>
                    <a:pt x="1341" y="1132"/>
                    <a:pt x="1126" y="1189"/>
                    <a:pt x="931" y="1305"/>
                  </a:cubicBezTo>
                  <a:lnTo>
                    <a:pt x="851" y="1353"/>
                  </a:lnTo>
                  <a:cubicBezTo>
                    <a:pt x="1" y="1946"/>
                    <a:pt x="225" y="3294"/>
                    <a:pt x="1220" y="3647"/>
                  </a:cubicBezTo>
                  <a:lnTo>
                    <a:pt x="2825" y="4192"/>
                  </a:lnTo>
                  <a:lnTo>
                    <a:pt x="1284" y="5957"/>
                  </a:lnTo>
                  <a:cubicBezTo>
                    <a:pt x="1108" y="6166"/>
                    <a:pt x="996" y="6422"/>
                    <a:pt x="963" y="6695"/>
                  </a:cubicBezTo>
                  <a:cubicBezTo>
                    <a:pt x="947" y="6872"/>
                    <a:pt x="980" y="7048"/>
                    <a:pt x="1044" y="7209"/>
                  </a:cubicBezTo>
                  <a:cubicBezTo>
                    <a:pt x="1233" y="7760"/>
                    <a:pt x="1728" y="8043"/>
                    <a:pt x="2232" y="8043"/>
                  </a:cubicBezTo>
                  <a:cubicBezTo>
                    <a:pt x="2667" y="8043"/>
                    <a:pt x="3110" y="7832"/>
                    <a:pt x="3370" y="7401"/>
                  </a:cubicBezTo>
                  <a:lnTo>
                    <a:pt x="4541" y="5380"/>
                  </a:lnTo>
                  <a:lnTo>
                    <a:pt x="5680" y="6583"/>
                  </a:lnTo>
                  <a:cubicBezTo>
                    <a:pt x="5911" y="6823"/>
                    <a:pt x="6221" y="6948"/>
                    <a:pt x="6533" y="6948"/>
                  </a:cubicBezTo>
                  <a:cubicBezTo>
                    <a:pt x="6743" y="6948"/>
                    <a:pt x="6953" y="6891"/>
                    <a:pt x="7140" y="6775"/>
                  </a:cubicBezTo>
                  <a:cubicBezTo>
                    <a:pt x="7172" y="6759"/>
                    <a:pt x="7188" y="6743"/>
                    <a:pt x="7220" y="6727"/>
                  </a:cubicBezTo>
                  <a:cubicBezTo>
                    <a:pt x="7926" y="6166"/>
                    <a:pt x="7894" y="5075"/>
                    <a:pt x="7156" y="4561"/>
                  </a:cubicBezTo>
                  <a:lnTo>
                    <a:pt x="5488" y="3390"/>
                  </a:lnTo>
                  <a:lnTo>
                    <a:pt x="6659" y="1850"/>
                  </a:lnTo>
                  <a:cubicBezTo>
                    <a:pt x="6948" y="1465"/>
                    <a:pt x="6964" y="936"/>
                    <a:pt x="6707" y="535"/>
                  </a:cubicBezTo>
                  <a:lnTo>
                    <a:pt x="6643" y="470"/>
                  </a:lnTo>
                  <a:cubicBezTo>
                    <a:pt x="6388" y="148"/>
                    <a:pt x="6033" y="0"/>
                    <a:pt x="56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3"/>
            <p:cNvSpPr/>
            <p:nvPr/>
          </p:nvSpPr>
          <p:spPr>
            <a:xfrm>
              <a:off x="3761250" y="489950"/>
              <a:ext cx="202175" cy="215925"/>
            </a:xfrm>
            <a:custGeom>
              <a:avLst/>
              <a:gdLst/>
              <a:ahLst/>
              <a:cxnLst/>
              <a:rect l="l" t="t" r="r" b="b"/>
              <a:pathLst>
                <a:path w="8087" h="8637" extrusionOk="0">
                  <a:moveTo>
                    <a:pt x="5739" y="599"/>
                  </a:moveTo>
                  <a:cubicBezTo>
                    <a:pt x="6014" y="599"/>
                    <a:pt x="6279" y="727"/>
                    <a:pt x="6466" y="952"/>
                  </a:cubicBezTo>
                  <a:cubicBezTo>
                    <a:pt x="6466" y="968"/>
                    <a:pt x="6482" y="984"/>
                    <a:pt x="6498" y="1016"/>
                  </a:cubicBezTo>
                  <a:cubicBezTo>
                    <a:pt x="6691" y="1305"/>
                    <a:pt x="6675" y="1690"/>
                    <a:pt x="6450" y="1963"/>
                  </a:cubicBezTo>
                  <a:lnTo>
                    <a:pt x="5119" y="3743"/>
                  </a:lnTo>
                  <a:lnTo>
                    <a:pt x="7028" y="5123"/>
                  </a:lnTo>
                  <a:cubicBezTo>
                    <a:pt x="7301" y="5316"/>
                    <a:pt x="7461" y="5637"/>
                    <a:pt x="7477" y="5973"/>
                  </a:cubicBezTo>
                  <a:cubicBezTo>
                    <a:pt x="7477" y="6294"/>
                    <a:pt x="7333" y="6599"/>
                    <a:pt x="7076" y="6776"/>
                  </a:cubicBezTo>
                  <a:lnTo>
                    <a:pt x="7012" y="6824"/>
                  </a:lnTo>
                  <a:cubicBezTo>
                    <a:pt x="6874" y="6905"/>
                    <a:pt x="6721" y="6945"/>
                    <a:pt x="6569" y="6945"/>
                  </a:cubicBezTo>
                  <a:cubicBezTo>
                    <a:pt x="6334" y="6945"/>
                    <a:pt x="6103" y="6849"/>
                    <a:pt x="5937" y="6663"/>
                  </a:cubicBezTo>
                  <a:lnTo>
                    <a:pt x="4541" y="5171"/>
                  </a:lnTo>
                  <a:lnTo>
                    <a:pt x="3145" y="7546"/>
                  </a:lnTo>
                  <a:cubicBezTo>
                    <a:pt x="2972" y="7848"/>
                    <a:pt x="2631" y="8034"/>
                    <a:pt x="2285" y="8034"/>
                  </a:cubicBezTo>
                  <a:cubicBezTo>
                    <a:pt x="2245" y="8034"/>
                    <a:pt x="2206" y="8032"/>
                    <a:pt x="2167" y="8027"/>
                  </a:cubicBezTo>
                  <a:cubicBezTo>
                    <a:pt x="1798" y="7995"/>
                    <a:pt x="1477" y="7754"/>
                    <a:pt x="1364" y="7401"/>
                  </a:cubicBezTo>
                  <a:cubicBezTo>
                    <a:pt x="1236" y="7080"/>
                    <a:pt x="1316" y="6711"/>
                    <a:pt x="1557" y="6455"/>
                  </a:cubicBezTo>
                  <a:lnTo>
                    <a:pt x="3386" y="4353"/>
                  </a:lnTo>
                  <a:lnTo>
                    <a:pt x="1364" y="3647"/>
                  </a:lnTo>
                  <a:cubicBezTo>
                    <a:pt x="995" y="3519"/>
                    <a:pt x="723" y="3198"/>
                    <a:pt x="675" y="2813"/>
                  </a:cubicBezTo>
                  <a:cubicBezTo>
                    <a:pt x="626" y="2444"/>
                    <a:pt x="787" y="2091"/>
                    <a:pt x="1076" y="1882"/>
                  </a:cubicBezTo>
                  <a:lnTo>
                    <a:pt x="1140" y="1850"/>
                  </a:lnTo>
                  <a:cubicBezTo>
                    <a:pt x="1268" y="1770"/>
                    <a:pt x="1429" y="1722"/>
                    <a:pt x="1589" y="1722"/>
                  </a:cubicBezTo>
                  <a:cubicBezTo>
                    <a:pt x="1798" y="1722"/>
                    <a:pt x="2006" y="1802"/>
                    <a:pt x="2183" y="1931"/>
                  </a:cubicBezTo>
                  <a:lnTo>
                    <a:pt x="4236" y="3455"/>
                  </a:lnTo>
                  <a:lnTo>
                    <a:pt x="4734" y="1369"/>
                  </a:lnTo>
                  <a:cubicBezTo>
                    <a:pt x="4830" y="1000"/>
                    <a:pt x="5119" y="711"/>
                    <a:pt x="5504" y="631"/>
                  </a:cubicBezTo>
                  <a:cubicBezTo>
                    <a:pt x="5582" y="610"/>
                    <a:pt x="5661" y="599"/>
                    <a:pt x="5739" y="599"/>
                  </a:cubicBezTo>
                  <a:close/>
                  <a:moveTo>
                    <a:pt x="5715" y="0"/>
                  </a:moveTo>
                  <a:cubicBezTo>
                    <a:pt x="5602" y="0"/>
                    <a:pt x="5488" y="12"/>
                    <a:pt x="5375" y="37"/>
                  </a:cubicBezTo>
                  <a:cubicBezTo>
                    <a:pt x="4782" y="166"/>
                    <a:pt x="4300" y="631"/>
                    <a:pt x="4156" y="1241"/>
                  </a:cubicBezTo>
                  <a:lnTo>
                    <a:pt x="3867" y="2428"/>
                  </a:lnTo>
                  <a:lnTo>
                    <a:pt x="2536" y="1449"/>
                  </a:lnTo>
                  <a:cubicBezTo>
                    <a:pt x="2259" y="1235"/>
                    <a:pt x="1927" y="1125"/>
                    <a:pt x="1596" y="1125"/>
                  </a:cubicBezTo>
                  <a:cubicBezTo>
                    <a:pt x="1333" y="1125"/>
                    <a:pt x="1070" y="1195"/>
                    <a:pt x="835" y="1337"/>
                  </a:cubicBezTo>
                  <a:lnTo>
                    <a:pt x="739" y="1401"/>
                  </a:lnTo>
                  <a:cubicBezTo>
                    <a:pt x="257" y="1738"/>
                    <a:pt x="1" y="2316"/>
                    <a:pt x="97" y="2893"/>
                  </a:cubicBezTo>
                  <a:cubicBezTo>
                    <a:pt x="177" y="3503"/>
                    <a:pt x="594" y="4016"/>
                    <a:pt x="1172" y="4225"/>
                  </a:cubicBezTo>
                  <a:lnTo>
                    <a:pt x="2359" y="4626"/>
                  </a:lnTo>
                  <a:lnTo>
                    <a:pt x="1124" y="6070"/>
                  </a:lnTo>
                  <a:cubicBezTo>
                    <a:pt x="883" y="6310"/>
                    <a:pt x="755" y="6631"/>
                    <a:pt x="723" y="6968"/>
                  </a:cubicBezTo>
                  <a:cubicBezTo>
                    <a:pt x="707" y="7177"/>
                    <a:pt x="723" y="7401"/>
                    <a:pt x="803" y="7610"/>
                  </a:cubicBezTo>
                  <a:cubicBezTo>
                    <a:pt x="995" y="8171"/>
                    <a:pt x="1525" y="8572"/>
                    <a:pt x="2118" y="8637"/>
                  </a:cubicBezTo>
                  <a:lnTo>
                    <a:pt x="2279" y="8637"/>
                  </a:lnTo>
                  <a:cubicBezTo>
                    <a:pt x="2856" y="8637"/>
                    <a:pt x="3386" y="8332"/>
                    <a:pt x="3675" y="7834"/>
                  </a:cubicBezTo>
                  <a:lnTo>
                    <a:pt x="4653" y="6166"/>
                  </a:lnTo>
                  <a:lnTo>
                    <a:pt x="5520" y="7080"/>
                  </a:lnTo>
                  <a:cubicBezTo>
                    <a:pt x="5796" y="7386"/>
                    <a:pt x="6181" y="7544"/>
                    <a:pt x="6572" y="7544"/>
                  </a:cubicBezTo>
                  <a:cubicBezTo>
                    <a:pt x="6839" y="7544"/>
                    <a:pt x="7108" y="7471"/>
                    <a:pt x="7349" y="7321"/>
                  </a:cubicBezTo>
                  <a:lnTo>
                    <a:pt x="7429" y="7257"/>
                  </a:lnTo>
                  <a:cubicBezTo>
                    <a:pt x="7846" y="6952"/>
                    <a:pt x="8087" y="6471"/>
                    <a:pt x="8071" y="5957"/>
                  </a:cubicBezTo>
                  <a:cubicBezTo>
                    <a:pt x="8071" y="5428"/>
                    <a:pt x="7814" y="4931"/>
                    <a:pt x="7381" y="4626"/>
                  </a:cubicBezTo>
                  <a:lnTo>
                    <a:pt x="5969" y="3615"/>
                  </a:lnTo>
                  <a:lnTo>
                    <a:pt x="6948" y="2316"/>
                  </a:lnTo>
                  <a:cubicBezTo>
                    <a:pt x="7317" y="1834"/>
                    <a:pt x="7349" y="1176"/>
                    <a:pt x="6996" y="663"/>
                  </a:cubicBezTo>
                  <a:lnTo>
                    <a:pt x="6932" y="583"/>
                  </a:lnTo>
                  <a:cubicBezTo>
                    <a:pt x="6634" y="208"/>
                    <a:pt x="6181" y="0"/>
                    <a:pt x="57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3"/>
            <p:cNvSpPr/>
            <p:nvPr/>
          </p:nvSpPr>
          <p:spPr>
            <a:xfrm>
              <a:off x="3765675" y="496075"/>
              <a:ext cx="169675" cy="90675"/>
            </a:xfrm>
            <a:custGeom>
              <a:avLst/>
              <a:gdLst/>
              <a:ahLst/>
              <a:cxnLst/>
              <a:rect l="l" t="t" r="r" b="b"/>
              <a:pathLst>
                <a:path w="6787" h="3627" extrusionOk="0">
                  <a:moveTo>
                    <a:pt x="5523" y="1"/>
                  </a:moveTo>
                  <a:cubicBezTo>
                    <a:pt x="4960" y="1"/>
                    <a:pt x="4399" y="374"/>
                    <a:pt x="4252" y="1012"/>
                  </a:cubicBezTo>
                  <a:lnTo>
                    <a:pt x="3851" y="2632"/>
                  </a:lnTo>
                  <a:lnTo>
                    <a:pt x="2150" y="1381"/>
                  </a:lnTo>
                  <a:cubicBezTo>
                    <a:pt x="1926" y="1210"/>
                    <a:pt x="1662" y="1125"/>
                    <a:pt x="1397" y="1125"/>
                  </a:cubicBezTo>
                  <a:cubicBezTo>
                    <a:pt x="1187" y="1125"/>
                    <a:pt x="977" y="1178"/>
                    <a:pt x="786" y="1284"/>
                  </a:cubicBezTo>
                  <a:lnTo>
                    <a:pt x="706" y="1333"/>
                  </a:lnTo>
                  <a:cubicBezTo>
                    <a:pt x="145" y="1750"/>
                    <a:pt x="0" y="2536"/>
                    <a:pt x="401" y="3113"/>
                  </a:cubicBezTo>
                  <a:cubicBezTo>
                    <a:pt x="465" y="2792"/>
                    <a:pt x="642" y="2520"/>
                    <a:pt x="899" y="2327"/>
                  </a:cubicBezTo>
                  <a:lnTo>
                    <a:pt x="979" y="2279"/>
                  </a:lnTo>
                  <a:cubicBezTo>
                    <a:pt x="1170" y="2173"/>
                    <a:pt x="1383" y="2120"/>
                    <a:pt x="1594" y="2120"/>
                  </a:cubicBezTo>
                  <a:cubicBezTo>
                    <a:pt x="1862" y="2120"/>
                    <a:pt x="2127" y="2205"/>
                    <a:pt x="2343" y="2375"/>
                  </a:cubicBezTo>
                  <a:lnTo>
                    <a:pt x="4043" y="3627"/>
                  </a:lnTo>
                  <a:lnTo>
                    <a:pt x="4444" y="2006"/>
                  </a:lnTo>
                  <a:cubicBezTo>
                    <a:pt x="4593" y="1374"/>
                    <a:pt x="5161" y="1003"/>
                    <a:pt x="5730" y="1003"/>
                  </a:cubicBezTo>
                  <a:cubicBezTo>
                    <a:pt x="6084" y="1003"/>
                    <a:pt x="6438" y="1147"/>
                    <a:pt x="6690" y="1461"/>
                  </a:cubicBezTo>
                  <a:cubicBezTo>
                    <a:pt x="6787" y="1156"/>
                    <a:pt x="6738" y="819"/>
                    <a:pt x="6546" y="546"/>
                  </a:cubicBezTo>
                  <a:cubicBezTo>
                    <a:pt x="6530" y="514"/>
                    <a:pt x="6514" y="498"/>
                    <a:pt x="6498" y="482"/>
                  </a:cubicBezTo>
                  <a:cubicBezTo>
                    <a:pt x="6242" y="152"/>
                    <a:pt x="5882" y="1"/>
                    <a:pt x="5523" y="1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3"/>
            <p:cNvSpPr/>
            <p:nvPr/>
          </p:nvSpPr>
          <p:spPr>
            <a:xfrm>
              <a:off x="3784925" y="607600"/>
              <a:ext cx="173300" cy="89500"/>
            </a:xfrm>
            <a:custGeom>
              <a:avLst/>
              <a:gdLst/>
              <a:ahLst/>
              <a:cxnLst/>
              <a:rect l="l" t="t" r="r" b="b"/>
              <a:pathLst>
                <a:path w="6932" h="3580" extrusionOk="0">
                  <a:moveTo>
                    <a:pt x="3450" y="0"/>
                  </a:moveTo>
                  <a:lnTo>
                    <a:pt x="2262" y="2005"/>
                  </a:lnTo>
                  <a:cubicBezTo>
                    <a:pt x="2010" y="2429"/>
                    <a:pt x="1576" y="2641"/>
                    <a:pt x="1143" y="2641"/>
                  </a:cubicBezTo>
                  <a:cubicBezTo>
                    <a:pt x="722" y="2641"/>
                    <a:pt x="301" y="2441"/>
                    <a:pt x="48" y="2038"/>
                  </a:cubicBezTo>
                  <a:cubicBezTo>
                    <a:pt x="32" y="2054"/>
                    <a:pt x="32" y="2054"/>
                    <a:pt x="48" y="2054"/>
                  </a:cubicBezTo>
                  <a:cubicBezTo>
                    <a:pt x="32" y="2118"/>
                    <a:pt x="16" y="2166"/>
                    <a:pt x="16" y="2230"/>
                  </a:cubicBezTo>
                  <a:cubicBezTo>
                    <a:pt x="0" y="2407"/>
                    <a:pt x="16" y="2583"/>
                    <a:pt x="81" y="2759"/>
                  </a:cubicBezTo>
                  <a:cubicBezTo>
                    <a:pt x="269" y="3300"/>
                    <a:pt x="766" y="3579"/>
                    <a:pt x="1270" y="3579"/>
                  </a:cubicBezTo>
                  <a:cubicBezTo>
                    <a:pt x="1709" y="3579"/>
                    <a:pt x="2153" y="3369"/>
                    <a:pt x="2407" y="2936"/>
                  </a:cubicBezTo>
                  <a:lnTo>
                    <a:pt x="3594" y="931"/>
                  </a:lnTo>
                  <a:lnTo>
                    <a:pt x="4733" y="2134"/>
                  </a:lnTo>
                  <a:cubicBezTo>
                    <a:pt x="4954" y="2374"/>
                    <a:pt x="5261" y="2499"/>
                    <a:pt x="5571" y="2499"/>
                  </a:cubicBezTo>
                  <a:cubicBezTo>
                    <a:pt x="5780" y="2499"/>
                    <a:pt x="5990" y="2442"/>
                    <a:pt x="6177" y="2326"/>
                  </a:cubicBezTo>
                  <a:lnTo>
                    <a:pt x="6257" y="2278"/>
                  </a:lnTo>
                  <a:cubicBezTo>
                    <a:pt x="6787" y="1877"/>
                    <a:pt x="6931" y="1139"/>
                    <a:pt x="6610" y="578"/>
                  </a:cubicBezTo>
                  <a:lnTo>
                    <a:pt x="6610" y="578"/>
                  </a:lnTo>
                  <a:cubicBezTo>
                    <a:pt x="6546" y="882"/>
                    <a:pt x="6370" y="1155"/>
                    <a:pt x="6113" y="1348"/>
                  </a:cubicBezTo>
                  <a:lnTo>
                    <a:pt x="6033" y="1396"/>
                  </a:lnTo>
                  <a:cubicBezTo>
                    <a:pt x="5846" y="1512"/>
                    <a:pt x="5635" y="1568"/>
                    <a:pt x="5427" y="1568"/>
                  </a:cubicBezTo>
                  <a:cubicBezTo>
                    <a:pt x="5116" y="1568"/>
                    <a:pt x="4809" y="1443"/>
                    <a:pt x="4589" y="1203"/>
                  </a:cubicBezTo>
                  <a:lnTo>
                    <a:pt x="3450" y="0"/>
                  </a:ln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3"/>
            <p:cNvSpPr/>
            <p:nvPr/>
          </p:nvSpPr>
          <p:spPr>
            <a:xfrm>
              <a:off x="3889600" y="506225"/>
              <a:ext cx="31600" cy="36500"/>
            </a:xfrm>
            <a:custGeom>
              <a:avLst/>
              <a:gdLst/>
              <a:ahLst/>
              <a:cxnLst/>
              <a:rect l="l" t="t" r="r" b="b"/>
              <a:pathLst>
                <a:path w="1264" h="1460" extrusionOk="0">
                  <a:moveTo>
                    <a:pt x="574" y="1"/>
                  </a:moveTo>
                  <a:cubicBezTo>
                    <a:pt x="423" y="1"/>
                    <a:pt x="271" y="80"/>
                    <a:pt x="145" y="269"/>
                  </a:cubicBezTo>
                  <a:cubicBezTo>
                    <a:pt x="1" y="477"/>
                    <a:pt x="402" y="590"/>
                    <a:pt x="658" y="846"/>
                  </a:cubicBezTo>
                  <a:cubicBezTo>
                    <a:pt x="819" y="1007"/>
                    <a:pt x="931" y="1215"/>
                    <a:pt x="979" y="1440"/>
                  </a:cubicBezTo>
                  <a:cubicBezTo>
                    <a:pt x="979" y="1453"/>
                    <a:pt x="990" y="1459"/>
                    <a:pt x="1007" y="1459"/>
                  </a:cubicBezTo>
                  <a:cubicBezTo>
                    <a:pt x="1050" y="1459"/>
                    <a:pt x="1133" y="1418"/>
                    <a:pt x="1156" y="1360"/>
                  </a:cubicBezTo>
                  <a:cubicBezTo>
                    <a:pt x="1220" y="1199"/>
                    <a:pt x="1252" y="1055"/>
                    <a:pt x="1252" y="894"/>
                  </a:cubicBezTo>
                  <a:cubicBezTo>
                    <a:pt x="1263" y="424"/>
                    <a:pt x="923" y="1"/>
                    <a:pt x="574" y="1"/>
                  </a:cubicBezTo>
                  <a:close/>
                </a:path>
              </a:pathLst>
            </a:custGeom>
            <a:solidFill>
              <a:srgbClr val="F8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3"/>
            <p:cNvSpPr/>
            <p:nvPr/>
          </p:nvSpPr>
          <p:spPr>
            <a:xfrm>
              <a:off x="3880775" y="528025"/>
              <a:ext cx="23300" cy="27125"/>
            </a:xfrm>
            <a:custGeom>
              <a:avLst/>
              <a:gdLst/>
              <a:ahLst/>
              <a:cxnLst/>
              <a:rect l="l" t="t" r="r" b="b"/>
              <a:pathLst>
                <a:path w="932" h="1085" extrusionOk="0">
                  <a:moveTo>
                    <a:pt x="413" y="0"/>
                  </a:moveTo>
                  <a:cubicBezTo>
                    <a:pt x="301" y="0"/>
                    <a:pt x="189" y="59"/>
                    <a:pt x="97" y="199"/>
                  </a:cubicBezTo>
                  <a:cubicBezTo>
                    <a:pt x="1" y="343"/>
                    <a:pt x="289" y="440"/>
                    <a:pt x="482" y="632"/>
                  </a:cubicBezTo>
                  <a:cubicBezTo>
                    <a:pt x="594" y="744"/>
                    <a:pt x="675" y="905"/>
                    <a:pt x="707" y="1065"/>
                  </a:cubicBezTo>
                  <a:cubicBezTo>
                    <a:pt x="707" y="1079"/>
                    <a:pt x="716" y="1085"/>
                    <a:pt x="729" y="1085"/>
                  </a:cubicBezTo>
                  <a:cubicBezTo>
                    <a:pt x="764" y="1085"/>
                    <a:pt x="828" y="1047"/>
                    <a:pt x="851" y="1001"/>
                  </a:cubicBezTo>
                  <a:cubicBezTo>
                    <a:pt x="899" y="889"/>
                    <a:pt x="915" y="777"/>
                    <a:pt x="931" y="664"/>
                  </a:cubicBezTo>
                  <a:cubicBezTo>
                    <a:pt x="931" y="317"/>
                    <a:pt x="673" y="0"/>
                    <a:pt x="413" y="0"/>
                  </a:cubicBezTo>
                  <a:close/>
                </a:path>
              </a:pathLst>
            </a:custGeom>
            <a:solidFill>
              <a:srgbClr val="F8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4" name="Google Shape;1354;p53"/>
          <p:cNvGrpSpPr/>
          <p:nvPr/>
        </p:nvGrpSpPr>
        <p:grpSpPr>
          <a:xfrm>
            <a:off x="-167377" y="1903984"/>
            <a:ext cx="485252" cy="448380"/>
            <a:chOff x="8814275" y="969810"/>
            <a:chExt cx="254325" cy="235000"/>
          </a:xfrm>
        </p:grpSpPr>
        <p:sp>
          <p:nvSpPr>
            <p:cNvPr id="1355" name="Google Shape;1355;p53"/>
            <p:cNvSpPr/>
            <p:nvPr/>
          </p:nvSpPr>
          <p:spPr>
            <a:xfrm>
              <a:off x="8818900" y="977085"/>
              <a:ext cx="242750" cy="220225"/>
            </a:xfrm>
            <a:custGeom>
              <a:avLst/>
              <a:gdLst/>
              <a:ahLst/>
              <a:cxnLst/>
              <a:rect l="l" t="t" r="r" b="b"/>
              <a:pathLst>
                <a:path w="9710" h="8809" extrusionOk="0">
                  <a:moveTo>
                    <a:pt x="4292" y="0"/>
                  </a:moveTo>
                  <a:cubicBezTo>
                    <a:pt x="3280" y="0"/>
                    <a:pt x="2604" y="1156"/>
                    <a:pt x="3105" y="2082"/>
                  </a:cubicBezTo>
                  <a:lnTo>
                    <a:pt x="3971" y="3670"/>
                  </a:lnTo>
                  <a:lnTo>
                    <a:pt x="1484" y="3959"/>
                  </a:lnTo>
                  <a:cubicBezTo>
                    <a:pt x="1003" y="4007"/>
                    <a:pt x="586" y="4312"/>
                    <a:pt x="394" y="4761"/>
                  </a:cubicBezTo>
                  <a:cubicBezTo>
                    <a:pt x="1" y="5686"/>
                    <a:pt x="748" y="6636"/>
                    <a:pt x="1681" y="6636"/>
                  </a:cubicBezTo>
                  <a:cubicBezTo>
                    <a:pt x="1816" y="6636"/>
                    <a:pt x="1955" y="6616"/>
                    <a:pt x="2094" y="6574"/>
                  </a:cubicBezTo>
                  <a:lnTo>
                    <a:pt x="4485" y="5836"/>
                  </a:lnTo>
                  <a:lnTo>
                    <a:pt x="4517" y="7601"/>
                  </a:lnTo>
                  <a:cubicBezTo>
                    <a:pt x="4517" y="8178"/>
                    <a:pt x="4934" y="8675"/>
                    <a:pt x="5511" y="8788"/>
                  </a:cubicBezTo>
                  <a:cubicBezTo>
                    <a:pt x="5543" y="8788"/>
                    <a:pt x="5576" y="8804"/>
                    <a:pt x="5608" y="8804"/>
                  </a:cubicBezTo>
                  <a:cubicBezTo>
                    <a:pt x="5649" y="8807"/>
                    <a:pt x="5689" y="8809"/>
                    <a:pt x="5729" y="8809"/>
                  </a:cubicBezTo>
                  <a:cubicBezTo>
                    <a:pt x="6633" y="8809"/>
                    <a:pt x="7315" y="7962"/>
                    <a:pt x="7116" y="7071"/>
                  </a:cubicBezTo>
                  <a:lnTo>
                    <a:pt x="6650" y="4953"/>
                  </a:lnTo>
                  <a:lnTo>
                    <a:pt x="8672" y="4568"/>
                  </a:lnTo>
                  <a:cubicBezTo>
                    <a:pt x="9169" y="4488"/>
                    <a:pt x="9570" y="4087"/>
                    <a:pt x="9635" y="3574"/>
                  </a:cubicBezTo>
                  <a:cubicBezTo>
                    <a:pt x="9651" y="3542"/>
                    <a:pt x="9651" y="3526"/>
                    <a:pt x="9651" y="3493"/>
                  </a:cubicBezTo>
                  <a:cubicBezTo>
                    <a:pt x="9710" y="2652"/>
                    <a:pt x="9016" y="2047"/>
                    <a:pt x="8268" y="2047"/>
                  </a:cubicBezTo>
                  <a:cubicBezTo>
                    <a:pt x="8003" y="2047"/>
                    <a:pt x="7732" y="2123"/>
                    <a:pt x="7485" y="2290"/>
                  </a:cubicBezTo>
                  <a:lnTo>
                    <a:pt x="6009" y="3285"/>
                  </a:lnTo>
                  <a:lnTo>
                    <a:pt x="5576" y="1087"/>
                  </a:lnTo>
                  <a:cubicBezTo>
                    <a:pt x="5479" y="557"/>
                    <a:pt x="5078" y="140"/>
                    <a:pt x="4565" y="28"/>
                  </a:cubicBezTo>
                  <a:lnTo>
                    <a:pt x="4469" y="12"/>
                  </a:lnTo>
                  <a:cubicBezTo>
                    <a:pt x="4409" y="4"/>
                    <a:pt x="4350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3"/>
            <p:cNvSpPr/>
            <p:nvPr/>
          </p:nvSpPr>
          <p:spPr>
            <a:xfrm>
              <a:off x="8814275" y="969810"/>
              <a:ext cx="254325" cy="235000"/>
            </a:xfrm>
            <a:custGeom>
              <a:avLst/>
              <a:gdLst/>
              <a:ahLst/>
              <a:cxnLst/>
              <a:rect l="l" t="t" r="r" b="b"/>
              <a:pathLst>
                <a:path w="10173" h="9400" extrusionOk="0">
                  <a:moveTo>
                    <a:pt x="4479" y="584"/>
                  </a:moveTo>
                  <a:cubicBezTo>
                    <a:pt x="4521" y="584"/>
                    <a:pt x="4563" y="587"/>
                    <a:pt x="4605" y="592"/>
                  </a:cubicBezTo>
                  <a:cubicBezTo>
                    <a:pt x="4638" y="592"/>
                    <a:pt x="4654" y="592"/>
                    <a:pt x="4686" y="608"/>
                  </a:cubicBezTo>
                  <a:cubicBezTo>
                    <a:pt x="5087" y="688"/>
                    <a:pt x="5392" y="1009"/>
                    <a:pt x="5472" y="1410"/>
                  </a:cubicBezTo>
                  <a:lnTo>
                    <a:pt x="5985" y="4073"/>
                  </a:lnTo>
                  <a:lnTo>
                    <a:pt x="7846" y="2806"/>
                  </a:lnTo>
                  <a:cubicBezTo>
                    <a:pt x="8024" y="2687"/>
                    <a:pt x="8238" y="2627"/>
                    <a:pt x="8451" y="2627"/>
                  </a:cubicBezTo>
                  <a:cubicBezTo>
                    <a:pt x="8643" y="2627"/>
                    <a:pt x="8835" y="2675"/>
                    <a:pt x="9001" y="2774"/>
                  </a:cubicBezTo>
                  <a:cubicBezTo>
                    <a:pt x="9354" y="2966"/>
                    <a:pt x="9563" y="3335"/>
                    <a:pt x="9531" y="3736"/>
                  </a:cubicBezTo>
                  <a:lnTo>
                    <a:pt x="9531" y="3800"/>
                  </a:lnTo>
                  <a:cubicBezTo>
                    <a:pt x="9467" y="4186"/>
                    <a:pt x="9178" y="4474"/>
                    <a:pt x="8793" y="4538"/>
                  </a:cubicBezTo>
                  <a:lnTo>
                    <a:pt x="6466" y="4988"/>
                  </a:lnTo>
                  <a:lnTo>
                    <a:pt x="6996" y="7410"/>
                  </a:lnTo>
                  <a:cubicBezTo>
                    <a:pt x="7076" y="7763"/>
                    <a:pt x="6980" y="8148"/>
                    <a:pt x="6739" y="8421"/>
                  </a:cubicBezTo>
                  <a:cubicBezTo>
                    <a:pt x="6535" y="8654"/>
                    <a:pt x="6226" y="8794"/>
                    <a:pt x="5918" y="8794"/>
                  </a:cubicBezTo>
                  <a:cubicBezTo>
                    <a:pt x="5887" y="8794"/>
                    <a:pt x="5856" y="8793"/>
                    <a:pt x="5825" y="8790"/>
                  </a:cubicBezTo>
                  <a:lnTo>
                    <a:pt x="5745" y="8790"/>
                  </a:lnTo>
                  <a:cubicBezTo>
                    <a:pt x="5311" y="8694"/>
                    <a:pt x="5007" y="8325"/>
                    <a:pt x="5007" y="7875"/>
                  </a:cubicBezTo>
                  <a:lnTo>
                    <a:pt x="4958" y="5710"/>
                  </a:lnTo>
                  <a:lnTo>
                    <a:pt x="2199" y="6576"/>
                  </a:lnTo>
                  <a:cubicBezTo>
                    <a:pt x="2095" y="6609"/>
                    <a:pt x="1988" y="6625"/>
                    <a:pt x="1882" y="6625"/>
                  </a:cubicBezTo>
                  <a:cubicBezTo>
                    <a:pt x="1576" y="6625"/>
                    <a:pt x="1274" y="6493"/>
                    <a:pt x="1060" y="6255"/>
                  </a:cubicBezTo>
                  <a:cubicBezTo>
                    <a:pt x="787" y="5966"/>
                    <a:pt x="707" y="5533"/>
                    <a:pt x="867" y="5164"/>
                  </a:cubicBezTo>
                  <a:cubicBezTo>
                    <a:pt x="996" y="4811"/>
                    <a:pt x="1333" y="4571"/>
                    <a:pt x="1718" y="4555"/>
                  </a:cubicBezTo>
                  <a:lnTo>
                    <a:pt x="4621" y="4186"/>
                  </a:lnTo>
                  <a:lnTo>
                    <a:pt x="3547" y="2212"/>
                  </a:lnTo>
                  <a:cubicBezTo>
                    <a:pt x="3338" y="1843"/>
                    <a:pt x="3370" y="1394"/>
                    <a:pt x="3611" y="1041"/>
                  </a:cubicBezTo>
                  <a:cubicBezTo>
                    <a:pt x="3797" y="755"/>
                    <a:pt x="4135" y="584"/>
                    <a:pt x="4479" y="584"/>
                  </a:cubicBezTo>
                  <a:close/>
                  <a:moveTo>
                    <a:pt x="4474" y="0"/>
                  </a:moveTo>
                  <a:cubicBezTo>
                    <a:pt x="3938" y="0"/>
                    <a:pt x="3425" y="266"/>
                    <a:pt x="3113" y="720"/>
                  </a:cubicBezTo>
                  <a:cubicBezTo>
                    <a:pt x="2744" y="1250"/>
                    <a:pt x="2712" y="1939"/>
                    <a:pt x="3017" y="2517"/>
                  </a:cubicBezTo>
                  <a:lnTo>
                    <a:pt x="3675" y="3720"/>
                  </a:lnTo>
                  <a:lnTo>
                    <a:pt x="1637" y="3961"/>
                  </a:lnTo>
                  <a:cubicBezTo>
                    <a:pt x="1284" y="3993"/>
                    <a:pt x="948" y="4137"/>
                    <a:pt x="691" y="4378"/>
                  </a:cubicBezTo>
                  <a:cubicBezTo>
                    <a:pt x="33" y="4988"/>
                    <a:pt x="1" y="6014"/>
                    <a:pt x="595" y="6672"/>
                  </a:cubicBezTo>
                  <a:cubicBezTo>
                    <a:pt x="923" y="7036"/>
                    <a:pt x="1380" y="7237"/>
                    <a:pt x="1847" y="7237"/>
                  </a:cubicBezTo>
                  <a:cubicBezTo>
                    <a:pt x="2019" y="7237"/>
                    <a:pt x="2191" y="7210"/>
                    <a:pt x="2359" y="7154"/>
                  </a:cubicBezTo>
                  <a:lnTo>
                    <a:pt x="4365" y="6544"/>
                  </a:lnTo>
                  <a:lnTo>
                    <a:pt x="4397" y="7892"/>
                  </a:lnTo>
                  <a:cubicBezTo>
                    <a:pt x="4397" y="8630"/>
                    <a:pt x="4926" y="9255"/>
                    <a:pt x="5648" y="9384"/>
                  </a:cubicBezTo>
                  <a:lnTo>
                    <a:pt x="5761" y="9400"/>
                  </a:lnTo>
                  <a:lnTo>
                    <a:pt x="5937" y="9400"/>
                  </a:lnTo>
                  <a:cubicBezTo>
                    <a:pt x="6418" y="9400"/>
                    <a:pt x="6884" y="9207"/>
                    <a:pt x="7204" y="8838"/>
                  </a:cubicBezTo>
                  <a:cubicBezTo>
                    <a:pt x="7573" y="8421"/>
                    <a:pt x="7718" y="7843"/>
                    <a:pt x="7606" y="7298"/>
                  </a:cubicBezTo>
                  <a:lnTo>
                    <a:pt x="7204" y="5469"/>
                  </a:lnTo>
                  <a:lnTo>
                    <a:pt x="8921" y="5148"/>
                  </a:lnTo>
                  <a:cubicBezTo>
                    <a:pt x="9547" y="5036"/>
                    <a:pt x="10028" y="4522"/>
                    <a:pt x="10124" y="3897"/>
                  </a:cubicBezTo>
                  <a:lnTo>
                    <a:pt x="10124" y="3784"/>
                  </a:lnTo>
                  <a:cubicBezTo>
                    <a:pt x="10173" y="3159"/>
                    <a:pt x="9852" y="2581"/>
                    <a:pt x="9306" y="2260"/>
                  </a:cubicBezTo>
                  <a:cubicBezTo>
                    <a:pt x="9042" y="2109"/>
                    <a:pt x="8745" y="2033"/>
                    <a:pt x="8450" y="2033"/>
                  </a:cubicBezTo>
                  <a:cubicBezTo>
                    <a:pt x="8119" y="2033"/>
                    <a:pt x="7789" y="2129"/>
                    <a:pt x="7509" y="2324"/>
                  </a:cubicBezTo>
                  <a:lnTo>
                    <a:pt x="6402" y="3079"/>
                  </a:lnTo>
                  <a:lnTo>
                    <a:pt x="6049" y="1314"/>
                  </a:lnTo>
                  <a:cubicBezTo>
                    <a:pt x="5937" y="672"/>
                    <a:pt x="5440" y="159"/>
                    <a:pt x="4798" y="30"/>
                  </a:cubicBezTo>
                  <a:cubicBezTo>
                    <a:pt x="4766" y="14"/>
                    <a:pt x="4718" y="14"/>
                    <a:pt x="4686" y="14"/>
                  </a:cubicBezTo>
                  <a:cubicBezTo>
                    <a:pt x="4615" y="5"/>
                    <a:pt x="4544" y="0"/>
                    <a:pt x="44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3"/>
            <p:cNvSpPr/>
            <p:nvPr/>
          </p:nvSpPr>
          <p:spPr>
            <a:xfrm>
              <a:off x="8893700" y="975560"/>
              <a:ext cx="168750" cy="110125"/>
            </a:xfrm>
            <a:custGeom>
              <a:avLst/>
              <a:gdLst/>
              <a:ahLst/>
              <a:cxnLst/>
              <a:rect l="l" t="t" r="r" b="b"/>
              <a:pathLst>
                <a:path w="6750" h="4405" extrusionOk="0">
                  <a:moveTo>
                    <a:pt x="1357" y="1"/>
                  </a:moveTo>
                  <a:cubicBezTo>
                    <a:pt x="680" y="1"/>
                    <a:pt x="90" y="493"/>
                    <a:pt x="1" y="1180"/>
                  </a:cubicBezTo>
                  <a:cubicBezTo>
                    <a:pt x="227" y="1021"/>
                    <a:pt x="508" y="927"/>
                    <a:pt x="789" y="927"/>
                  </a:cubicBezTo>
                  <a:cubicBezTo>
                    <a:pt x="847" y="927"/>
                    <a:pt x="905" y="931"/>
                    <a:pt x="963" y="939"/>
                  </a:cubicBezTo>
                  <a:lnTo>
                    <a:pt x="1043" y="955"/>
                  </a:lnTo>
                  <a:cubicBezTo>
                    <a:pt x="1573" y="1068"/>
                    <a:pt x="1974" y="1485"/>
                    <a:pt x="2070" y="1998"/>
                  </a:cubicBezTo>
                  <a:lnTo>
                    <a:pt x="2503" y="4212"/>
                  </a:lnTo>
                  <a:lnTo>
                    <a:pt x="3979" y="3201"/>
                  </a:lnTo>
                  <a:cubicBezTo>
                    <a:pt x="4221" y="3039"/>
                    <a:pt x="4488" y="2965"/>
                    <a:pt x="4749" y="2965"/>
                  </a:cubicBezTo>
                  <a:cubicBezTo>
                    <a:pt x="5492" y="2965"/>
                    <a:pt x="6189" y="3562"/>
                    <a:pt x="6129" y="4405"/>
                  </a:cubicBezTo>
                  <a:cubicBezTo>
                    <a:pt x="6434" y="4212"/>
                    <a:pt x="6643" y="3907"/>
                    <a:pt x="6691" y="3570"/>
                  </a:cubicBezTo>
                  <a:lnTo>
                    <a:pt x="6691" y="3474"/>
                  </a:lnTo>
                  <a:cubicBezTo>
                    <a:pt x="6750" y="2645"/>
                    <a:pt x="6057" y="2043"/>
                    <a:pt x="5316" y="2043"/>
                  </a:cubicBezTo>
                  <a:cubicBezTo>
                    <a:pt x="5053" y="2043"/>
                    <a:pt x="4784" y="2119"/>
                    <a:pt x="4541" y="2287"/>
                  </a:cubicBezTo>
                  <a:lnTo>
                    <a:pt x="3049" y="3282"/>
                  </a:lnTo>
                  <a:lnTo>
                    <a:pt x="2632" y="1084"/>
                  </a:lnTo>
                  <a:cubicBezTo>
                    <a:pt x="2535" y="554"/>
                    <a:pt x="2134" y="137"/>
                    <a:pt x="1605" y="25"/>
                  </a:cubicBezTo>
                  <a:lnTo>
                    <a:pt x="1509" y="9"/>
                  </a:lnTo>
                  <a:cubicBezTo>
                    <a:pt x="1458" y="3"/>
                    <a:pt x="1407" y="1"/>
                    <a:pt x="1357" y="1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3"/>
            <p:cNvSpPr/>
            <p:nvPr/>
          </p:nvSpPr>
          <p:spPr>
            <a:xfrm>
              <a:off x="8818550" y="1080060"/>
              <a:ext cx="177450" cy="115275"/>
            </a:xfrm>
            <a:custGeom>
              <a:avLst/>
              <a:gdLst/>
              <a:ahLst/>
              <a:cxnLst/>
              <a:rect l="l" t="t" r="r" b="b"/>
              <a:pathLst>
                <a:path w="7098" h="4611" extrusionOk="0">
                  <a:moveTo>
                    <a:pt x="857" y="0"/>
                  </a:moveTo>
                  <a:cubicBezTo>
                    <a:pt x="809" y="32"/>
                    <a:pt x="760" y="64"/>
                    <a:pt x="712" y="112"/>
                  </a:cubicBezTo>
                  <a:cubicBezTo>
                    <a:pt x="568" y="241"/>
                    <a:pt x="472" y="401"/>
                    <a:pt x="391" y="578"/>
                  </a:cubicBezTo>
                  <a:cubicBezTo>
                    <a:pt x="1" y="1485"/>
                    <a:pt x="740" y="2442"/>
                    <a:pt x="1668" y="2442"/>
                  </a:cubicBezTo>
                  <a:cubicBezTo>
                    <a:pt x="1806" y="2442"/>
                    <a:pt x="1949" y="2420"/>
                    <a:pt x="2092" y="2375"/>
                  </a:cubicBezTo>
                  <a:lnTo>
                    <a:pt x="4467" y="1637"/>
                  </a:lnTo>
                  <a:lnTo>
                    <a:pt x="4499" y="3401"/>
                  </a:lnTo>
                  <a:cubicBezTo>
                    <a:pt x="4515" y="3979"/>
                    <a:pt x="4932" y="4492"/>
                    <a:pt x="5509" y="4605"/>
                  </a:cubicBezTo>
                  <a:lnTo>
                    <a:pt x="5606" y="4605"/>
                  </a:lnTo>
                  <a:cubicBezTo>
                    <a:pt x="5649" y="4609"/>
                    <a:pt x="5692" y="4610"/>
                    <a:pt x="5735" y="4610"/>
                  </a:cubicBezTo>
                  <a:cubicBezTo>
                    <a:pt x="6389" y="4610"/>
                    <a:pt x="6962" y="4161"/>
                    <a:pt x="7098" y="3514"/>
                  </a:cubicBezTo>
                  <a:lnTo>
                    <a:pt x="7098" y="3514"/>
                  </a:lnTo>
                  <a:cubicBezTo>
                    <a:pt x="6859" y="3696"/>
                    <a:pt x="6584" y="3792"/>
                    <a:pt x="6294" y="3792"/>
                  </a:cubicBezTo>
                  <a:cubicBezTo>
                    <a:pt x="6252" y="3792"/>
                    <a:pt x="6210" y="3790"/>
                    <a:pt x="6167" y="3786"/>
                  </a:cubicBezTo>
                  <a:cubicBezTo>
                    <a:pt x="6135" y="3786"/>
                    <a:pt x="6103" y="3786"/>
                    <a:pt x="6071" y="3770"/>
                  </a:cubicBezTo>
                  <a:cubicBezTo>
                    <a:pt x="5493" y="3674"/>
                    <a:pt x="5060" y="3161"/>
                    <a:pt x="5060" y="2567"/>
                  </a:cubicBezTo>
                  <a:lnTo>
                    <a:pt x="5028" y="818"/>
                  </a:lnTo>
                  <a:lnTo>
                    <a:pt x="2654" y="1556"/>
                  </a:lnTo>
                  <a:cubicBezTo>
                    <a:pt x="2514" y="1599"/>
                    <a:pt x="2375" y="1619"/>
                    <a:pt x="2239" y="1619"/>
                  </a:cubicBezTo>
                  <a:cubicBezTo>
                    <a:pt x="1411" y="1619"/>
                    <a:pt x="721" y="869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3"/>
            <p:cNvSpPr/>
            <p:nvPr/>
          </p:nvSpPr>
          <p:spPr>
            <a:xfrm>
              <a:off x="9023250" y="1040910"/>
              <a:ext cx="28575" cy="40800"/>
            </a:xfrm>
            <a:custGeom>
              <a:avLst/>
              <a:gdLst/>
              <a:ahLst/>
              <a:cxnLst/>
              <a:rect l="l" t="t" r="r" b="b"/>
              <a:pathLst>
                <a:path w="1143" h="1632" extrusionOk="0">
                  <a:moveTo>
                    <a:pt x="436" y="1"/>
                  </a:moveTo>
                  <a:cubicBezTo>
                    <a:pt x="376" y="1"/>
                    <a:pt x="311" y="9"/>
                    <a:pt x="241" y="26"/>
                  </a:cubicBezTo>
                  <a:cubicBezTo>
                    <a:pt x="1" y="90"/>
                    <a:pt x="225" y="459"/>
                    <a:pt x="241" y="860"/>
                  </a:cubicBezTo>
                  <a:cubicBezTo>
                    <a:pt x="241" y="1101"/>
                    <a:pt x="177" y="1342"/>
                    <a:pt x="65" y="1550"/>
                  </a:cubicBezTo>
                  <a:cubicBezTo>
                    <a:pt x="41" y="1586"/>
                    <a:pt x="116" y="1631"/>
                    <a:pt x="196" y="1631"/>
                  </a:cubicBezTo>
                  <a:cubicBezTo>
                    <a:pt x="222" y="1631"/>
                    <a:pt x="249" y="1626"/>
                    <a:pt x="273" y="1614"/>
                  </a:cubicBezTo>
                  <a:cubicBezTo>
                    <a:pt x="418" y="1534"/>
                    <a:pt x="546" y="1438"/>
                    <a:pt x="674" y="1325"/>
                  </a:cubicBezTo>
                  <a:cubicBezTo>
                    <a:pt x="1142" y="843"/>
                    <a:pt x="1051" y="1"/>
                    <a:pt x="436" y="1"/>
                  </a:cubicBezTo>
                  <a:close/>
                </a:path>
              </a:pathLst>
            </a:custGeom>
            <a:solidFill>
              <a:srgbClr val="F8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0" name="Google Shape;1360;p53"/>
          <p:cNvGrpSpPr/>
          <p:nvPr/>
        </p:nvGrpSpPr>
        <p:grpSpPr>
          <a:xfrm>
            <a:off x="2680719" y="3902215"/>
            <a:ext cx="485266" cy="487265"/>
            <a:chOff x="3132175" y="631198"/>
            <a:chExt cx="224650" cy="225575"/>
          </a:xfrm>
        </p:grpSpPr>
        <p:sp>
          <p:nvSpPr>
            <p:cNvPr id="1361" name="Google Shape;1361;p53"/>
            <p:cNvSpPr/>
            <p:nvPr/>
          </p:nvSpPr>
          <p:spPr>
            <a:xfrm>
              <a:off x="3140200" y="682673"/>
              <a:ext cx="209400" cy="166150"/>
            </a:xfrm>
            <a:custGeom>
              <a:avLst/>
              <a:gdLst/>
              <a:ahLst/>
              <a:cxnLst/>
              <a:rect l="l" t="t" r="r" b="b"/>
              <a:pathLst>
                <a:path w="8376" h="6646" extrusionOk="0">
                  <a:moveTo>
                    <a:pt x="2178" y="0"/>
                  </a:moveTo>
                  <a:cubicBezTo>
                    <a:pt x="1566" y="0"/>
                    <a:pt x="862" y="419"/>
                    <a:pt x="627" y="947"/>
                  </a:cubicBezTo>
                  <a:cubicBezTo>
                    <a:pt x="1" y="2342"/>
                    <a:pt x="787" y="4781"/>
                    <a:pt x="3049" y="6305"/>
                  </a:cubicBezTo>
                  <a:cubicBezTo>
                    <a:pt x="3332" y="6494"/>
                    <a:pt x="3946" y="6646"/>
                    <a:pt x="4595" y="6646"/>
                  </a:cubicBezTo>
                  <a:cubicBezTo>
                    <a:pt x="5160" y="6646"/>
                    <a:pt x="5752" y="6531"/>
                    <a:pt x="6178" y="6225"/>
                  </a:cubicBezTo>
                  <a:cubicBezTo>
                    <a:pt x="8376" y="4621"/>
                    <a:pt x="7718" y="1556"/>
                    <a:pt x="7493" y="947"/>
                  </a:cubicBezTo>
                  <a:cubicBezTo>
                    <a:pt x="7445" y="818"/>
                    <a:pt x="7204" y="193"/>
                    <a:pt x="6691" y="64"/>
                  </a:cubicBezTo>
                  <a:cubicBezTo>
                    <a:pt x="6653" y="57"/>
                    <a:pt x="6613" y="51"/>
                    <a:pt x="6560" y="51"/>
                  </a:cubicBezTo>
                  <a:cubicBezTo>
                    <a:pt x="6388" y="51"/>
                    <a:pt x="6073" y="112"/>
                    <a:pt x="5215" y="369"/>
                  </a:cubicBezTo>
                  <a:lnTo>
                    <a:pt x="4557" y="578"/>
                  </a:lnTo>
                  <a:cubicBezTo>
                    <a:pt x="4140" y="562"/>
                    <a:pt x="3723" y="497"/>
                    <a:pt x="3338" y="369"/>
                  </a:cubicBezTo>
                  <a:cubicBezTo>
                    <a:pt x="2841" y="225"/>
                    <a:pt x="2728" y="96"/>
                    <a:pt x="2455" y="32"/>
                  </a:cubicBezTo>
                  <a:cubicBezTo>
                    <a:pt x="2367" y="10"/>
                    <a:pt x="2273" y="0"/>
                    <a:pt x="21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3"/>
            <p:cNvSpPr/>
            <p:nvPr/>
          </p:nvSpPr>
          <p:spPr>
            <a:xfrm>
              <a:off x="3132175" y="675248"/>
              <a:ext cx="224650" cy="181525"/>
            </a:xfrm>
            <a:custGeom>
              <a:avLst/>
              <a:gdLst/>
              <a:ahLst/>
              <a:cxnLst/>
              <a:rect l="l" t="t" r="r" b="b"/>
              <a:pathLst>
                <a:path w="8986" h="7261" extrusionOk="0">
                  <a:moveTo>
                    <a:pt x="2488" y="618"/>
                  </a:moveTo>
                  <a:cubicBezTo>
                    <a:pt x="2552" y="618"/>
                    <a:pt x="2632" y="618"/>
                    <a:pt x="2696" y="650"/>
                  </a:cubicBezTo>
                  <a:cubicBezTo>
                    <a:pt x="2793" y="666"/>
                    <a:pt x="2889" y="714"/>
                    <a:pt x="2985" y="762"/>
                  </a:cubicBezTo>
                  <a:cubicBezTo>
                    <a:pt x="3162" y="843"/>
                    <a:pt x="3354" y="923"/>
                    <a:pt x="3563" y="987"/>
                  </a:cubicBezTo>
                  <a:cubicBezTo>
                    <a:pt x="3980" y="1115"/>
                    <a:pt x="4413" y="1179"/>
                    <a:pt x="4862" y="1179"/>
                  </a:cubicBezTo>
                  <a:lnTo>
                    <a:pt x="4910" y="1179"/>
                  </a:lnTo>
                  <a:lnTo>
                    <a:pt x="4958" y="1163"/>
                  </a:lnTo>
                  <a:lnTo>
                    <a:pt x="5616" y="971"/>
                  </a:lnTo>
                  <a:cubicBezTo>
                    <a:pt x="6482" y="709"/>
                    <a:pt x="6747" y="661"/>
                    <a:pt x="6876" y="661"/>
                  </a:cubicBezTo>
                  <a:cubicBezTo>
                    <a:pt x="6905" y="661"/>
                    <a:pt x="6927" y="663"/>
                    <a:pt x="6948" y="666"/>
                  </a:cubicBezTo>
                  <a:cubicBezTo>
                    <a:pt x="7172" y="730"/>
                    <a:pt x="7381" y="955"/>
                    <a:pt x="7525" y="1356"/>
                  </a:cubicBezTo>
                  <a:cubicBezTo>
                    <a:pt x="7541" y="1388"/>
                    <a:pt x="8584" y="4661"/>
                    <a:pt x="6322" y="6297"/>
                  </a:cubicBezTo>
                  <a:cubicBezTo>
                    <a:pt x="5965" y="6558"/>
                    <a:pt x="5442" y="6656"/>
                    <a:pt x="4937" y="6656"/>
                  </a:cubicBezTo>
                  <a:cubicBezTo>
                    <a:pt x="4354" y="6656"/>
                    <a:pt x="3796" y="6525"/>
                    <a:pt x="3547" y="6361"/>
                  </a:cubicBezTo>
                  <a:cubicBezTo>
                    <a:pt x="1381" y="4902"/>
                    <a:pt x="659" y="2655"/>
                    <a:pt x="1220" y="1388"/>
                  </a:cubicBezTo>
                  <a:cubicBezTo>
                    <a:pt x="1493" y="923"/>
                    <a:pt x="1958" y="634"/>
                    <a:pt x="2488" y="618"/>
                  </a:cubicBezTo>
                  <a:close/>
                  <a:moveTo>
                    <a:pt x="2509" y="1"/>
                  </a:moveTo>
                  <a:cubicBezTo>
                    <a:pt x="1804" y="1"/>
                    <a:pt x="978" y="483"/>
                    <a:pt x="675" y="1131"/>
                  </a:cubicBezTo>
                  <a:cubicBezTo>
                    <a:pt x="1" y="2623"/>
                    <a:pt x="787" y="5222"/>
                    <a:pt x="3210" y="6859"/>
                  </a:cubicBezTo>
                  <a:cubicBezTo>
                    <a:pt x="3531" y="7067"/>
                    <a:pt x="4220" y="7260"/>
                    <a:pt x="4942" y="7260"/>
                  </a:cubicBezTo>
                  <a:cubicBezTo>
                    <a:pt x="4970" y="7261"/>
                    <a:pt x="4998" y="7261"/>
                    <a:pt x="5025" y="7261"/>
                  </a:cubicBezTo>
                  <a:cubicBezTo>
                    <a:pt x="5607" y="7261"/>
                    <a:pt x="6185" y="7100"/>
                    <a:pt x="6675" y="6779"/>
                  </a:cubicBezTo>
                  <a:cubicBezTo>
                    <a:pt x="8985" y="5110"/>
                    <a:pt x="8392" y="1917"/>
                    <a:pt x="8103" y="1147"/>
                  </a:cubicBezTo>
                  <a:cubicBezTo>
                    <a:pt x="7878" y="554"/>
                    <a:pt x="7525" y="185"/>
                    <a:pt x="7092" y="72"/>
                  </a:cubicBezTo>
                  <a:cubicBezTo>
                    <a:pt x="7025" y="56"/>
                    <a:pt x="6960" y="46"/>
                    <a:pt x="6879" y="46"/>
                  </a:cubicBezTo>
                  <a:cubicBezTo>
                    <a:pt x="6650" y="46"/>
                    <a:pt x="6299" y="128"/>
                    <a:pt x="5456" y="377"/>
                  </a:cubicBezTo>
                  <a:lnTo>
                    <a:pt x="4830" y="570"/>
                  </a:lnTo>
                  <a:cubicBezTo>
                    <a:pt x="4461" y="570"/>
                    <a:pt x="4108" y="506"/>
                    <a:pt x="3755" y="393"/>
                  </a:cubicBezTo>
                  <a:cubicBezTo>
                    <a:pt x="3579" y="345"/>
                    <a:pt x="3402" y="265"/>
                    <a:pt x="3242" y="201"/>
                  </a:cubicBezTo>
                  <a:cubicBezTo>
                    <a:pt x="3113" y="137"/>
                    <a:pt x="2985" y="88"/>
                    <a:pt x="2841" y="40"/>
                  </a:cubicBezTo>
                  <a:cubicBezTo>
                    <a:pt x="2735" y="13"/>
                    <a:pt x="2623" y="1"/>
                    <a:pt x="2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3"/>
            <p:cNvSpPr/>
            <p:nvPr/>
          </p:nvSpPr>
          <p:spPr>
            <a:xfrm>
              <a:off x="3161250" y="704673"/>
              <a:ext cx="47325" cy="75950"/>
            </a:xfrm>
            <a:custGeom>
              <a:avLst/>
              <a:gdLst/>
              <a:ahLst/>
              <a:cxnLst/>
              <a:rect l="l" t="t" r="r" b="b"/>
              <a:pathLst>
                <a:path w="1893" h="3038" extrusionOk="0">
                  <a:moveTo>
                    <a:pt x="957" y="1"/>
                  </a:moveTo>
                  <a:cubicBezTo>
                    <a:pt x="0" y="1"/>
                    <a:pt x="75" y="1630"/>
                    <a:pt x="875" y="2505"/>
                  </a:cubicBezTo>
                  <a:cubicBezTo>
                    <a:pt x="1068" y="2714"/>
                    <a:pt x="1309" y="2890"/>
                    <a:pt x="1565" y="3019"/>
                  </a:cubicBezTo>
                  <a:cubicBezTo>
                    <a:pt x="1592" y="3032"/>
                    <a:pt x="1621" y="3037"/>
                    <a:pt x="1651" y="3037"/>
                  </a:cubicBezTo>
                  <a:cubicBezTo>
                    <a:pt x="1768" y="3037"/>
                    <a:pt x="1892" y="2951"/>
                    <a:pt x="1854" y="2874"/>
                  </a:cubicBezTo>
                  <a:cubicBezTo>
                    <a:pt x="1613" y="2473"/>
                    <a:pt x="1469" y="2040"/>
                    <a:pt x="1421" y="1591"/>
                  </a:cubicBezTo>
                  <a:cubicBezTo>
                    <a:pt x="1357" y="837"/>
                    <a:pt x="1597" y="131"/>
                    <a:pt x="1212" y="35"/>
                  </a:cubicBezTo>
                  <a:cubicBezTo>
                    <a:pt x="1120" y="12"/>
                    <a:pt x="1035" y="1"/>
                    <a:pt x="957" y="1"/>
                  </a:cubicBezTo>
                  <a:close/>
                </a:path>
              </a:pathLst>
            </a:custGeom>
            <a:solidFill>
              <a:srgbClr val="F8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3"/>
            <p:cNvSpPr/>
            <p:nvPr/>
          </p:nvSpPr>
          <p:spPr>
            <a:xfrm>
              <a:off x="3208800" y="631198"/>
              <a:ext cx="56575" cy="70350"/>
            </a:xfrm>
            <a:custGeom>
              <a:avLst/>
              <a:gdLst/>
              <a:ahLst/>
              <a:cxnLst/>
              <a:rect l="l" t="t" r="r" b="b"/>
              <a:pathLst>
                <a:path w="2263" h="2814" extrusionOk="0">
                  <a:moveTo>
                    <a:pt x="415" y="1"/>
                  </a:moveTo>
                  <a:cubicBezTo>
                    <a:pt x="233" y="1"/>
                    <a:pt x="85" y="22"/>
                    <a:pt x="0" y="38"/>
                  </a:cubicBezTo>
                  <a:lnTo>
                    <a:pt x="97" y="631"/>
                  </a:lnTo>
                  <a:cubicBezTo>
                    <a:pt x="143" y="620"/>
                    <a:pt x="258" y="602"/>
                    <a:pt x="404" y="602"/>
                  </a:cubicBezTo>
                  <a:cubicBezTo>
                    <a:pt x="662" y="602"/>
                    <a:pt x="1016" y="658"/>
                    <a:pt x="1252" y="904"/>
                  </a:cubicBezTo>
                  <a:cubicBezTo>
                    <a:pt x="1605" y="1257"/>
                    <a:pt x="1605" y="1899"/>
                    <a:pt x="1268" y="2524"/>
                  </a:cubicBezTo>
                  <a:lnTo>
                    <a:pt x="1797" y="2813"/>
                  </a:lnTo>
                  <a:cubicBezTo>
                    <a:pt x="2262" y="1947"/>
                    <a:pt x="2214" y="1032"/>
                    <a:pt x="1685" y="487"/>
                  </a:cubicBezTo>
                  <a:cubicBezTo>
                    <a:pt x="1297" y="88"/>
                    <a:pt x="787" y="1"/>
                    <a:pt x="4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3"/>
            <p:cNvSpPr/>
            <p:nvPr/>
          </p:nvSpPr>
          <p:spPr>
            <a:xfrm>
              <a:off x="3248100" y="679573"/>
              <a:ext cx="108725" cy="173768"/>
            </a:xfrm>
            <a:custGeom>
              <a:avLst/>
              <a:gdLst/>
              <a:ahLst/>
              <a:cxnLst/>
              <a:rect l="l" t="t" r="r" b="b"/>
              <a:pathLst>
                <a:path w="4349" h="6589" extrusionOk="0">
                  <a:moveTo>
                    <a:pt x="2527" y="0"/>
                  </a:moveTo>
                  <a:cubicBezTo>
                    <a:pt x="2402" y="0"/>
                    <a:pt x="2203" y="35"/>
                    <a:pt x="1782" y="145"/>
                  </a:cubicBezTo>
                  <a:cubicBezTo>
                    <a:pt x="2022" y="338"/>
                    <a:pt x="2199" y="595"/>
                    <a:pt x="2311" y="899"/>
                  </a:cubicBezTo>
                  <a:cubicBezTo>
                    <a:pt x="2536" y="1509"/>
                    <a:pt x="3178" y="4589"/>
                    <a:pt x="996" y="6178"/>
                  </a:cubicBezTo>
                  <a:cubicBezTo>
                    <a:pt x="691" y="6370"/>
                    <a:pt x="354" y="6499"/>
                    <a:pt x="1" y="6547"/>
                  </a:cubicBezTo>
                  <a:cubicBezTo>
                    <a:pt x="195" y="6573"/>
                    <a:pt x="401" y="6589"/>
                    <a:pt x="610" y="6589"/>
                  </a:cubicBezTo>
                  <a:cubicBezTo>
                    <a:pt x="1161" y="6589"/>
                    <a:pt x="1732" y="6480"/>
                    <a:pt x="2151" y="6178"/>
                  </a:cubicBezTo>
                  <a:cubicBezTo>
                    <a:pt x="4349" y="4589"/>
                    <a:pt x="3691" y="1509"/>
                    <a:pt x="3466" y="899"/>
                  </a:cubicBezTo>
                  <a:cubicBezTo>
                    <a:pt x="3402" y="755"/>
                    <a:pt x="3178" y="129"/>
                    <a:pt x="2664" y="17"/>
                  </a:cubicBezTo>
                  <a:cubicBezTo>
                    <a:pt x="2625" y="7"/>
                    <a:pt x="2583" y="0"/>
                    <a:pt x="2527" y="0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6" name="Google Shape;1366;p53"/>
          <p:cNvGrpSpPr/>
          <p:nvPr/>
        </p:nvGrpSpPr>
        <p:grpSpPr>
          <a:xfrm flipH="1">
            <a:off x="4314140" y="1166515"/>
            <a:ext cx="1512199" cy="648845"/>
            <a:chOff x="6066399" y="2398736"/>
            <a:chExt cx="1304407" cy="559638"/>
          </a:xfrm>
        </p:grpSpPr>
        <p:sp>
          <p:nvSpPr>
            <p:cNvPr id="1367" name="Google Shape;1367;p53"/>
            <p:cNvSpPr/>
            <p:nvPr/>
          </p:nvSpPr>
          <p:spPr>
            <a:xfrm>
              <a:off x="6066399" y="2404782"/>
              <a:ext cx="1300471" cy="547301"/>
            </a:xfrm>
            <a:custGeom>
              <a:avLst/>
              <a:gdLst/>
              <a:ahLst/>
              <a:cxnLst/>
              <a:rect l="l" t="t" r="r" b="b"/>
              <a:pathLst>
                <a:path w="95500" h="40191" extrusionOk="0">
                  <a:moveTo>
                    <a:pt x="66409" y="0"/>
                  </a:moveTo>
                  <a:cubicBezTo>
                    <a:pt x="64164" y="0"/>
                    <a:pt x="62227" y="461"/>
                    <a:pt x="60750" y="819"/>
                  </a:cubicBezTo>
                  <a:cubicBezTo>
                    <a:pt x="57256" y="1639"/>
                    <a:pt x="53979" y="3205"/>
                    <a:pt x="51087" y="5350"/>
                  </a:cubicBezTo>
                  <a:cubicBezTo>
                    <a:pt x="49273" y="6711"/>
                    <a:pt x="47083" y="7415"/>
                    <a:pt x="44862" y="7415"/>
                  </a:cubicBezTo>
                  <a:cubicBezTo>
                    <a:pt x="43898" y="7415"/>
                    <a:pt x="42927" y="7282"/>
                    <a:pt x="41978" y="7012"/>
                  </a:cubicBezTo>
                  <a:cubicBezTo>
                    <a:pt x="41118" y="6741"/>
                    <a:pt x="40228" y="6609"/>
                    <a:pt x="39341" y="6609"/>
                  </a:cubicBezTo>
                  <a:cubicBezTo>
                    <a:pt x="38415" y="6609"/>
                    <a:pt x="37491" y="6753"/>
                    <a:pt x="36604" y="7037"/>
                  </a:cubicBezTo>
                  <a:cubicBezTo>
                    <a:pt x="32821" y="8241"/>
                    <a:pt x="32869" y="11398"/>
                    <a:pt x="28532" y="13615"/>
                  </a:cubicBezTo>
                  <a:cubicBezTo>
                    <a:pt x="27472" y="14164"/>
                    <a:pt x="26466" y="14368"/>
                    <a:pt x="25481" y="14368"/>
                  </a:cubicBezTo>
                  <a:cubicBezTo>
                    <a:pt x="22594" y="14368"/>
                    <a:pt x="19890" y="12608"/>
                    <a:pt x="16542" y="12608"/>
                  </a:cubicBezTo>
                  <a:cubicBezTo>
                    <a:pt x="15817" y="12608"/>
                    <a:pt x="15061" y="12691"/>
                    <a:pt x="14266" y="12892"/>
                  </a:cubicBezTo>
                  <a:cubicBezTo>
                    <a:pt x="7013" y="14724"/>
                    <a:pt x="0" y="23881"/>
                    <a:pt x="3663" y="30098"/>
                  </a:cubicBezTo>
                  <a:cubicBezTo>
                    <a:pt x="7207" y="36139"/>
                    <a:pt x="12262" y="37898"/>
                    <a:pt x="16946" y="37898"/>
                  </a:cubicBezTo>
                  <a:cubicBezTo>
                    <a:pt x="23472" y="37898"/>
                    <a:pt x="29279" y="34484"/>
                    <a:pt x="29279" y="34484"/>
                  </a:cubicBezTo>
                  <a:cubicBezTo>
                    <a:pt x="29279" y="34484"/>
                    <a:pt x="32749" y="37809"/>
                    <a:pt x="36604" y="39231"/>
                  </a:cubicBezTo>
                  <a:cubicBezTo>
                    <a:pt x="37149" y="39445"/>
                    <a:pt x="39162" y="40191"/>
                    <a:pt x="41678" y="40191"/>
                  </a:cubicBezTo>
                  <a:cubicBezTo>
                    <a:pt x="42836" y="40191"/>
                    <a:pt x="44100" y="40033"/>
                    <a:pt x="45376" y="39592"/>
                  </a:cubicBezTo>
                  <a:cubicBezTo>
                    <a:pt x="48846" y="38412"/>
                    <a:pt x="49063" y="36291"/>
                    <a:pt x="51979" y="35930"/>
                  </a:cubicBezTo>
                  <a:cubicBezTo>
                    <a:pt x="52194" y="35904"/>
                    <a:pt x="52394" y="35892"/>
                    <a:pt x="52584" y="35892"/>
                  </a:cubicBezTo>
                  <a:cubicBezTo>
                    <a:pt x="54373" y="35892"/>
                    <a:pt x="55224" y="36970"/>
                    <a:pt x="58557" y="38146"/>
                  </a:cubicBezTo>
                  <a:cubicBezTo>
                    <a:pt x="60333" y="38760"/>
                    <a:pt x="63483" y="39860"/>
                    <a:pt x="66709" y="39860"/>
                  </a:cubicBezTo>
                  <a:cubicBezTo>
                    <a:pt x="68298" y="39860"/>
                    <a:pt x="69906" y="39593"/>
                    <a:pt x="71377" y="38869"/>
                  </a:cubicBezTo>
                  <a:cubicBezTo>
                    <a:pt x="74341" y="37399"/>
                    <a:pt x="73884" y="35423"/>
                    <a:pt x="76848" y="34484"/>
                  </a:cubicBezTo>
                  <a:cubicBezTo>
                    <a:pt x="77541" y="34260"/>
                    <a:pt x="78153" y="34177"/>
                    <a:pt x="78733" y="34177"/>
                  </a:cubicBezTo>
                  <a:cubicBezTo>
                    <a:pt x="80408" y="34177"/>
                    <a:pt x="81811" y="34871"/>
                    <a:pt x="84135" y="34871"/>
                  </a:cubicBezTo>
                  <a:cubicBezTo>
                    <a:pt x="84386" y="34871"/>
                    <a:pt x="84647" y="34863"/>
                    <a:pt x="84920" y="34845"/>
                  </a:cubicBezTo>
                  <a:lnTo>
                    <a:pt x="85089" y="34845"/>
                  </a:lnTo>
                  <a:cubicBezTo>
                    <a:pt x="89427" y="34484"/>
                    <a:pt x="93089" y="31423"/>
                    <a:pt x="94222" y="27206"/>
                  </a:cubicBezTo>
                  <a:cubicBezTo>
                    <a:pt x="95499" y="22507"/>
                    <a:pt x="94848" y="20242"/>
                    <a:pt x="93692" y="19109"/>
                  </a:cubicBezTo>
                  <a:cubicBezTo>
                    <a:pt x="91595" y="17037"/>
                    <a:pt x="88246" y="19109"/>
                    <a:pt x="84896" y="16555"/>
                  </a:cubicBezTo>
                  <a:cubicBezTo>
                    <a:pt x="82245" y="14507"/>
                    <a:pt x="83354" y="12386"/>
                    <a:pt x="80510" y="8121"/>
                  </a:cubicBezTo>
                  <a:cubicBezTo>
                    <a:pt x="79763" y="7012"/>
                    <a:pt x="76775" y="2651"/>
                    <a:pt x="71377" y="819"/>
                  </a:cubicBezTo>
                  <a:cubicBezTo>
                    <a:pt x="69610" y="214"/>
                    <a:pt x="67938" y="0"/>
                    <a:pt x="66409" y="0"/>
                  </a:cubicBezTo>
                  <a:close/>
                </a:path>
              </a:pathLst>
            </a:custGeom>
            <a:solidFill>
              <a:schemeClr val="dk2">
                <a:alpha val="37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3"/>
            <p:cNvSpPr/>
            <p:nvPr/>
          </p:nvSpPr>
          <p:spPr>
            <a:xfrm>
              <a:off x="6091333" y="2398736"/>
              <a:ext cx="1279473" cy="559638"/>
            </a:xfrm>
            <a:custGeom>
              <a:avLst/>
              <a:gdLst/>
              <a:ahLst/>
              <a:cxnLst/>
              <a:rect l="l" t="t" r="r" b="b"/>
              <a:pathLst>
                <a:path w="93958" h="41097" extrusionOk="0">
                  <a:moveTo>
                    <a:pt x="64611" y="923"/>
                  </a:moveTo>
                  <a:cubicBezTo>
                    <a:pt x="66091" y="923"/>
                    <a:pt x="67704" y="1125"/>
                    <a:pt x="69402" y="1697"/>
                  </a:cubicBezTo>
                  <a:cubicBezTo>
                    <a:pt x="74077" y="3288"/>
                    <a:pt x="76993" y="6854"/>
                    <a:pt x="78342" y="8854"/>
                  </a:cubicBezTo>
                  <a:cubicBezTo>
                    <a:pt x="79282" y="10276"/>
                    <a:pt x="79981" y="11842"/>
                    <a:pt x="80439" y="13481"/>
                  </a:cubicBezTo>
                  <a:cubicBezTo>
                    <a:pt x="80896" y="14927"/>
                    <a:pt x="81282" y="16180"/>
                    <a:pt x="82800" y="17361"/>
                  </a:cubicBezTo>
                  <a:cubicBezTo>
                    <a:pt x="84680" y="18806"/>
                    <a:pt x="86511" y="18879"/>
                    <a:pt x="88150" y="18927"/>
                  </a:cubicBezTo>
                  <a:cubicBezTo>
                    <a:pt x="89499" y="18999"/>
                    <a:pt x="90680" y="19047"/>
                    <a:pt x="91548" y="19891"/>
                  </a:cubicBezTo>
                  <a:cubicBezTo>
                    <a:pt x="92849" y="21168"/>
                    <a:pt x="92993" y="23746"/>
                    <a:pt x="91957" y="27554"/>
                  </a:cubicBezTo>
                  <a:cubicBezTo>
                    <a:pt x="90873" y="31602"/>
                    <a:pt x="87379" y="34518"/>
                    <a:pt x="83210" y="34855"/>
                  </a:cubicBezTo>
                  <a:lnTo>
                    <a:pt x="83041" y="34855"/>
                  </a:lnTo>
                  <a:cubicBezTo>
                    <a:pt x="82822" y="34868"/>
                    <a:pt x="82603" y="34874"/>
                    <a:pt x="82384" y="34874"/>
                  </a:cubicBezTo>
                  <a:cubicBezTo>
                    <a:pt x="81327" y="34874"/>
                    <a:pt x="80276" y="34733"/>
                    <a:pt x="79258" y="34494"/>
                  </a:cubicBezTo>
                  <a:cubicBezTo>
                    <a:pt x="78501" y="34332"/>
                    <a:pt x="77751" y="34185"/>
                    <a:pt x="76941" y="34185"/>
                  </a:cubicBezTo>
                  <a:cubicBezTo>
                    <a:pt x="76307" y="34185"/>
                    <a:pt x="75637" y="34275"/>
                    <a:pt x="74896" y="34518"/>
                  </a:cubicBezTo>
                  <a:cubicBezTo>
                    <a:pt x="73185" y="35048"/>
                    <a:pt x="72510" y="35940"/>
                    <a:pt x="71836" y="36783"/>
                  </a:cubicBezTo>
                  <a:cubicBezTo>
                    <a:pt x="71185" y="37699"/>
                    <a:pt x="70342" y="38422"/>
                    <a:pt x="69329" y="38928"/>
                  </a:cubicBezTo>
                  <a:cubicBezTo>
                    <a:pt x="67932" y="39623"/>
                    <a:pt x="66397" y="39880"/>
                    <a:pt x="64871" y="39880"/>
                  </a:cubicBezTo>
                  <a:cubicBezTo>
                    <a:pt x="61742" y="39880"/>
                    <a:pt x="58653" y="38796"/>
                    <a:pt x="56871" y="38181"/>
                  </a:cubicBezTo>
                  <a:cubicBezTo>
                    <a:pt x="55811" y="37795"/>
                    <a:pt x="54775" y="37337"/>
                    <a:pt x="53762" y="36831"/>
                  </a:cubicBezTo>
                  <a:cubicBezTo>
                    <a:pt x="52673" y="36286"/>
                    <a:pt x="51887" y="35894"/>
                    <a:pt x="50769" y="35894"/>
                  </a:cubicBezTo>
                  <a:cubicBezTo>
                    <a:pt x="50552" y="35894"/>
                    <a:pt x="50322" y="35908"/>
                    <a:pt x="50075" y="35940"/>
                  </a:cubicBezTo>
                  <a:cubicBezTo>
                    <a:pt x="48413" y="36157"/>
                    <a:pt x="47545" y="36880"/>
                    <a:pt x="46630" y="37675"/>
                  </a:cubicBezTo>
                  <a:cubicBezTo>
                    <a:pt x="45690" y="38542"/>
                    <a:pt x="44605" y="39217"/>
                    <a:pt x="43400" y="39627"/>
                  </a:cubicBezTo>
                  <a:cubicBezTo>
                    <a:pt x="42299" y="40004"/>
                    <a:pt x="41106" y="40190"/>
                    <a:pt x="39868" y="40190"/>
                  </a:cubicBezTo>
                  <a:cubicBezTo>
                    <a:pt x="38261" y="40190"/>
                    <a:pt x="36578" y="39878"/>
                    <a:pt x="34918" y="39265"/>
                  </a:cubicBezTo>
                  <a:cubicBezTo>
                    <a:pt x="31737" y="38084"/>
                    <a:pt x="28797" y="35554"/>
                    <a:pt x="27978" y="34807"/>
                  </a:cubicBezTo>
                  <a:lnTo>
                    <a:pt x="28388" y="33867"/>
                  </a:lnTo>
                  <a:lnTo>
                    <a:pt x="27231" y="34542"/>
                  </a:lnTo>
                  <a:cubicBezTo>
                    <a:pt x="24291" y="36157"/>
                    <a:pt x="21086" y="37217"/>
                    <a:pt x="17761" y="37723"/>
                  </a:cubicBezTo>
                  <a:cubicBezTo>
                    <a:pt x="16852" y="37841"/>
                    <a:pt x="15972" y="37900"/>
                    <a:pt x="15122" y="37900"/>
                  </a:cubicBezTo>
                  <a:cubicBezTo>
                    <a:pt x="9541" y="37900"/>
                    <a:pt x="5211" y="35364"/>
                    <a:pt x="2242" y="30325"/>
                  </a:cubicBezTo>
                  <a:cubicBezTo>
                    <a:pt x="699" y="27698"/>
                    <a:pt x="1326" y="24879"/>
                    <a:pt x="2121" y="22975"/>
                  </a:cubicBezTo>
                  <a:cubicBezTo>
                    <a:pt x="3904" y="18734"/>
                    <a:pt x="8290" y="14854"/>
                    <a:pt x="12580" y="13770"/>
                  </a:cubicBezTo>
                  <a:cubicBezTo>
                    <a:pt x="13324" y="13582"/>
                    <a:pt x="14032" y="13505"/>
                    <a:pt x="14714" y="13505"/>
                  </a:cubicBezTo>
                  <a:cubicBezTo>
                    <a:pt x="16394" y="13505"/>
                    <a:pt x="17915" y="13975"/>
                    <a:pt x="19423" y="14421"/>
                  </a:cubicBezTo>
                  <a:cubicBezTo>
                    <a:pt x="20851" y="14855"/>
                    <a:pt x="22238" y="15272"/>
                    <a:pt x="23683" y="15272"/>
                  </a:cubicBezTo>
                  <a:cubicBezTo>
                    <a:pt x="24727" y="15272"/>
                    <a:pt x="25800" y="15055"/>
                    <a:pt x="26942" y="14469"/>
                  </a:cubicBezTo>
                  <a:cubicBezTo>
                    <a:pt x="29135" y="13360"/>
                    <a:pt x="30219" y="12011"/>
                    <a:pt x="31231" y="10782"/>
                  </a:cubicBezTo>
                  <a:cubicBezTo>
                    <a:pt x="32243" y="9553"/>
                    <a:pt x="33111" y="8493"/>
                    <a:pt x="34918" y="7914"/>
                  </a:cubicBezTo>
                  <a:cubicBezTo>
                    <a:pt x="35759" y="7646"/>
                    <a:pt x="36631" y="7514"/>
                    <a:pt x="37506" y="7514"/>
                  </a:cubicBezTo>
                  <a:cubicBezTo>
                    <a:pt x="38360" y="7514"/>
                    <a:pt x="39217" y="7640"/>
                    <a:pt x="40051" y="7890"/>
                  </a:cubicBezTo>
                  <a:cubicBezTo>
                    <a:pt x="41041" y="8176"/>
                    <a:pt x="42055" y="8317"/>
                    <a:pt x="43064" y="8317"/>
                  </a:cubicBezTo>
                  <a:cubicBezTo>
                    <a:pt x="45371" y="8317"/>
                    <a:pt x="47651" y="7580"/>
                    <a:pt x="49545" y="6155"/>
                  </a:cubicBezTo>
                  <a:cubicBezTo>
                    <a:pt x="52365" y="4035"/>
                    <a:pt x="55618" y="2516"/>
                    <a:pt x="59040" y="1697"/>
                  </a:cubicBezTo>
                  <a:cubicBezTo>
                    <a:pt x="60508" y="1366"/>
                    <a:pt x="62414" y="923"/>
                    <a:pt x="64611" y="923"/>
                  </a:cubicBezTo>
                  <a:close/>
                  <a:moveTo>
                    <a:pt x="64612" y="0"/>
                  </a:moveTo>
                  <a:cubicBezTo>
                    <a:pt x="62310" y="0"/>
                    <a:pt x="60331" y="471"/>
                    <a:pt x="58823" y="830"/>
                  </a:cubicBezTo>
                  <a:cubicBezTo>
                    <a:pt x="55256" y="1673"/>
                    <a:pt x="51907" y="3239"/>
                    <a:pt x="48991" y="5432"/>
                  </a:cubicBezTo>
                  <a:cubicBezTo>
                    <a:pt x="47240" y="6729"/>
                    <a:pt x="45147" y="7402"/>
                    <a:pt x="43018" y="7402"/>
                  </a:cubicBezTo>
                  <a:cubicBezTo>
                    <a:pt x="42100" y="7402"/>
                    <a:pt x="41175" y="7277"/>
                    <a:pt x="40268" y="7023"/>
                  </a:cubicBezTo>
                  <a:cubicBezTo>
                    <a:pt x="39362" y="6749"/>
                    <a:pt x="38420" y="6610"/>
                    <a:pt x="37479" y="6610"/>
                  </a:cubicBezTo>
                  <a:cubicBezTo>
                    <a:pt x="36517" y="6610"/>
                    <a:pt x="35554" y="6755"/>
                    <a:pt x="34629" y="7047"/>
                  </a:cubicBezTo>
                  <a:cubicBezTo>
                    <a:pt x="32556" y="7722"/>
                    <a:pt x="31568" y="8926"/>
                    <a:pt x="30508" y="10204"/>
                  </a:cubicBezTo>
                  <a:cubicBezTo>
                    <a:pt x="29544" y="11384"/>
                    <a:pt x="28532" y="12637"/>
                    <a:pt x="26508" y="13674"/>
                  </a:cubicBezTo>
                  <a:cubicBezTo>
                    <a:pt x="25517" y="14179"/>
                    <a:pt x="24582" y="14371"/>
                    <a:pt x="23660" y="14371"/>
                  </a:cubicBezTo>
                  <a:cubicBezTo>
                    <a:pt x="22340" y="14371"/>
                    <a:pt x="21044" y="13979"/>
                    <a:pt x="19640" y="13553"/>
                  </a:cubicBezTo>
                  <a:cubicBezTo>
                    <a:pt x="18164" y="13095"/>
                    <a:pt x="16545" y="12601"/>
                    <a:pt x="14723" y="12601"/>
                  </a:cubicBezTo>
                  <a:cubicBezTo>
                    <a:pt x="13958" y="12601"/>
                    <a:pt x="13156" y="12689"/>
                    <a:pt x="12314" y="12902"/>
                  </a:cubicBezTo>
                  <a:cubicBezTo>
                    <a:pt x="7712" y="14083"/>
                    <a:pt x="3181" y="18059"/>
                    <a:pt x="1254" y="22638"/>
                  </a:cubicBezTo>
                  <a:cubicBezTo>
                    <a:pt x="1" y="25626"/>
                    <a:pt x="73" y="28445"/>
                    <a:pt x="1422" y="30759"/>
                  </a:cubicBezTo>
                  <a:cubicBezTo>
                    <a:pt x="5172" y="37121"/>
                    <a:pt x="10555" y="38779"/>
                    <a:pt x="15141" y="38779"/>
                  </a:cubicBezTo>
                  <a:cubicBezTo>
                    <a:pt x="16096" y="38779"/>
                    <a:pt x="17017" y="38707"/>
                    <a:pt x="17881" y="38590"/>
                  </a:cubicBezTo>
                  <a:cubicBezTo>
                    <a:pt x="21206" y="38109"/>
                    <a:pt x="24411" y="37072"/>
                    <a:pt x="27375" y="35482"/>
                  </a:cubicBezTo>
                  <a:cubicBezTo>
                    <a:pt x="28002" y="36084"/>
                    <a:pt x="28677" y="36614"/>
                    <a:pt x="29376" y="37145"/>
                  </a:cubicBezTo>
                  <a:cubicBezTo>
                    <a:pt x="30990" y="38349"/>
                    <a:pt x="32749" y="39362"/>
                    <a:pt x="34605" y="40109"/>
                  </a:cubicBezTo>
                  <a:cubicBezTo>
                    <a:pt x="36292" y="40735"/>
                    <a:pt x="38075" y="41073"/>
                    <a:pt x="39858" y="41097"/>
                  </a:cubicBezTo>
                  <a:cubicBezTo>
                    <a:pt x="41159" y="41097"/>
                    <a:pt x="42461" y="40880"/>
                    <a:pt x="43690" y="40446"/>
                  </a:cubicBezTo>
                  <a:cubicBezTo>
                    <a:pt x="45015" y="40012"/>
                    <a:pt x="46220" y="39289"/>
                    <a:pt x="47232" y="38349"/>
                  </a:cubicBezTo>
                  <a:cubicBezTo>
                    <a:pt x="48124" y="37602"/>
                    <a:pt x="48822" y="37024"/>
                    <a:pt x="50196" y="36831"/>
                  </a:cubicBezTo>
                  <a:cubicBezTo>
                    <a:pt x="50391" y="36809"/>
                    <a:pt x="50572" y="36798"/>
                    <a:pt x="50744" y="36798"/>
                  </a:cubicBezTo>
                  <a:cubicBezTo>
                    <a:pt x="51679" y="36798"/>
                    <a:pt x="52339" y="37118"/>
                    <a:pt x="53377" y="37627"/>
                  </a:cubicBezTo>
                  <a:cubicBezTo>
                    <a:pt x="54413" y="38157"/>
                    <a:pt x="55473" y="38615"/>
                    <a:pt x="56558" y="38976"/>
                  </a:cubicBezTo>
                  <a:cubicBezTo>
                    <a:pt x="58401" y="39633"/>
                    <a:pt x="61576" y="40749"/>
                    <a:pt x="64851" y="40749"/>
                  </a:cubicBezTo>
                  <a:cubicBezTo>
                    <a:pt x="66500" y="40749"/>
                    <a:pt x="68174" y="40466"/>
                    <a:pt x="69715" y="39699"/>
                  </a:cubicBezTo>
                  <a:cubicBezTo>
                    <a:pt x="70848" y="39145"/>
                    <a:pt x="71812" y="38325"/>
                    <a:pt x="72534" y="37313"/>
                  </a:cubicBezTo>
                  <a:cubicBezTo>
                    <a:pt x="73161" y="36494"/>
                    <a:pt x="73715" y="35795"/>
                    <a:pt x="75161" y="35337"/>
                  </a:cubicBezTo>
                  <a:cubicBezTo>
                    <a:pt x="75811" y="35117"/>
                    <a:pt x="76380" y="35034"/>
                    <a:pt x="76925" y="35034"/>
                  </a:cubicBezTo>
                  <a:cubicBezTo>
                    <a:pt x="77633" y="35034"/>
                    <a:pt x="78303" y="35174"/>
                    <a:pt x="79065" y="35337"/>
                  </a:cubicBezTo>
                  <a:cubicBezTo>
                    <a:pt x="80142" y="35592"/>
                    <a:pt x="81235" y="35719"/>
                    <a:pt x="82343" y="35719"/>
                  </a:cubicBezTo>
                  <a:cubicBezTo>
                    <a:pt x="82599" y="35719"/>
                    <a:pt x="82856" y="35712"/>
                    <a:pt x="83113" y="35699"/>
                  </a:cubicBezTo>
                  <a:lnTo>
                    <a:pt x="83282" y="35699"/>
                  </a:lnTo>
                  <a:cubicBezTo>
                    <a:pt x="87812" y="35337"/>
                    <a:pt x="91644" y="32156"/>
                    <a:pt x="92825" y="27747"/>
                  </a:cubicBezTo>
                  <a:cubicBezTo>
                    <a:pt x="93957" y="23554"/>
                    <a:pt x="93740" y="20758"/>
                    <a:pt x="92174" y="19216"/>
                  </a:cubicBezTo>
                  <a:cubicBezTo>
                    <a:pt x="91066" y="18132"/>
                    <a:pt x="89668" y="18059"/>
                    <a:pt x="88174" y="18011"/>
                  </a:cubicBezTo>
                  <a:cubicBezTo>
                    <a:pt x="86608" y="17939"/>
                    <a:pt x="84993" y="17891"/>
                    <a:pt x="83354" y="16638"/>
                  </a:cubicBezTo>
                  <a:cubicBezTo>
                    <a:pt x="82053" y="15626"/>
                    <a:pt x="81740" y="14613"/>
                    <a:pt x="81306" y="13192"/>
                  </a:cubicBezTo>
                  <a:cubicBezTo>
                    <a:pt x="80824" y="11457"/>
                    <a:pt x="80053" y="9818"/>
                    <a:pt x="79065" y="8324"/>
                  </a:cubicBezTo>
                  <a:cubicBezTo>
                    <a:pt x="76655" y="4733"/>
                    <a:pt x="73330" y="2059"/>
                    <a:pt x="69691" y="830"/>
                  </a:cubicBezTo>
                  <a:cubicBezTo>
                    <a:pt x="67880" y="216"/>
                    <a:pt x="66172" y="0"/>
                    <a:pt x="64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3"/>
            <p:cNvSpPr/>
            <p:nvPr/>
          </p:nvSpPr>
          <p:spPr>
            <a:xfrm>
              <a:off x="6074924" y="2399294"/>
              <a:ext cx="1290626" cy="396651"/>
            </a:xfrm>
            <a:custGeom>
              <a:avLst/>
              <a:gdLst/>
              <a:ahLst/>
              <a:cxnLst/>
              <a:rect l="l" t="t" r="r" b="b"/>
              <a:pathLst>
                <a:path w="94777" h="29128" extrusionOk="0">
                  <a:moveTo>
                    <a:pt x="65732" y="1"/>
                  </a:moveTo>
                  <a:cubicBezTo>
                    <a:pt x="63473" y="1"/>
                    <a:pt x="61521" y="467"/>
                    <a:pt x="60052" y="813"/>
                  </a:cubicBezTo>
                  <a:cubicBezTo>
                    <a:pt x="56534" y="1632"/>
                    <a:pt x="53256" y="3198"/>
                    <a:pt x="50389" y="5343"/>
                  </a:cubicBezTo>
                  <a:cubicBezTo>
                    <a:pt x="48559" y="6703"/>
                    <a:pt x="46367" y="7419"/>
                    <a:pt x="44154" y="7419"/>
                  </a:cubicBezTo>
                  <a:cubicBezTo>
                    <a:pt x="43190" y="7419"/>
                    <a:pt x="42223" y="7284"/>
                    <a:pt x="41280" y="7006"/>
                  </a:cubicBezTo>
                  <a:cubicBezTo>
                    <a:pt x="40410" y="6744"/>
                    <a:pt x="39511" y="6611"/>
                    <a:pt x="38611" y="6611"/>
                  </a:cubicBezTo>
                  <a:cubicBezTo>
                    <a:pt x="37692" y="6611"/>
                    <a:pt x="36771" y="6750"/>
                    <a:pt x="35882" y="7030"/>
                  </a:cubicBezTo>
                  <a:cubicBezTo>
                    <a:pt x="32099" y="8235"/>
                    <a:pt x="32147" y="11392"/>
                    <a:pt x="27833" y="13609"/>
                  </a:cubicBezTo>
                  <a:cubicBezTo>
                    <a:pt x="26768" y="14157"/>
                    <a:pt x="25759" y="14362"/>
                    <a:pt x="24773" y="14362"/>
                  </a:cubicBezTo>
                  <a:cubicBezTo>
                    <a:pt x="21881" y="14362"/>
                    <a:pt x="19184" y="12602"/>
                    <a:pt x="15827" y="12602"/>
                  </a:cubicBezTo>
                  <a:cubicBezTo>
                    <a:pt x="15100" y="12602"/>
                    <a:pt x="14342" y="12684"/>
                    <a:pt x="13544" y="12886"/>
                  </a:cubicBezTo>
                  <a:cubicBezTo>
                    <a:pt x="6700" y="14645"/>
                    <a:pt x="1" y="22958"/>
                    <a:pt x="2459" y="29127"/>
                  </a:cubicBezTo>
                  <a:cubicBezTo>
                    <a:pt x="4531" y="25272"/>
                    <a:pt x="8555" y="21898"/>
                    <a:pt x="12652" y="20862"/>
                  </a:cubicBezTo>
                  <a:cubicBezTo>
                    <a:pt x="13447" y="20661"/>
                    <a:pt x="14203" y="20578"/>
                    <a:pt x="14928" y="20578"/>
                  </a:cubicBezTo>
                  <a:cubicBezTo>
                    <a:pt x="18277" y="20578"/>
                    <a:pt x="20982" y="22338"/>
                    <a:pt x="23879" y="22338"/>
                  </a:cubicBezTo>
                  <a:cubicBezTo>
                    <a:pt x="24867" y="22338"/>
                    <a:pt x="25876" y="22133"/>
                    <a:pt x="26942" y="21585"/>
                  </a:cubicBezTo>
                  <a:cubicBezTo>
                    <a:pt x="31255" y="19368"/>
                    <a:pt x="31207" y="16211"/>
                    <a:pt x="34990" y="15006"/>
                  </a:cubicBezTo>
                  <a:cubicBezTo>
                    <a:pt x="35877" y="14723"/>
                    <a:pt x="36801" y="14578"/>
                    <a:pt x="37727" y="14578"/>
                  </a:cubicBezTo>
                  <a:cubicBezTo>
                    <a:pt x="38614" y="14578"/>
                    <a:pt x="39504" y="14711"/>
                    <a:pt x="40364" y="14982"/>
                  </a:cubicBezTo>
                  <a:cubicBezTo>
                    <a:pt x="41313" y="15252"/>
                    <a:pt x="42284" y="15385"/>
                    <a:pt x="43248" y="15385"/>
                  </a:cubicBezTo>
                  <a:cubicBezTo>
                    <a:pt x="45469" y="15385"/>
                    <a:pt x="47659" y="14680"/>
                    <a:pt x="49473" y="13319"/>
                  </a:cubicBezTo>
                  <a:cubicBezTo>
                    <a:pt x="52365" y="11151"/>
                    <a:pt x="55642" y="9608"/>
                    <a:pt x="59136" y="8765"/>
                  </a:cubicBezTo>
                  <a:cubicBezTo>
                    <a:pt x="60617" y="8420"/>
                    <a:pt x="62561" y="7963"/>
                    <a:pt x="64815" y="7963"/>
                  </a:cubicBezTo>
                  <a:cubicBezTo>
                    <a:pt x="66339" y="7963"/>
                    <a:pt x="68004" y="8172"/>
                    <a:pt x="69763" y="8765"/>
                  </a:cubicBezTo>
                  <a:cubicBezTo>
                    <a:pt x="75161" y="10620"/>
                    <a:pt x="78173" y="14982"/>
                    <a:pt x="78896" y="16091"/>
                  </a:cubicBezTo>
                  <a:cubicBezTo>
                    <a:pt x="81740" y="20356"/>
                    <a:pt x="80631" y="22476"/>
                    <a:pt x="83306" y="24525"/>
                  </a:cubicBezTo>
                  <a:cubicBezTo>
                    <a:pt x="86632" y="27079"/>
                    <a:pt x="89981" y="25007"/>
                    <a:pt x="92078" y="27079"/>
                  </a:cubicBezTo>
                  <a:cubicBezTo>
                    <a:pt x="92512" y="27513"/>
                    <a:pt x="92825" y="28043"/>
                    <a:pt x="93018" y="28621"/>
                  </a:cubicBezTo>
                  <a:cubicBezTo>
                    <a:pt x="93210" y="28163"/>
                    <a:pt x="93379" y="27681"/>
                    <a:pt x="93500" y="27200"/>
                  </a:cubicBezTo>
                  <a:cubicBezTo>
                    <a:pt x="94777" y="22501"/>
                    <a:pt x="94126" y="20235"/>
                    <a:pt x="92994" y="19103"/>
                  </a:cubicBezTo>
                  <a:cubicBezTo>
                    <a:pt x="90897" y="17054"/>
                    <a:pt x="87523" y="19103"/>
                    <a:pt x="84198" y="16548"/>
                  </a:cubicBezTo>
                  <a:cubicBezTo>
                    <a:pt x="81547" y="14500"/>
                    <a:pt x="82656" y="12380"/>
                    <a:pt x="79812" y="8138"/>
                  </a:cubicBezTo>
                  <a:cubicBezTo>
                    <a:pt x="79065" y="7006"/>
                    <a:pt x="76053" y="2644"/>
                    <a:pt x="70655" y="813"/>
                  </a:cubicBezTo>
                  <a:cubicBezTo>
                    <a:pt x="68910" y="212"/>
                    <a:pt x="67252" y="1"/>
                    <a:pt x="65732" y="1"/>
                  </a:cubicBezTo>
                  <a:close/>
                </a:path>
              </a:pathLst>
            </a:custGeom>
            <a:solidFill>
              <a:srgbClr val="FFFFFF">
                <a:alpha val="3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12409733"/>
      </p:ext>
    </p:extLst>
  </p:cSld>
  <p:clrMapOvr>
    <a:masterClrMapping/>
  </p:clrMapOvr>
</p:sld>
</file>

<file path=ppt/theme/theme1.xml><?xml version="1.0" encoding="utf-8"?>
<a:theme xmlns:a="http://schemas.openxmlformats.org/drawingml/2006/main" name="Us Among Them! by Slidesgo">
  <a:themeElements>
    <a:clrScheme name="Simple Light">
      <a:dk1>
        <a:srgbClr val="4E90D3"/>
      </a:dk1>
      <a:lt1>
        <a:srgbClr val="0879B1"/>
      </a:lt1>
      <a:dk2>
        <a:srgbClr val="7DCAD6"/>
      </a:dk2>
      <a:lt2>
        <a:srgbClr val="8FCB69"/>
      </a:lt2>
      <a:accent1>
        <a:srgbClr val="FCC3ED"/>
      </a:accent1>
      <a:accent2>
        <a:srgbClr val="FBAC7F"/>
      </a:accent2>
      <a:accent3>
        <a:srgbClr val="BF77CF"/>
      </a:accent3>
      <a:accent4>
        <a:srgbClr val="FCB0B6"/>
      </a:accent4>
      <a:accent5>
        <a:srgbClr val="BE4A6E"/>
      </a:accent5>
      <a:accent6>
        <a:srgbClr val="F97B3D"/>
      </a:accent6>
      <a:hlink>
        <a:srgbClr val="2D6BA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363</Words>
  <Application>Microsoft Office PowerPoint</Application>
  <PresentationFormat>On-screen Show (16:9)</PresentationFormat>
  <Paragraphs>75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Roboto Condensed Light</vt:lpstr>
      <vt:lpstr>Fredoka One</vt:lpstr>
      <vt:lpstr>Bebas Neue</vt:lpstr>
      <vt:lpstr>Nunito</vt:lpstr>
      <vt:lpstr>Arial</vt:lpstr>
      <vt:lpstr>Us Among Them! by Slidesgo</vt:lpstr>
      <vt:lpstr>Software testing</vt:lpstr>
      <vt:lpstr>ThanhTrung</vt:lpstr>
      <vt:lpstr>Test case &amp; test requirement</vt:lpstr>
      <vt:lpstr>Test case &amp; Test requirement</vt:lpstr>
      <vt:lpstr>Test case &amp; test requirement</vt:lpstr>
      <vt:lpstr>Test case &amp; test requirement</vt:lpstr>
      <vt:lpstr>Test case &amp; test requirement</vt:lpstr>
      <vt:lpstr>Test case &amp; test requirement</vt:lpstr>
      <vt:lpstr>Group work</vt:lpstr>
      <vt:lpstr>Group work</vt:lpstr>
      <vt:lpstr>Pre - Condition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</dc:title>
  <cp:lastModifiedBy>Phan Lê Thanh Trung</cp:lastModifiedBy>
  <cp:revision>6</cp:revision>
  <dcterms:modified xsi:type="dcterms:W3CDTF">2023-05-20T16:23:56Z</dcterms:modified>
</cp:coreProperties>
</file>