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/>
    <p:restoredTop sz="94648"/>
  </p:normalViewPr>
  <p:slideViewPr>
    <p:cSldViewPr snapToGrid="0">
      <p:cViewPr varScale="1">
        <p:scale>
          <a:sx n="52" d="100"/>
          <a:sy n="52" d="100"/>
        </p:scale>
        <p:origin x="19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2FD6-1ABE-FE36-AAE5-589CE0395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E69C-8C54-D2BF-4FFB-72884B1F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8D94-3643-45B1-00E2-635EF3A2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99E1-8E6A-D9CD-30D5-F8A90697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BC20-4E1E-3F33-5382-81D9B9B2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618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40D6-ED9B-3D6E-B083-DF6F4162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A014-4E05-AD13-30E3-821CFCDC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D9A6-4D0F-EDB0-FA75-09F90969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824C-7A31-5407-151C-2A8D4F4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C575-2C52-5F4D-CF79-B73F088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779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0453B-99B8-F4B1-DE56-E7497D85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5391F-B4B6-AEDF-7128-D8095BFC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E509-967A-83B3-9BB6-60197F22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E5AA-B1FB-8341-24D2-3AC55C71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E3E6-219C-B4D3-942A-D6FC2CE8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159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65E1-D2B7-3E16-C5DB-2AEAE404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544-3F2F-93A0-7012-3B92F0E9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038E-3F2B-E8D1-BC7D-12435D24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9270-4E37-7774-1AD2-B61CEA74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5490-2761-2648-1FB6-E07B2C43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273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8C7D-7CA2-F88B-1FA9-29DD541D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6C81-308F-A37C-9D7F-C826D458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A8EB-9160-E9AC-A821-CF39BB6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2386-A294-38F1-7CEE-6753E5C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6740-3B10-EF5A-1247-358301CB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179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DE3-6709-E82E-ED48-CDD04EC0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A690-4360-F655-58C1-77797F3D8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D776-6680-95DC-97AF-8A1CA68C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E25B0-A11A-48FF-7ABF-EBC1D63C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AA37-60EF-1EE9-406E-875ABDB4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FCA82-47EA-BB59-AC95-245DBC51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9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D073-518D-FD2B-809A-63CB2545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6883-7DC9-C550-C0C7-0261975C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EE4D-6EB4-7C86-505F-432587CC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8B19-5310-8AC1-38D5-197F72AB2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83494-6B8E-7E12-ADE8-B9F9E2070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32ED8-B37A-F3A6-798E-C34E1693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FA6CD-9ACC-5C12-D062-BD19EA6B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8D50B-89BD-2949-8198-269D12A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043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100-41A8-E733-481B-EACCAAC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6BD52-97ED-9191-1847-B79E75E8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FA88A-F814-0088-48F2-19D5AD9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DE8D2-99E6-A65D-11F4-278EF89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69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C4192-4D32-B101-CB0A-964699BE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4EC0D-258B-C389-681D-4177F172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F836-3D86-DB9B-53D6-A1707ED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735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371-98FD-4DA5-F3B9-6C08B29A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20E1-EA7A-59AE-A087-15BD0ED2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E20E-8EDB-1CE5-D7EC-F8FFBE59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CE6A-9EA2-F6A4-4495-B4D2E51D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C41D3-9BFD-BEDB-1583-03B5FC9C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9E1F-7A0A-B077-AA28-6FFC9C7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4336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E530-5018-27B4-7A1E-D04F1BCC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0CEAE-6206-0DDF-6573-B4EF889D2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C748A-5064-D5E2-9BD7-EF1269AD4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D0C4-CA6A-FB79-7030-49E6015D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4F51E-0ADC-1030-C649-6F8777B2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46B4A-FBDA-7549-4C3C-54DD9F9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6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BBB1-934A-CC88-8330-10A936F5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F24A-3C4B-2528-49D3-9AE35959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FFE4-75DC-1040-0D1D-C52370A4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36F0-2F30-4D4A-8951-4139C65E20CB}" type="datetimeFigureOut">
              <a:rPr lang="en-VN" smtClean="0"/>
              <a:t>03/09/2023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4C60-6C40-C5DF-4C78-AD33F395D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A893-FDF7-B04D-3F06-5B34AC514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94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" TargetMode="External"/><Relationship Id="rId2" Type="http://schemas.openxmlformats.org/officeDocument/2006/relationships/hyperlink" Target="https://zenodo.org/record/25452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25452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1419-CFFB-CDE1-6618-86FE3E1F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Age Prediction Using Genomic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28CF-9023-F0F3-F990-618D7AA92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Project by Linh Phan</a:t>
            </a:r>
          </a:p>
          <a:p>
            <a:r>
              <a:rPr lang="en-VN" dirty="0"/>
              <a:t>Dataset: Kaggle</a:t>
            </a:r>
          </a:p>
        </p:txBody>
      </p:sp>
    </p:spTree>
    <p:extLst>
      <p:ext uri="{BB962C8B-B14F-4D97-AF65-F5344CB8AC3E}">
        <p14:creationId xmlns:p14="http://schemas.microsoft.com/office/powerpoint/2010/main" val="334464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FAF5-855E-4304-9608-E6809CB7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C90-0582-7C42-4229-0413ED67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Genomic data has been growing at a remarkable speed</a:t>
            </a:r>
          </a:p>
          <a:p>
            <a:r>
              <a:rPr lang="en-VN" dirty="0"/>
              <a:t>Multi-omic data can be used for vairous applications, both in research and in therapeutic applications.</a:t>
            </a:r>
          </a:p>
          <a:p>
            <a:r>
              <a:rPr lang="en-VN" dirty="0"/>
              <a:t>Gene expression is related to regulation of bodily processes, which change significantly over the lifespan of a person</a:t>
            </a:r>
          </a:p>
          <a:p>
            <a:r>
              <a:rPr lang="en-VN" dirty="0"/>
              <a:t>Gaining insights from how these gene expression correlate to age can shred a light on important processes that can be further investigated to slow down aging and/or prevent deterioration in health due to aging</a:t>
            </a:r>
          </a:p>
        </p:txBody>
      </p:sp>
    </p:spTree>
    <p:extLst>
      <p:ext uri="{BB962C8B-B14F-4D97-AF65-F5344CB8AC3E}">
        <p14:creationId xmlns:p14="http://schemas.microsoft.com/office/powerpoint/2010/main" val="13754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26CE-78AF-BBCC-3D20-90D1A5B3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A4A-6B39-C23F-626C-B388C3FE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The goals include:</a:t>
            </a:r>
          </a:p>
          <a:p>
            <a:pPr lvl="1"/>
            <a:r>
              <a:rPr lang="en-VN" dirty="0"/>
              <a:t>Analyze the correlation between gene expression levels and age to identify key biomarkers associated with certain ages</a:t>
            </a:r>
          </a:p>
          <a:p>
            <a:pPr lvl="1"/>
            <a:r>
              <a:rPr lang="en-VN" dirty="0"/>
              <a:t>Build a model to predict a person age from their multi-omics data</a:t>
            </a:r>
          </a:p>
          <a:p>
            <a:pPr lvl="1"/>
            <a:r>
              <a:rPr lang="en-VN" dirty="0"/>
              <a:t>Identify potential drug targets based on changes in gene expression related to ages</a:t>
            </a:r>
          </a:p>
          <a:p>
            <a:r>
              <a:rPr lang="en-US" dirty="0"/>
              <a:t>Significance of the project:</a:t>
            </a:r>
          </a:p>
          <a:p>
            <a:pPr lvl="1"/>
            <a:r>
              <a:rPr lang="en-US" dirty="0"/>
              <a:t>Identify the multi-</a:t>
            </a:r>
            <a:r>
              <a:rPr lang="en-US" dirty="0" err="1"/>
              <a:t>omic</a:t>
            </a:r>
            <a:r>
              <a:rPr lang="en-US" dirty="0"/>
              <a:t> age of any person</a:t>
            </a:r>
          </a:p>
          <a:p>
            <a:pPr lvl="1"/>
            <a:r>
              <a:rPr lang="en-US" dirty="0"/>
              <a:t>Recommend practices based on the genetic profile of a person to maximize anti-ageing</a:t>
            </a:r>
          </a:p>
          <a:p>
            <a:pPr lvl="1"/>
            <a:r>
              <a:rPr lang="en-VN" dirty="0"/>
              <a:t>Identify drugs target for anti-aging therapies</a:t>
            </a:r>
          </a:p>
        </p:txBody>
      </p:sp>
    </p:spTree>
    <p:extLst>
      <p:ext uri="{BB962C8B-B14F-4D97-AF65-F5344CB8AC3E}">
        <p14:creationId xmlns:p14="http://schemas.microsoft.com/office/powerpoint/2010/main" val="3351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3FE-864E-1156-AAD4-D6BF215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8FF6-7A77-F217-5CA4-D3773D95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What genes are the most/the least significantly related to ageing?</a:t>
            </a:r>
          </a:p>
          <a:p>
            <a:r>
              <a:rPr lang="en-VN" dirty="0"/>
              <a:t>What genes are highly expressed in younger ages/older ages?</a:t>
            </a:r>
          </a:p>
          <a:p>
            <a:r>
              <a:rPr lang="en-VN" dirty="0"/>
              <a:t>What methods can be used to derive a model to predict a person’s age based on their muli-omics data?</a:t>
            </a:r>
          </a:p>
          <a:p>
            <a:r>
              <a:rPr lang="en-VN" dirty="0"/>
              <a:t>What are the performance metrics for the model?</a:t>
            </a:r>
          </a:p>
          <a:p>
            <a:r>
              <a:rPr lang="en-VN" dirty="0"/>
              <a:t>How good is the selected model in predict a person’age based on their multi-omics data?</a:t>
            </a:r>
          </a:p>
          <a:p>
            <a:r>
              <a:rPr lang="en-VN" dirty="0"/>
              <a:t>What genes are good candidates for a drug target?</a:t>
            </a:r>
          </a:p>
          <a:p>
            <a:r>
              <a:rPr lang="en-VN" dirty="0"/>
              <a:t>How can the functions of those genes affect ageing?</a:t>
            </a:r>
          </a:p>
        </p:txBody>
      </p:sp>
    </p:spTree>
    <p:extLst>
      <p:ext uri="{BB962C8B-B14F-4D97-AF65-F5344CB8AC3E}">
        <p14:creationId xmlns:p14="http://schemas.microsoft.com/office/powerpoint/2010/main" val="27775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9BC3-06E1-2F05-39D2-ED97227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D903-A09D-6F93-D745-0F02912C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Data source: </a:t>
            </a:r>
            <a:r>
              <a:rPr lang="en-US" dirty="0">
                <a:hlinkClick r:id="rId2"/>
              </a:rPr>
              <a:t>https://zenodo.org/record/2545213</a:t>
            </a:r>
            <a:endParaRPr lang="en-US" dirty="0"/>
          </a:p>
          <a:p>
            <a:r>
              <a:rPr lang="en-VN" dirty="0"/>
              <a:t>Technicality:</a:t>
            </a:r>
          </a:p>
          <a:p>
            <a:pPr lvl="1"/>
            <a:r>
              <a:rPr lang="en-VN" dirty="0"/>
              <a:t>Multi variate analysis</a:t>
            </a:r>
          </a:p>
          <a:p>
            <a:pPr lvl="1"/>
            <a:r>
              <a:rPr lang="en-VN" dirty="0"/>
              <a:t>Feature selection algorithms</a:t>
            </a:r>
          </a:p>
          <a:p>
            <a:pPr lvl="1"/>
            <a:r>
              <a:rPr lang="en-VN" dirty="0"/>
              <a:t>Dimensionality reduction</a:t>
            </a:r>
          </a:p>
          <a:p>
            <a:pPr lvl="1"/>
            <a:r>
              <a:rPr lang="en-VN" dirty="0"/>
              <a:t>Neural networks/support vector machines (SVM) to predict</a:t>
            </a:r>
          </a:p>
          <a:p>
            <a:pPr lvl="1"/>
            <a:r>
              <a:rPr lang="en-VN" dirty="0"/>
              <a:t>Hyperparameter optmization processes</a:t>
            </a:r>
          </a:p>
          <a:p>
            <a:r>
              <a:rPr lang="en-VN" dirty="0"/>
              <a:t>License: </a:t>
            </a:r>
            <a:r>
              <a:rPr lang="en-US" dirty="0">
                <a:hlinkClick r:id="rId3"/>
              </a:rPr>
              <a:t>https://creativecommons.org/publicdomain/zero/1.0/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42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1223-AE47-BDE2-5271-8DC5990B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1AE-82C6-CCBF-EA14-65AE10F4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Data was collected from Internet source at </a:t>
            </a:r>
            <a:r>
              <a:rPr lang="en-US" dirty="0">
                <a:hlinkClick r:id="rId2"/>
              </a:rPr>
              <a:t>https://zenodo.org/record/2545213</a:t>
            </a:r>
            <a:endParaRPr lang="en-US" dirty="0"/>
          </a:p>
          <a:p>
            <a:r>
              <a:rPr lang="en-US" dirty="0"/>
              <a:t>Data include:</a:t>
            </a:r>
          </a:p>
          <a:p>
            <a:pPr lvl="1"/>
            <a:r>
              <a:rPr lang="en-US" dirty="0" err="1"/>
              <a:t>test_rows.csv</a:t>
            </a:r>
            <a:endParaRPr lang="en-US" dirty="0"/>
          </a:p>
          <a:p>
            <a:pPr lvl="1"/>
            <a:r>
              <a:rPr lang="en-US" dirty="0" err="1"/>
              <a:t>test_rows_labels.csv</a:t>
            </a:r>
            <a:endParaRPr lang="en-US" dirty="0"/>
          </a:p>
          <a:p>
            <a:pPr lvl="1"/>
            <a:r>
              <a:rPr lang="en-US" dirty="0" err="1"/>
              <a:t>train_rows.csv</a:t>
            </a:r>
            <a:endParaRPr lang="en-US" dirty="0"/>
          </a:p>
          <a:p>
            <a:pPr lvl="1"/>
            <a:r>
              <a:rPr lang="en-US" dirty="0" err="1"/>
              <a:t>training_data_normal.tsv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422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DFC-D709-7081-5A07-DF436B8C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6A6-5C4C-6729-4623-009204AA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4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365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Age Prediction Using Genomic Information</vt:lpstr>
      <vt:lpstr>Introduction</vt:lpstr>
      <vt:lpstr>Executive Summary</vt:lpstr>
      <vt:lpstr>Questions to answer:</vt:lpstr>
      <vt:lpstr>Methodology</vt:lpstr>
      <vt:lpstr>Data Collection</vt:lpstr>
      <vt:lpstr>Data Wrangling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Using Genomic Information</dc:title>
  <dc:creator>Linh D. Phan</dc:creator>
  <cp:lastModifiedBy>Linh D. Phan</cp:lastModifiedBy>
  <cp:revision>2</cp:revision>
  <dcterms:created xsi:type="dcterms:W3CDTF">2023-09-03T08:07:05Z</dcterms:created>
  <dcterms:modified xsi:type="dcterms:W3CDTF">2023-09-03T08:32:50Z</dcterms:modified>
</cp:coreProperties>
</file>